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mfortaa" pitchFamily="2" charset="0"/>
      <p:regular r:id="rId15"/>
      <p:bold r:id="rId16"/>
    </p:embeddedFont>
    <p:embeddedFont>
      <p:font typeface="Great Vibes" panose="02000507080000020002" pitchFamily="2" charset="77"/>
      <p:regular r:id="rId17"/>
    </p:embeddedFont>
    <p:embeddedFont>
      <p:font typeface="Homemade Apple" panose="02000000000000000000" pitchFamily="2" charset="0"/>
      <p:regular r:id="rId18"/>
    </p:embeddedFont>
    <p:embeddedFont>
      <p:font typeface="Quicksand Light" pitchFamily="2" charset="77"/>
      <p:regular r:id="rId19"/>
      <p:bold r:id="rId20"/>
    </p:embeddedFont>
    <p:embeddedFont>
      <p:font typeface="Ubuntu" panose="020B0504030602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P500+vwiXP1HebT1TeunEeqSC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2626764" y="685800"/>
            <a:ext cx="12112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4199b62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744199b62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626764" y="685800"/>
            <a:ext cx="12112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44199b62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744199b62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626764" y="685800"/>
            <a:ext cx="12112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4199b62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744199b62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626764" y="685800"/>
            <a:ext cx="12112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44199b62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744199b62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626764" y="685800"/>
            <a:ext cx="12112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44199b62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744199b62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626764" y="685800"/>
            <a:ext cx="12112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44199b62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744199b62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626764" y="685800"/>
            <a:ext cx="12112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44199b62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744199b62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626764" y="685800"/>
            <a:ext cx="12112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940301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23888" y="3442099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28649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marL="457200" lvl="0" indent="-3873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1pPr>
            <a:lvl2pPr marL="914400" lvl="1" indent="-3683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2pPr>
            <a:lvl3pPr marL="1371600" lvl="2" indent="-3492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6286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028951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44199b62b_0_1"/>
          <p:cNvSpPr txBox="1"/>
          <p:nvPr/>
        </p:nvSpPr>
        <p:spPr>
          <a:xfrm>
            <a:off x="-85848" y="1914910"/>
            <a:ext cx="92100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i="0" u="none" strike="noStrike" cap="none">
                <a:solidFill>
                  <a:srgbClr val="E06666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</a:t>
            </a:r>
            <a:r>
              <a:rPr lang="en-US" sz="8800">
                <a:solidFill>
                  <a:srgbClr val="E06666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 </a:t>
            </a:r>
            <a:r>
              <a:rPr lang="en-US" sz="8800" i="0" u="none" strike="noStrike" cap="none">
                <a:solidFill>
                  <a:srgbClr val="E06666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GCOMM 2020</a:t>
            </a:r>
            <a:endParaRPr sz="8800" i="0" u="none" strike="noStrike" cap="none">
              <a:solidFill>
                <a:srgbClr val="E06666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800">
              <a:solidFill>
                <a:srgbClr val="E06666"/>
              </a:solidFill>
              <a:latin typeface="Great Vibes"/>
              <a:ea typeface="Great Vibes"/>
              <a:cs typeface="Great Vibes"/>
              <a:sym typeface="Great Vibes"/>
            </a:endParaRPr>
          </a:p>
        </p:txBody>
      </p:sp>
      <p:sp>
        <p:nvSpPr>
          <p:cNvPr id="85" name="Google Shape;85;g744199b62b_0_1"/>
          <p:cNvSpPr txBox="1"/>
          <p:nvPr/>
        </p:nvSpPr>
        <p:spPr>
          <a:xfrm rot="-857472">
            <a:off x="5111381" y="3152541"/>
            <a:ext cx="4169738" cy="47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999999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new york city</a:t>
            </a:r>
            <a:endParaRPr sz="390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0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86" name="Google Shape;86;g744199b62b_0_1"/>
          <p:cNvSpPr txBox="1"/>
          <p:nvPr/>
        </p:nvSpPr>
        <p:spPr>
          <a:xfrm>
            <a:off x="6760425" y="3818825"/>
            <a:ext cx="15069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USA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7" name="Google Shape;87;g744199b62b_0_1"/>
          <p:cNvPicPr preferRelativeResize="0"/>
          <p:nvPr/>
        </p:nvPicPr>
        <p:blipFill rotWithShape="1">
          <a:blip r:embed="rId3">
            <a:alphaModFix amt="63000"/>
          </a:blip>
          <a:srcRect/>
          <a:stretch/>
        </p:blipFill>
        <p:spPr>
          <a:xfrm>
            <a:off x="1083663" y="1652243"/>
            <a:ext cx="449171" cy="17949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g744199b62b_0_1"/>
          <p:cNvGrpSpPr/>
          <p:nvPr/>
        </p:nvGrpSpPr>
        <p:grpSpPr>
          <a:xfrm>
            <a:off x="895248" y="1305239"/>
            <a:ext cx="715459" cy="871619"/>
            <a:chOff x="2743063" y="215958"/>
            <a:chExt cx="2711100" cy="2711100"/>
          </a:xfrm>
        </p:grpSpPr>
        <p:sp>
          <p:nvSpPr>
            <p:cNvPr id="89" name="Google Shape;89;g744199b62b_0_1"/>
            <p:cNvSpPr/>
            <p:nvPr/>
          </p:nvSpPr>
          <p:spPr>
            <a:xfrm rot="491395">
              <a:off x="3298889" y="1022815"/>
              <a:ext cx="1097190" cy="109719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175" tIns="35575" rIns="71175" bIns="35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g744199b62b_0_1"/>
            <p:cNvSpPr/>
            <p:nvPr/>
          </p:nvSpPr>
          <p:spPr>
            <a:xfrm rot="208776">
              <a:off x="2818403" y="291298"/>
              <a:ext cx="2560420" cy="256042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175" tIns="35575" rIns="71175" bIns="35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g744199b62b_0_1"/>
            <p:cNvSpPr/>
            <p:nvPr/>
          </p:nvSpPr>
          <p:spPr>
            <a:xfrm rot="379726">
              <a:off x="3043808" y="639027"/>
              <a:ext cx="1828845" cy="1828845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175" tIns="35575" rIns="71175" bIns="35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g744199b62b_0_1"/>
          <p:cNvSpPr/>
          <p:nvPr/>
        </p:nvSpPr>
        <p:spPr>
          <a:xfrm>
            <a:off x="1014632" y="3033585"/>
            <a:ext cx="518364" cy="70903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44199b62b_0_65"/>
          <p:cNvSpPr txBox="1"/>
          <p:nvPr/>
        </p:nvSpPr>
        <p:spPr>
          <a:xfrm>
            <a:off x="-85848" y="1914910"/>
            <a:ext cx="92100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i="0" u="none" strike="noStrike" cap="none">
                <a:solidFill>
                  <a:srgbClr val="98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</a:t>
            </a:r>
            <a:r>
              <a:rPr lang="en-US" sz="8800">
                <a:solidFill>
                  <a:srgbClr val="98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 </a:t>
            </a:r>
            <a:r>
              <a:rPr lang="en-US" sz="8800" i="0" u="none" strike="noStrike" cap="none">
                <a:solidFill>
                  <a:srgbClr val="98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GCOMM 2020</a:t>
            </a:r>
            <a:endParaRPr sz="8800" i="0" u="none" strike="noStrike" cap="none">
              <a:solidFill>
                <a:srgbClr val="98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800">
              <a:solidFill>
                <a:srgbClr val="980000"/>
              </a:solidFill>
              <a:latin typeface="Great Vibes"/>
              <a:ea typeface="Great Vibes"/>
              <a:cs typeface="Great Vibes"/>
              <a:sym typeface="Great Vibes"/>
            </a:endParaRPr>
          </a:p>
        </p:txBody>
      </p:sp>
      <p:sp>
        <p:nvSpPr>
          <p:cNvPr id="98" name="Google Shape;98;g744199b62b_0_65"/>
          <p:cNvSpPr txBox="1"/>
          <p:nvPr/>
        </p:nvSpPr>
        <p:spPr>
          <a:xfrm rot="-857472">
            <a:off x="5111381" y="3152541"/>
            <a:ext cx="4169738" cy="47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B7B7B7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new york city</a:t>
            </a:r>
            <a:endParaRPr sz="3900">
              <a:solidFill>
                <a:srgbClr val="B7B7B7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00">
              <a:solidFill>
                <a:srgbClr val="B7B7B7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99" name="Google Shape;99;g744199b62b_0_65"/>
          <p:cNvSpPr txBox="1"/>
          <p:nvPr/>
        </p:nvSpPr>
        <p:spPr>
          <a:xfrm>
            <a:off x="6760425" y="3818825"/>
            <a:ext cx="15069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USA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0" name="Google Shape;100;g744199b62b_0_65"/>
          <p:cNvPicPr preferRelativeResize="0"/>
          <p:nvPr/>
        </p:nvPicPr>
        <p:blipFill rotWithShape="1">
          <a:blip r:embed="rId3">
            <a:alphaModFix amt="52999"/>
          </a:blip>
          <a:srcRect/>
          <a:stretch/>
        </p:blipFill>
        <p:spPr>
          <a:xfrm>
            <a:off x="1083663" y="1652243"/>
            <a:ext cx="449171" cy="17949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g744199b62b_0_65"/>
          <p:cNvGrpSpPr/>
          <p:nvPr/>
        </p:nvGrpSpPr>
        <p:grpSpPr>
          <a:xfrm>
            <a:off x="895248" y="1305239"/>
            <a:ext cx="715459" cy="871619"/>
            <a:chOff x="2743063" y="215958"/>
            <a:chExt cx="2711100" cy="2711100"/>
          </a:xfrm>
        </p:grpSpPr>
        <p:sp>
          <p:nvSpPr>
            <p:cNvPr id="102" name="Google Shape;102;g744199b62b_0_65"/>
            <p:cNvSpPr/>
            <p:nvPr/>
          </p:nvSpPr>
          <p:spPr>
            <a:xfrm rot="491395">
              <a:off x="3298889" y="1022815"/>
              <a:ext cx="1097190" cy="109719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175" tIns="35575" rIns="71175" bIns="35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g744199b62b_0_65"/>
            <p:cNvSpPr/>
            <p:nvPr/>
          </p:nvSpPr>
          <p:spPr>
            <a:xfrm rot="208776">
              <a:off x="2818403" y="291298"/>
              <a:ext cx="2560420" cy="256042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175" tIns="35575" rIns="71175" bIns="35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g744199b62b_0_65"/>
            <p:cNvSpPr/>
            <p:nvPr/>
          </p:nvSpPr>
          <p:spPr>
            <a:xfrm rot="379726">
              <a:off x="3043808" y="639027"/>
              <a:ext cx="1828845" cy="1828845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175" tIns="35575" rIns="71175" bIns="35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g744199b62b_0_65"/>
          <p:cNvSpPr/>
          <p:nvPr/>
        </p:nvSpPr>
        <p:spPr>
          <a:xfrm>
            <a:off x="1014632" y="3033585"/>
            <a:ext cx="518400" cy="70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44199b62b_0_77"/>
          <p:cNvSpPr txBox="1"/>
          <p:nvPr/>
        </p:nvSpPr>
        <p:spPr>
          <a:xfrm>
            <a:off x="-85848" y="1914910"/>
            <a:ext cx="92100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i="0" u="none" strike="noStrike" cap="none" dirty="0">
                <a:solidFill>
                  <a:srgbClr val="98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</a:t>
            </a:r>
            <a:r>
              <a:rPr lang="en-US" sz="8800" dirty="0">
                <a:solidFill>
                  <a:srgbClr val="98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 </a:t>
            </a:r>
            <a:r>
              <a:rPr lang="en-US" sz="8800" i="0" u="none" strike="noStrike" cap="none" dirty="0">
                <a:solidFill>
                  <a:srgbClr val="98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GCOMM 2020</a:t>
            </a:r>
            <a:endParaRPr sz="8800" i="0" u="none" strike="noStrike" cap="none" dirty="0">
              <a:solidFill>
                <a:srgbClr val="98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800" dirty="0">
              <a:solidFill>
                <a:srgbClr val="980000"/>
              </a:solidFill>
              <a:latin typeface="Great Vibes"/>
              <a:ea typeface="Great Vibes"/>
              <a:cs typeface="Great Vibes"/>
              <a:sym typeface="Great Vibes"/>
            </a:endParaRPr>
          </a:p>
        </p:txBody>
      </p:sp>
      <p:sp>
        <p:nvSpPr>
          <p:cNvPr id="111" name="Google Shape;111;g744199b62b_0_77"/>
          <p:cNvSpPr txBox="1"/>
          <p:nvPr/>
        </p:nvSpPr>
        <p:spPr>
          <a:xfrm rot="-857472">
            <a:off x="5111381" y="3152541"/>
            <a:ext cx="4169738" cy="47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dirty="0">
                <a:solidFill>
                  <a:srgbClr val="999999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new </a:t>
            </a:r>
            <a:r>
              <a:rPr lang="en-US" sz="3900" dirty="0" err="1">
                <a:solidFill>
                  <a:srgbClr val="999999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york</a:t>
            </a:r>
            <a:r>
              <a:rPr lang="en-US" sz="3900" dirty="0">
                <a:solidFill>
                  <a:srgbClr val="999999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 city</a:t>
            </a:r>
            <a:endParaRPr sz="3900" dirty="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00" dirty="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12" name="Google Shape;112;g744199b62b_0_77"/>
          <p:cNvSpPr txBox="1"/>
          <p:nvPr/>
        </p:nvSpPr>
        <p:spPr>
          <a:xfrm>
            <a:off x="6760425" y="3818825"/>
            <a:ext cx="15069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USA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3" name="Google Shape;113;g744199b62b_0_77"/>
          <p:cNvPicPr preferRelativeResize="0"/>
          <p:nvPr/>
        </p:nvPicPr>
        <p:blipFill rotWithShape="1">
          <a:blip r:embed="rId3">
            <a:alphaModFix amt="63000"/>
          </a:blip>
          <a:srcRect/>
          <a:stretch/>
        </p:blipFill>
        <p:spPr>
          <a:xfrm>
            <a:off x="1083663" y="1652243"/>
            <a:ext cx="449171" cy="17949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g744199b62b_0_77"/>
          <p:cNvGrpSpPr/>
          <p:nvPr/>
        </p:nvGrpSpPr>
        <p:grpSpPr>
          <a:xfrm>
            <a:off x="895248" y="1305239"/>
            <a:ext cx="715459" cy="871619"/>
            <a:chOff x="2743063" y="215958"/>
            <a:chExt cx="2711100" cy="2711100"/>
          </a:xfrm>
        </p:grpSpPr>
        <p:sp>
          <p:nvSpPr>
            <p:cNvPr id="115" name="Google Shape;115;g744199b62b_0_77"/>
            <p:cNvSpPr/>
            <p:nvPr/>
          </p:nvSpPr>
          <p:spPr>
            <a:xfrm rot="491395">
              <a:off x="3298889" y="1022815"/>
              <a:ext cx="1097190" cy="109719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175" tIns="35575" rIns="71175" bIns="35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g744199b62b_0_77"/>
            <p:cNvSpPr/>
            <p:nvPr/>
          </p:nvSpPr>
          <p:spPr>
            <a:xfrm rot="208776">
              <a:off x="2818403" y="291298"/>
              <a:ext cx="2560420" cy="256042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175" tIns="35575" rIns="71175" bIns="35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g744199b62b_0_77"/>
            <p:cNvSpPr/>
            <p:nvPr/>
          </p:nvSpPr>
          <p:spPr>
            <a:xfrm rot="379726">
              <a:off x="3043808" y="639027"/>
              <a:ext cx="1828845" cy="1828845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175" tIns="35575" rIns="71175" bIns="35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g744199b62b_0_77"/>
          <p:cNvSpPr/>
          <p:nvPr/>
        </p:nvSpPr>
        <p:spPr>
          <a:xfrm>
            <a:off x="1014632" y="3033585"/>
            <a:ext cx="518400" cy="70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13;g744199b62b_0_77">
            <a:extLst>
              <a:ext uri="{FF2B5EF4-FFF2-40B4-BE49-F238E27FC236}">
                <a16:creationId xmlns:a16="http://schemas.microsoft.com/office/drawing/2014/main" id="{58D188A6-2E7B-3D4A-BAC6-101EAC1865D6}"/>
              </a:ext>
            </a:extLst>
          </p:cNvPr>
          <p:cNvPicPr preferRelativeResize="0"/>
          <p:nvPr/>
        </p:nvPicPr>
        <p:blipFill rotWithShape="1">
          <a:blip r:embed="rId2">
            <a:alphaModFix amt="63000"/>
          </a:blip>
          <a:srcRect/>
          <a:stretch/>
        </p:blipFill>
        <p:spPr>
          <a:xfrm>
            <a:off x="6395134" y="1529227"/>
            <a:ext cx="449171" cy="17949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14;g744199b62b_0_77">
            <a:extLst>
              <a:ext uri="{FF2B5EF4-FFF2-40B4-BE49-F238E27FC236}">
                <a16:creationId xmlns:a16="http://schemas.microsoft.com/office/drawing/2014/main" id="{ACBC8FAE-50AB-3448-81CF-0B153BC326D3}"/>
              </a:ext>
            </a:extLst>
          </p:cNvPr>
          <p:cNvGrpSpPr/>
          <p:nvPr/>
        </p:nvGrpSpPr>
        <p:grpSpPr>
          <a:xfrm>
            <a:off x="6206719" y="1182223"/>
            <a:ext cx="715459" cy="871619"/>
            <a:chOff x="2743063" y="215958"/>
            <a:chExt cx="2711100" cy="2711100"/>
          </a:xfrm>
        </p:grpSpPr>
        <p:sp>
          <p:nvSpPr>
            <p:cNvPr id="11" name="Google Shape;115;g744199b62b_0_77">
              <a:extLst>
                <a:ext uri="{FF2B5EF4-FFF2-40B4-BE49-F238E27FC236}">
                  <a16:creationId xmlns:a16="http://schemas.microsoft.com/office/drawing/2014/main" id="{52C79409-52AB-674C-8793-38DE3B4BD44D}"/>
                </a:ext>
              </a:extLst>
            </p:cNvPr>
            <p:cNvSpPr/>
            <p:nvPr/>
          </p:nvSpPr>
          <p:spPr>
            <a:xfrm rot="491395">
              <a:off x="3298889" y="1022815"/>
              <a:ext cx="1097190" cy="109719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175" tIns="35575" rIns="71175" bIns="35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6;g744199b62b_0_77">
              <a:extLst>
                <a:ext uri="{FF2B5EF4-FFF2-40B4-BE49-F238E27FC236}">
                  <a16:creationId xmlns:a16="http://schemas.microsoft.com/office/drawing/2014/main" id="{8E7B6AB3-BE92-204C-9E5E-285B3072B5B2}"/>
                </a:ext>
              </a:extLst>
            </p:cNvPr>
            <p:cNvSpPr/>
            <p:nvPr/>
          </p:nvSpPr>
          <p:spPr>
            <a:xfrm rot="208776">
              <a:off x="2818403" y="291298"/>
              <a:ext cx="2560420" cy="256042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175" tIns="35575" rIns="71175" bIns="35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7;g744199b62b_0_77">
              <a:extLst>
                <a:ext uri="{FF2B5EF4-FFF2-40B4-BE49-F238E27FC236}">
                  <a16:creationId xmlns:a16="http://schemas.microsoft.com/office/drawing/2014/main" id="{0F3C186E-52CB-7049-AC3A-2F88BD728B72}"/>
                </a:ext>
              </a:extLst>
            </p:cNvPr>
            <p:cNvSpPr/>
            <p:nvPr/>
          </p:nvSpPr>
          <p:spPr>
            <a:xfrm rot="379726">
              <a:off x="3043808" y="639027"/>
              <a:ext cx="1828845" cy="1828845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175" tIns="35575" rIns="71175" bIns="35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BE2196E-08E3-3C42-B51F-7BBFD62FC454}"/>
              </a:ext>
            </a:extLst>
          </p:cNvPr>
          <p:cNvSpPr/>
          <p:nvPr/>
        </p:nvSpPr>
        <p:spPr>
          <a:xfrm>
            <a:off x="6255149" y="2854710"/>
            <a:ext cx="734694" cy="575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111;g744199b62b_0_77">
            <a:extLst>
              <a:ext uri="{FF2B5EF4-FFF2-40B4-BE49-F238E27FC236}">
                <a16:creationId xmlns:a16="http://schemas.microsoft.com/office/drawing/2014/main" id="{B18AB08D-018F-7542-A627-BC0D080458D6}"/>
              </a:ext>
            </a:extLst>
          </p:cNvPr>
          <p:cNvSpPr txBox="1"/>
          <p:nvPr/>
        </p:nvSpPr>
        <p:spPr>
          <a:xfrm rot="-857472">
            <a:off x="5598183" y="2549500"/>
            <a:ext cx="4169738" cy="47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999999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new </a:t>
            </a:r>
            <a:r>
              <a:rPr lang="en-US" sz="2000" dirty="0" err="1">
                <a:solidFill>
                  <a:srgbClr val="999999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york</a:t>
            </a:r>
            <a:r>
              <a:rPr lang="en-US" sz="2000" dirty="0">
                <a:solidFill>
                  <a:srgbClr val="999999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 city</a:t>
            </a:r>
            <a:endParaRPr sz="2000" dirty="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5" name="Google Shape;112;g744199b62b_0_77">
            <a:extLst>
              <a:ext uri="{FF2B5EF4-FFF2-40B4-BE49-F238E27FC236}">
                <a16:creationId xmlns:a16="http://schemas.microsoft.com/office/drawing/2014/main" id="{7CDD3451-FE3E-F344-BA05-DA96D137982F}"/>
              </a:ext>
            </a:extLst>
          </p:cNvPr>
          <p:cNvSpPr txBox="1"/>
          <p:nvPr/>
        </p:nvSpPr>
        <p:spPr>
          <a:xfrm>
            <a:off x="6395134" y="3129341"/>
            <a:ext cx="15069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mfortaa"/>
                <a:ea typeface="Comfortaa"/>
                <a:cs typeface="Comfortaa"/>
                <a:sym typeface="Comfortaa"/>
              </a:rPr>
              <a:t>USA</a:t>
            </a:r>
            <a:endParaRPr sz="20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4BE3BF-8371-BA47-99AA-F46C439B3972}"/>
              </a:ext>
            </a:extLst>
          </p:cNvPr>
          <p:cNvSpPr/>
          <p:nvPr/>
        </p:nvSpPr>
        <p:spPr>
          <a:xfrm>
            <a:off x="1770157" y="2750814"/>
            <a:ext cx="734694" cy="575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Google Shape;112;g744199b62b_0_77">
            <a:extLst>
              <a:ext uri="{FF2B5EF4-FFF2-40B4-BE49-F238E27FC236}">
                <a16:creationId xmlns:a16="http://schemas.microsoft.com/office/drawing/2014/main" id="{5DC2F1E6-BB4F-D440-8F1D-9C7AF9EBB4A5}"/>
              </a:ext>
            </a:extLst>
          </p:cNvPr>
          <p:cNvSpPr txBox="1"/>
          <p:nvPr/>
        </p:nvSpPr>
        <p:spPr>
          <a:xfrm>
            <a:off x="2288356" y="3980857"/>
            <a:ext cx="787600" cy="4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omfortaa"/>
                <a:ea typeface="Comfortaa"/>
                <a:cs typeface="Comfortaa"/>
                <a:sym typeface="Comfortaa"/>
              </a:rPr>
              <a:t>USA</a:t>
            </a:r>
            <a:endParaRPr sz="20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" name="Google Shape;111;g744199b62b_0_77">
            <a:extLst>
              <a:ext uri="{FF2B5EF4-FFF2-40B4-BE49-F238E27FC236}">
                <a16:creationId xmlns:a16="http://schemas.microsoft.com/office/drawing/2014/main" id="{A9002732-4B0C-E146-8C9C-86A816BA7A72}"/>
              </a:ext>
            </a:extLst>
          </p:cNvPr>
          <p:cNvSpPr txBox="1"/>
          <p:nvPr/>
        </p:nvSpPr>
        <p:spPr>
          <a:xfrm rot="20657977">
            <a:off x="793835" y="3183685"/>
            <a:ext cx="2652365" cy="47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999999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new </a:t>
            </a:r>
            <a:r>
              <a:rPr lang="en-US" sz="2400" dirty="0" err="1">
                <a:solidFill>
                  <a:srgbClr val="999999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york</a:t>
            </a:r>
            <a:r>
              <a:rPr lang="en-US" sz="2400" dirty="0">
                <a:solidFill>
                  <a:srgbClr val="999999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 city</a:t>
            </a:r>
            <a:endParaRPr sz="2400" dirty="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30" name="Google Shape;110;g744199b62b_0_77">
            <a:extLst>
              <a:ext uri="{FF2B5EF4-FFF2-40B4-BE49-F238E27FC236}">
                <a16:creationId xmlns:a16="http://schemas.microsoft.com/office/drawing/2014/main" id="{5DAF578C-8C77-6C4A-881A-275B9ADA09B7}"/>
              </a:ext>
            </a:extLst>
          </p:cNvPr>
          <p:cNvSpPr txBox="1"/>
          <p:nvPr/>
        </p:nvSpPr>
        <p:spPr>
          <a:xfrm>
            <a:off x="403123" y="2217928"/>
            <a:ext cx="3468761" cy="468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0" u="none" strike="noStrike" cap="none" dirty="0">
                <a:solidFill>
                  <a:srgbClr val="98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 </a:t>
            </a:r>
            <a:r>
              <a:rPr lang="en-US" sz="3200" dirty="0">
                <a:solidFill>
                  <a:srgbClr val="98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</a:t>
            </a:r>
            <a:r>
              <a:rPr lang="en-US" sz="3200" i="0" u="none" strike="noStrike" cap="none" dirty="0">
                <a:solidFill>
                  <a:srgbClr val="980000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GCOMM 2020</a:t>
            </a:r>
            <a:endParaRPr sz="3200" i="0" u="none" strike="noStrike" cap="none" dirty="0">
              <a:solidFill>
                <a:srgbClr val="980000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pic>
        <p:nvPicPr>
          <p:cNvPr id="31" name="Google Shape;113;g744199b62b_0_77">
            <a:extLst>
              <a:ext uri="{FF2B5EF4-FFF2-40B4-BE49-F238E27FC236}">
                <a16:creationId xmlns:a16="http://schemas.microsoft.com/office/drawing/2014/main" id="{8DA5859B-EB0C-1241-8889-103BB37B461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 amt="63000"/>
          </a:blip>
          <a:srcRect/>
          <a:stretch/>
        </p:blipFill>
        <p:spPr>
          <a:xfrm>
            <a:off x="891793" y="2198099"/>
            <a:ext cx="114413" cy="45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114;g744199b62b_0_77">
            <a:extLst>
              <a:ext uri="{FF2B5EF4-FFF2-40B4-BE49-F238E27FC236}">
                <a16:creationId xmlns:a16="http://schemas.microsoft.com/office/drawing/2014/main" id="{7C999B04-8630-524F-BEC3-0DB5A5864EA6}"/>
              </a:ext>
            </a:extLst>
          </p:cNvPr>
          <p:cNvGrpSpPr/>
          <p:nvPr/>
        </p:nvGrpSpPr>
        <p:grpSpPr>
          <a:xfrm>
            <a:off x="768138" y="2056776"/>
            <a:ext cx="361721" cy="377022"/>
            <a:chOff x="2743063" y="215958"/>
            <a:chExt cx="2711100" cy="2711100"/>
          </a:xfrm>
        </p:grpSpPr>
        <p:sp>
          <p:nvSpPr>
            <p:cNvPr id="33" name="Google Shape;115;g744199b62b_0_77">
              <a:extLst>
                <a:ext uri="{FF2B5EF4-FFF2-40B4-BE49-F238E27FC236}">
                  <a16:creationId xmlns:a16="http://schemas.microsoft.com/office/drawing/2014/main" id="{E68FC11E-66DA-BD41-A7B8-C967559BC067}"/>
                </a:ext>
              </a:extLst>
            </p:cNvPr>
            <p:cNvSpPr/>
            <p:nvPr/>
          </p:nvSpPr>
          <p:spPr>
            <a:xfrm rot="491395">
              <a:off x="3298889" y="1022815"/>
              <a:ext cx="1097190" cy="109719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175" tIns="35575" rIns="71175" bIns="35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16;g744199b62b_0_77">
              <a:extLst>
                <a:ext uri="{FF2B5EF4-FFF2-40B4-BE49-F238E27FC236}">
                  <a16:creationId xmlns:a16="http://schemas.microsoft.com/office/drawing/2014/main" id="{6FB2F2F6-062B-FC47-8878-B7DF48182B6F}"/>
                </a:ext>
              </a:extLst>
            </p:cNvPr>
            <p:cNvSpPr/>
            <p:nvPr/>
          </p:nvSpPr>
          <p:spPr>
            <a:xfrm rot="208776">
              <a:off x="2818403" y="291298"/>
              <a:ext cx="2560420" cy="256042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175" tIns="35575" rIns="71175" bIns="35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17;g744199b62b_0_77">
              <a:extLst>
                <a:ext uri="{FF2B5EF4-FFF2-40B4-BE49-F238E27FC236}">
                  <a16:creationId xmlns:a16="http://schemas.microsoft.com/office/drawing/2014/main" id="{A48D156C-D635-B548-9D45-C4A9C27997E1}"/>
                </a:ext>
              </a:extLst>
            </p:cNvPr>
            <p:cNvSpPr/>
            <p:nvPr/>
          </p:nvSpPr>
          <p:spPr>
            <a:xfrm rot="379726">
              <a:off x="3043808" y="639027"/>
              <a:ext cx="1828845" cy="1828845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175" tIns="35575" rIns="71175" bIns="35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253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44199b62b_0_41"/>
          <p:cNvSpPr txBox="1"/>
          <p:nvPr/>
        </p:nvSpPr>
        <p:spPr>
          <a:xfrm>
            <a:off x="-85848" y="1914910"/>
            <a:ext cx="92100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i="0" u="none" strike="noStrike" cap="none">
                <a:solidFill>
                  <a:srgbClr val="E06666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S</a:t>
            </a:r>
            <a:r>
              <a:rPr lang="en-US" sz="8800">
                <a:solidFill>
                  <a:srgbClr val="E06666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  </a:t>
            </a:r>
            <a:r>
              <a:rPr lang="en-US" sz="8800" i="0" u="none" strike="noStrike" cap="none">
                <a:solidFill>
                  <a:srgbClr val="E06666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GCOMM 2020</a:t>
            </a:r>
            <a:endParaRPr sz="8800" i="0" u="none" strike="noStrike" cap="none">
              <a:solidFill>
                <a:srgbClr val="E06666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800">
              <a:solidFill>
                <a:srgbClr val="E06666"/>
              </a:solidFill>
              <a:latin typeface="Great Vibes"/>
              <a:ea typeface="Great Vibes"/>
              <a:cs typeface="Great Vibes"/>
              <a:sym typeface="Great Vibes"/>
            </a:endParaRPr>
          </a:p>
        </p:txBody>
      </p:sp>
      <p:sp>
        <p:nvSpPr>
          <p:cNvPr id="124" name="Google Shape;124;g744199b62b_0_41"/>
          <p:cNvSpPr txBox="1"/>
          <p:nvPr/>
        </p:nvSpPr>
        <p:spPr>
          <a:xfrm rot="-1210009">
            <a:off x="5104024" y="3048322"/>
            <a:ext cx="4212560" cy="47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999999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new york city</a:t>
            </a:r>
            <a:endParaRPr sz="390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0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25" name="Google Shape;125;g744199b62b_0_41"/>
          <p:cNvSpPr txBox="1"/>
          <p:nvPr/>
        </p:nvSpPr>
        <p:spPr>
          <a:xfrm>
            <a:off x="6858000" y="3741700"/>
            <a:ext cx="15069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USA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6" name="Google Shape;126;g744199b62b_0_41"/>
          <p:cNvPicPr preferRelativeResize="0"/>
          <p:nvPr/>
        </p:nvPicPr>
        <p:blipFill rotWithShape="1">
          <a:blip r:embed="rId3">
            <a:alphaModFix amt="63000"/>
          </a:blip>
          <a:srcRect/>
          <a:stretch/>
        </p:blipFill>
        <p:spPr>
          <a:xfrm>
            <a:off x="1083663" y="1652243"/>
            <a:ext cx="449171" cy="17949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g744199b62b_0_41"/>
          <p:cNvGrpSpPr/>
          <p:nvPr/>
        </p:nvGrpSpPr>
        <p:grpSpPr>
          <a:xfrm>
            <a:off x="895248" y="1305239"/>
            <a:ext cx="715459" cy="871619"/>
            <a:chOff x="2743063" y="215958"/>
            <a:chExt cx="2711100" cy="2711100"/>
          </a:xfrm>
        </p:grpSpPr>
        <p:sp>
          <p:nvSpPr>
            <p:cNvPr id="128" name="Google Shape;128;g744199b62b_0_41"/>
            <p:cNvSpPr/>
            <p:nvPr/>
          </p:nvSpPr>
          <p:spPr>
            <a:xfrm rot="491395">
              <a:off x="3298889" y="1022815"/>
              <a:ext cx="1097190" cy="109719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175" tIns="35575" rIns="71175" bIns="35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g744199b62b_0_41"/>
            <p:cNvSpPr/>
            <p:nvPr/>
          </p:nvSpPr>
          <p:spPr>
            <a:xfrm rot="208776">
              <a:off x="2818403" y="291298"/>
              <a:ext cx="2560420" cy="256042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175" tIns="35575" rIns="71175" bIns="35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g744199b62b_0_41"/>
            <p:cNvSpPr/>
            <p:nvPr/>
          </p:nvSpPr>
          <p:spPr>
            <a:xfrm rot="379726">
              <a:off x="3043808" y="639027"/>
              <a:ext cx="1828845" cy="1828845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175" tIns="35575" rIns="71175" bIns="35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g744199b62b_0_41"/>
          <p:cNvSpPr/>
          <p:nvPr/>
        </p:nvSpPr>
        <p:spPr>
          <a:xfrm>
            <a:off x="1014632" y="3033585"/>
            <a:ext cx="518400" cy="70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4199b62b_0_53"/>
          <p:cNvSpPr txBox="1"/>
          <p:nvPr/>
        </p:nvSpPr>
        <p:spPr>
          <a:xfrm>
            <a:off x="-441773" y="1914910"/>
            <a:ext cx="92100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i="0" u="none" strike="noStrike" cap="none">
                <a:solidFill>
                  <a:srgbClr val="E06666"/>
                </a:solidFill>
                <a:latin typeface="Comfortaa"/>
                <a:ea typeface="Comfortaa"/>
                <a:cs typeface="Comfortaa"/>
                <a:sym typeface="Comfortaa"/>
              </a:rPr>
              <a:t>S</a:t>
            </a:r>
            <a:r>
              <a:rPr lang="en-US" sz="7200">
                <a:solidFill>
                  <a:srgbClr val="E06666"/>
                </a:solidFill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lang="en-US" sz="7200" i="0" u="none" strike="noStrike" cap="none">
                <a:solidFill>
                  <a:srgbClr val="E06666"/>
                </a:solidFill>
                <a:latin typeface="Comfortaa"/>
                <a:ea typeface="Comfortaa"/>
                <a:cs typeface="Comfortaa"/>
                <a:sym typeface="Comfortaa"/>
              </a:rPr>
              <a:t>GCOMM 2020</a:t>
            </a:r>
            <a:endParaRPr sz="7200" i="0" u="none" strike="noStrike" cap="none">
              <a:solidFill>
                <a:srgbClr val="E0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>
              <a:solidFill>
                <a:srgbClr val="E0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" name="Google Shape;137;g744199b62b_0_53"/>
          <p:cNvSpPr txBox="1"/>
          <p:nvPr/>
        </p:nvSpPr>
        <p:spPr>
          <a:xfrm rot="-757340">
            <a:off x="5092149" y="3113015"/>
            <a:ext cx="4146002" cy="471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999999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new york city</a:t>
            </a:r>
            <a:endParaRPr sz="390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0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38" name="Google Shape;138;g744199b62b_0_53"/>
          <p:cNvSpPr txBox="1"/>
          <p:nvPr/>
        </p:nvSpPr>
        <p:spPr>
          <a:xfrm>
            <a:off x="7010400" y="3692450"/>
            <a:ext cx="15069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USA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9" name="Google Shape;139;g744199b62b_0_53"/>
          <p:cNvPicPr preferRelativeResize="0"/>
          <p:nvPr/>
        </p:nvPicPr>
        <p:blipFill rotWithShape="1">
          <a:blip r:embed="rId3">
            <a:alphaModFix amt="63000"/>
          </a:blip>
          <a:srcRect/>
          <a:stretch/>
        </p:blipFill>
        <p:spPr>
          <a:xfrm>
            <a:off x="1083663" y="1652243"/>
            <a:ext cx="449171" cy="17949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g744199b62b_0_53"/>
          <p:cNvGrpSpPr/>
          <p:nvPr/>
        </p:nvGrpSpPr>
        <p:grpSpPr>
          <a:xfrm>
            <a:off x="895248" y="1305239"/>
            <a:ext cx="715459" cy="871619"/>
            <a:chOff x="2743063" y="215958"/>
            <a:chExt cx="2711100" cy="2711100"/>
          </a:xfrm>
        </p:grpSpPr>
        <p:sp>
          <p:nvSpPr>
            <p:cNvPr id="141" name="Google Shape;141;g744199b62b_0_53"/>
            <p:cNvSpPr/>
            <p:nvPr/>
          </p:nvSpPr>
          <p:spPr>
            <a:xfrm rot="491395">
              <a:off x="3298889" y="1022815"/>
              <a:ext cx="1097190" cy="109719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175" tIns="35575" rIns="71175" bIns="35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g744199b62b_0_53"/>
            <p:cNvSpPr/>
            <p:nvPr/>
          </p:nvSpPr>
          <p:spPr>
            <a:xfrm rot="208776">
              <a:off x="2818403" y="291298"/>
              <a:ext cx="2560420" cy="256042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175" tIns="35575" rIns="71175" bIns="35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g744199b62b_0_53"/>
            <p:cNvSpPr/>
            <p:nvPr/>
          </p:nvSpPr>
          <p:spPr>
            <a:xfrm rot="379726">
              <a:off x="3043808" y="639027"/>
              <a:ext cx="1828845" cy="1828845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1175" tIns="35575" rIns="71175" bIns="355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g744199b62b_0_53"/>
          <p:cNvSpPr/>
          <p:nvPr/>
        </p:nvSpPr>
        <p:spPr>
          <a:xfrm>
            <a:off x="1014632" y="3033585"/>
            <a:ext cx="518400" cy="708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44199b62b_0_15"/>
          <p:cNvSpPr txBox="1"/>
          <p:nvPr/>
        </p:nvSpPr>
        <p:spPr>
          <a:xfrm>
            <a:off x="-85848" y="1914910"/>
            <a:ext cx="92100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i="0" u="none" strike="noStrike" cap="none">
                <a:solidFill>
                  <a:srgbClr val="990502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-US" sz="8800">
                <a:solidFill>
                  <a:srgbClr val="990502"/>
                </a:solidFill>
                <a:latin typeface="Ubuntu"/>
                <a:ea typeface="Ubuntu"/>
                <a:cs typeface="Ubuntu"/>
                <a:sym typeface="Ubuntu"/>
              </a:rPr>
              <a:t>  </a:t>
            </a:r>
            <a:r>
              <a:rPr lang="en-US" sz="8800" i="0" u="none" strike="noStrike" cap="none">
                <a:solidFill>
                  <a:srgbClr val="990502"/>
                </a:solidFill>
                <a:latin typeface="Ubuntu"/>
                <a:ea typeface="Ubuntu"/>
                <a:cs typeface="Ubuntu"/>
                <a:sym typeface="Ubuntu"/>
              </a:rPr>
              <a:t>GCOMM 2020</a:t>
            </a:r>
            <a:endParaRPr sz="8800" i="0" u="none" strike="noStrike" cap="none">
              <a:solidFill>
                <a:srgbClr val="990502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800">
              <a:solidFill>
                <a:srgbClr val="99050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" name="Google Shape;150;g744199b62b_0_15"/>
          <p:cNvSpPr txBox="1"/>
          <p:nvPr/>
        </p:nvSpPr>
        <p:spPr>
          <a:xfrm rot="-784400">
            <a:off x="6415270" y="2699488"/>
            <a:ext cx="3879347" cy="464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99999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new york</a:t>
            </a:r>
            <a:endParaRPr sz="360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51" name="Google Shape;151;g744199b62b_0_15"/>
          <p:cNvSpPr txBox="1"/>
          <p:nvPr/>
        </p:nvSpPr>
        <p:spPr>
          <a:xfrm>
            <a:off x="7910727" y="3248935"/>
            <a:ext cx="13209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USA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52" name="Google Shape;152;g744199b62b_0_15"/>
          <p:cNvGrpSpPr/>
          <p:nvPr/>
        </p:nvGrpSpPr>
        <p:grpSpPr>
          <a:xfrm>
            <a:off x="895206" y="1305240"/>
            <a:ext cx="715418" cy="2437382"/>
            <a:chOff x="1206614" y="2142911"/>
            <a:chExt cx="555233" cy="1771739"/>
          </a:xfrm>
        </p:grpSpPr>
        <p:pic>
          <p:nvPicPr>
            <p:cNvPr id="153" name="Google Shape;153;g744199b62b_0_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52875" y="2395149"/>
              <a:ext cx="348600" cy="13047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4" name="Google Shape;154;g744199b62b_0_15"/>
            <p:cNvGrpSpPr/>
            <p:nvPr/>
          </p:nvGrpSpPr>
          <p:grpSpPr>
            <a:xfrm>
              <a:off x="1206614" y="2142911"/>
              <a:ext cx="555233" cy="633584"/>
              <a:chOff x="2743063" y="215958"/>
              <a:chExt cx="2711100" cy="2711100"/>
            </a:xfrm>
          </p:grpSpPr>
          <p:sp>
            <p:nvSpPr>
              <p:cNvPr id="155" name="Google Shape;155;g744199b62b_0_15"/>
              <p:cNvSpPr/>
              <p:nvPr/>
            </p:nvSpPr>
            <p:spPr>
              <a:xfrm rot="491395">
                <a:off x="3298889" y="1022815"/>
                <a:ext cx="1097190" cy="109719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28575" cap="flat" cmpd="sng">
                <a:solidFill>
                  <a:srgbClr val="9905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71175" tIns="35575" rIns="71175" bIns="35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g744199b62b_0_15"/>
              <p:cNvSpPr/>
              <p:nvPr/>
            </p:nvSpPr>
            <p:spPr>
              <a:xfrm rot="208776">
                <a:off x="2818403" y="291298"/>
                <a:ext cx="2560420" cy="256042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28575" cap="flat" cmpd="sng">
                <a:solidFill>
                  <a:srgbClr val="9905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71175" tIns="35575" rIns="71175" bIns="35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g744199b62b_0_15"/>
              <p:cNvSpPr/>
              <p:nvPr/>
            </p:nvSpPr>
            <p:spPr>
              <a:xfrm rot="379726">
                <a:off x="3043808" y="639027"/>
                <a:ext cx="1828845" cy="1828845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28575" cap="flat" cmpd="sng">
                <a:solidFill>
                  <a:srgbClr val="9905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71175" tIns="35575" rIns="71175" bIns="35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8" name="Google Shape;158;g744199b62b_0_15"/>
            <p:cNvSpPr/>
            <p:nvPr/>
          </p:nvSpPr>
          <p:spPr>
            <a:xfrm>
              <a:off x="1299300" y="3399250"/>
              <a:ext cx="402300" cy="515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44199b62b_0_28"/>
          <p:cNvSpPr txBox="1"/>
          <p:nvPr/>
        </p:nvSpPr>
        <p:spPr>
          <a:xfrm>
            <a:off x="-193223" y="1925660"/>
            <a:ext cx="92100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175" tIns="35575" rIns="71175" bIns="35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i="0" u="none" strike="noStrike" cap="none">
                <a:solidFill>
                  <a:srgbClr val="9905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8800">
                <a:solidFill>
                  <a:srgbClr val="9905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8800" i="0" u="none" strike="noStrike" cap="none">
                <a:solidFill>
                  <a:srgbClr val="99050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GCOMM 2020</a:t>
            </a:r>
            <a:endParaRPr sz="8800" i="0" u="none" strike="noStrike" cap="none">
              <a:solidFill>
                <a:srgbClr val="99050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800">
              <a:solidFill>
                <a:srgbClr val="99050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g744199b62b_0_28"/>
          <p:cNvSpPr txBox="1"/>
          <p:nvPr/>
        </p:nvSpPr>
        <p:spPr>
          <a:xfrm rot="-1309908">
            <a:off x="6059957" y="2720356"/>
            <a:ext cx="3991578" cy="46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99999"/>
                </a:solidFill>
                <a:latin typeface="Homemade Apple"/>
                <a:ea typeface="Homemade Apple"/>
                <a:cs typeface="Homemade Apple"/>
                <a:sym typeface="Homemade Apple"/>
              </a:rPr>
              <a:t>new york</a:t>
            </a:r>
            <a:endParaRPr sz="360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999999"/>
              </a:solidFill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65" name="Google Shape;165;g744199b62b_0_28"/>
          <p:cNvSpPr txBox="1"/>
          <p:nvPr/>
        </p:nvSpPr>
        <p:spPr>
          <a:xfrm>
            <a:off x="7642277" y="3367035"/>
            <a:ext cx="13209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mfortaa"/>
                <a:ea typeface="Comfortaa"/>
                <a:cs typeface="Comfortaa"/>
                <a:sym typeface="Comfortaa"/>
              </a:rPr>
              <a:t>USA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66" name="Google Shape;166;g744199b62b_0_28"/>
          <p:cNvGrpSpPr/>
          <p:nvPr/>
        </p:nvGrpSpPr>
        <p:grpSpPr>
          <a:xfrm>
            <a:off x="895206" y="1305240"/>
            <a:ext cx="715418" cy="2437382"/>
            <a:chOff x="1206614" y="2142911"/>
            <a:chExt cx="555233" cy="1771739"/>
          </a:xfrm>
        </p:grpSpPr>
        <p:pic>
          <p:nvPicPr>
            <p:cNvPr id="167" name="Google Shape;167;g744199b62b_0_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52875" y="2395149"/>
              <a:ext cx="348600" cy="13047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8" name="Google Shape;168;g744199b62b_0_28"/>
            <p:cNvGrpSpPr/>
            <p:nvPr/>
          </p:nvGrpSpPr>
          <p:grpSpPr>
            <a:xfrm>
              <a:off x="1206614" y="2142911"/>
              <a:ext cx="555233" cy="633584"/>
              <a:chOff x="2743063" y="215958"/>
              <a:chExt cx="2711100" cy="2711100"/>
            </a:xfrm>
          </p:grpSpPr>
          <p:sp>
            <p:nvSpPr>
              <p:cNvPr id="169" name="Google Shape;169;g744199b62b_0_28"/>
              <p:cNvSpPr/>
              <p:nvPr/>
            </p:nvSpPr>
            <p:spPr>
              <a:xfrm rot="491395">
                <a:off x="3298889" y="1022815"/>
                <a:ext cx="1097190" cy="109719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28575" cap="flat" cmpd="sng">
                <a:solidFill>
                  <a:srgbClr val="9905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71175" tIns="35575" rIns="71175" bIns="35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g744199b62b_0_28"/>
              <p:cNvSpPr/>
              <p:nvPr/>
            </p:nvSpPr>
            <p:spPr>
              <a:xfrm rot="208776">
                <a:off x="2818403" y="291298"/>
                <a:ext cx="2560420" cy="256042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28575" cap="flat" cmpd="sng">
                <a:solidFill>
                  <a:srgbClr val="9905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71175" tIns="35575" rIns="71175" bIns="35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g744199b62b_0_28"/>
              <p:cNvSpPr/>
              <p:nvPr/>
            </p:nvSpPr>
            <p:spPr>
              <a:xfrm rot="379726">
                <a:off x="3043808" y="639027"/>
                <a:ext cx="1828845" cy="1828845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28575" cap="flat" cmpd="sng">
                <a:solidFill>
                  <a:srgbClr val="99050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71175" tIns="35575" rIns="71175" bIns="355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g744199b62b_0_28"/>
            <p:cNvSpPr/>
            <p:nvPr/>
          </p:nvSpPr>
          <p:spPr>
            <a:xfrm>
              <a:off x="1299300" y="3399250"/>
              <a:ext cx="402300" cy="515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58</Words>
  <Application>Microsoft Macintosh PowerPoint</Application>
  <PresentationFormat>On-screen Show (16:9)</PresentationFormat>
  <Paragraphs>26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Times New Roman</vt:lpstr>
      <vt:lpstr>Quicksand Light</vt:lpstr>
      <vt:lpstr>Calibri</vt:lpstr>
      <vt:lpstr>Arial</vt:lpstr>
      <vt:lpstr>Comfortaa</vt:lpstr>
      <vt:lpstr>Great Vibes</vt:lpstr>
      <vt:lpstr>Homemade Apple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</cp:revision>
  <dcterms:created xsi:type="dcterms:W3CDTF">2019-11-13T03:47:06Z</dcterms:created>
  <dcterms:modified xsi:type="dcterms:W3CDTF">2019-12-24T19:33:55Z</dcterms:modified>
</cp:coreProperties>
</file>