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fortaa" pitchFamily="2" charset="0"/>
      <p:regular r:id="rId8"/>
      <p:bold r:id="rId9"/>
    </p:embeddedFont>
    <p:embeddedFont>
      <p:font typeface="Great Vibes" panose="02000507080000020002" pitchFamily="2" charset="77"/>
      <p:regular r:id="rId10"/>
    </p:embeddedFont>
    <p:embeddedFont>
      <p:font typeface="Homemade Apple" panose="02000000000000000000" pitchFamily="2" charset="0"/>
      <p:regular r:id="rId11"/>
    </p:embeddedFont>
    <p:embeddedFont>
      <p:font typeface="Quicksand Light" pitchFamily="2" charset="77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jP500+vwiXP1HebT1TeunEeqSC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2626764" y="685800"/>
            <a:ext cx="12112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4199b62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744199b62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38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23888" y="3442099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28649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L="457200" lvl="0" indent="-3873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1pPr>
            <a:lvl2pPr marL="914400" lvl="1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2pPr>
            <a:lvl3pPr marL="1371600" lvl="2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940301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4199b62b_0_77"/>
          <p:cNvSpPr txBox="1"/>
          <p:nvPr/>
        </p:nvSpPr>
        <p:spPr>
          <a:xfrm>
            <a:off x="200398" y="2015862"/>
            <a:ext cx="92100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b="1" i="0" u="none" strike="noStrike" cap="none" dirty="0">
                <a:solidFill>
                  <a:srgbClr val="98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</a:t>
            </a:r>
            <a:r>
              <a:rPr lang="en-US" sz="8400" b="1" dirty="0">
                <a:solidFill>
                  <a:srgbClr val="98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 </a:t>
            </a:r>
            <a:r>
              <a:rPr lang="en-US" sz="8400" b="1" i="0" u="none" strike="noStrike" cap="none" dirty="0">
                <a:solidFill>
                  <a:srgbClr val="98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G</a:t>
            </a:r>
            <a:endParaRPr sz="8400" b="1" dirty="0">
              <a:solidFill>
                <a:srgbClr val="980000"/>
              </a:solidFill>
              <a:latin typeface="Great Vibes"/>
              <a:ea typeface="Great Vibes"/>
              <a:cs typeface="Great Vibes"/>
              <a:sym typeface="Great Vibes"/>
            </a:endParaRPr>
          </a:p>
        </p:txBody>
      </p:sp>
      <p:sp>
        <p:nvSpPr>
          <p:cNvPr id="111" name="Google Shape;111;g744199b62b_0_77"/>
          <p:cNvSpPr txBox="1"/>
          <p:nvPr/>
        </p:nvSpPr>
        <p:spPr>
          <a:xfrm rot="-857472">
            <a:off x="5111381" y="3152541"/>
            <a:ext cx="4169738" cy="47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dirty="0">
                <a:solidFill>
                  <a:srgbClr val="999999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new </a:t>
            </a:r>
            <a:r>
              <a:rPr lang="en-US" sz="3900" dirty="0" err="1">
                <a:solidFill>
                  <a:srgbClr val="999999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york</a:t>
            </a:r>
            <a:r>
              <a:rPr lang="en-US" sz="3900" dirty="0">
                <a:solidFill>
                  <a:srgbClr val="999999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 city</a:t>
            </a:r>
            <a:endParaRPr sz="3900" dirty="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00" dirty="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12" name="Google Shape;112;g744199b62b_0_77"/>
          <p:cNvSpPr txBox="1"/>
          <p:nvPr/>
        </p:nvSpPr>
        <p:spPr>
          <a:xfrm>
            <a:off x="6760425" y="3818825"/>
            <a:ext cx="15069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USA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3" name="Google Shape;113;g744199b62b_0_77"/>
          <p:cNvPicPr preferRelativeResize="0"/>
          <p:nvPr/>
        </p:nvPicPr>
        <p:blipFill rotWithShape="1">
          <a:blip r:embed="rId3">
            <a:alphaModFix amt="63000"/>
          </a:blip>
          <a:srcRect/>
          <a:stretch/>
        </p:blipFill>
        <p:spPr>
          <a:xfrm>
            <a:off x="1034270" y="1940627"/>
            <a:ext cx="410662" cy="13981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g744199b62b_0_77"/>
          <p:cNvGrpSpPr/>
          <p:nvPr/>
        </p:nvGrpSpPr>
        <p:grpSpPr>
          <a:xfrm>
            <a:off x="946170" y="1701946"/>
            <a:ext cx="402109" cy="551296"/>
            <a:chOff x="2743063" y="215958"/>
            <a:chExt cx="2711100" cy="2711100"/>
          </a:xfrm>
        </p:grpSpPr>
        <p:sp>
          <p:nvSpPr>
            <p:cNvPr id="115" name="Google Shape;115;g744199b62b_0_77"/>
            <p:cNvSpPr/>
            <p:nvPr/>
          </p:nvSpPr>
          <p:spPr>
            <a:xfrm rot="491395">
              <a:off x="3298889" y="1022815"/>
              <a:ext cx="1097190" cy="109719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175" tIns="35575" rIns="71175" bIns="35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g744199b62b_0_77"/>
            <p:cNvSpPr/>
            <p:nvPr/>
          </p:nvSpPr>
          <p:spPr>
            <a:xfrm rot="208776">
              <a:off x="2818403" y="291298"/>
              <a:ext cx="2560420" cy="256042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175" tIns="35575" rIns="71175" bIns="35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g744199b62b_0_77"/>
            <p:cNvSpPr/>
            <p:nvPr/>
          </p:nvSpPr>
          <p:spPr>
            <a:xfrm rot="379726">
              <a:off x="3043808" y="639027"/>
              <a:ext cx="1828845" cy="1828845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175" tIns="35575" rIns="71175" bIns="35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g744199b62b_0_77"/>
          <p:cNvSpPr/>
          <p:nvPr/>
        </p:nvSpPr>
        <p:spPr>
          <a:xfrm>
            <a:off x="1014632" y="3033585"/>
            <a:ext cx="518400" cy="70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0;g744199b62b_0_77">
            <a:extLst>
              <a:ext uri="{FF2B5EF4-FFF2-40B4-BE49-F238E27FC236}">
                <a16:creationId xmlns:a16="http://schemas.microsoft.com/office/drawing/2014/main" id="{A82AF627-0005-DF40-9E5F-BFC44759B1F7}"/>
              </a:ext>
            </a:extLst>
          </p:cNvPr>
          <p:cNvSpPr txBox="1"/>
          <p:nvPr/>
        </p:nvSpPr>
        <p:spPr>
          <a:xfrm>
            <a:off x="65181" y="3131672"/>
            <a:ext cx="92100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rgbClr val="98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COMM</a:t>
            </a:r>
            <a:endParaRPr sz="6000" b="1" dirty="0">
              <a:solidFill>
                <a:srgbClr val="980000"/>
              </a:solidFill>
              <a:latin typeface="Great Vibes"/>
              <a:ea typeface="Great Vibes"/>
              <a:cs typeface="Great Vibes"/>
              <a:sym typeface="Great Vibes"/>
            </a:endParaRPr>
          </a:p>
        </p:txBody>
      </p:sp>
    </p:spTree>
    <p:extLst>
      <p:ext uri="{BB962C8B-B14F-4D97-AF65-F5344CB8AC3E}">
        <p14:creationId xmlns:p14="http://schemas.microsoft.com/office/powerpoint/2010/main" val="318085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</Words>
  <Application>Microsoft Macintosh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Quicksand Light</vt:lpstr>
      <vt:lpstr>Homemade Apple</vt:lpstr>
      <vt:lpstr>Great Vibes</vt:lpstr>
      <vt:lpstr>Comfortaa</vt:lpstr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6</cp:revision>
  <dcterms:created xsi:type="dcterms:W3CDTF">2019-11-13T03:47:06Z</dcterms:created>
  <dcterms:modified xsi:type="dcterms:W3CDTF">2020-08-12T15:10:14Z</dcterms:modified>
</cp:coreProperties>
</file>