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182B4-2D75-7A4F-A2FC-0AECAA3538EE}" type="doc">
      <dgm:prSet loTypeId="urn:microsoft.com/office/officeart/2005/8/layout/chevron1" loCatId="" qsTypeId="urn:microsoft.com/office/officeart/2005/8/quickstyle/simple1" qsCatId="simple" csTypeId="urn:microsoft.com/office/officeart/2005/8/colors/accent1_5" csCatId="accent1" phldr="1"/>
      <dgm:spPr/>
    </dgm:pt>
    <dgm:pt modelId="{D2CFBD69-2FB3-6D45-8C1B-BA064B393CC7}">
      <dgm:prSet phldrT="[Text]"/>
      <dgm:spPr/>
      <dgm:t>
        <a:bodyPr/>
        <a:lstStyle/>
        <a:p>
          <a:r>
            <a:rPr lang="en-US" b="0" i="0" u="none" dirty="0"/>
            <a:t>Understanding Requirements &amp; Domain</a:t>
          </a:r>
          <a:endParaRPr lang="en-US" dirty="0"/>
        </a:p>
      </dgm:t>
    </dgm:pt>
    <dgm:pt modelId="{CB6B4915-E06E-1D47-8D54-3338BDDE1F72}" type="parTrans" cxnId="{965D025E-6FB7-3843-8292-C8A9DD5B292C}">
      <dgm:prSet/>
      <dgm:spPr/>
      <dgm:t>
        <a:bodyPr/>
        <a:lstStyle/>
        <a:p>
          <a:endParaRPr lang="en-US"/>
        </a:p>
      </dgm:t>
    </dgm:pt>
    <dgm:pt modelId="{DE3BAE38-9EF9-F244-8DD8-BD928019CF03}" type="sibTrans" cxnId="{965D025E-6FB7-3843-8292-C8A9DD5B292C}">
      <dgm:prSet/>
      <dgm:spPr/>
      <dgm:t>
        <a:bodyPr/>
        <a:lstStyle/>
        <a:p>
          <a:endParaRPr lang="en-US"/>
        </a:p>
      </dgm:t>
    </dgm:pt>
    <dgm:pt modelId="{7B95986C-2E8C-3D4C-805E-971490EAEA86}">
      <dgm:prSet phldrT="[Text]"/>
      <dgm:spPr/>
      <dgm:t>
        <a:bodyPr/>
        <a:lstStyle/>
        <a:p>
          <a:r>
            <a:rPr lang="en-US" b="0" i="0" u="none" dirty="0"/>
            <a:t>Data Set-up &amp; Validation</a:t>
          </a:r>
          <a:endParaRPr lang="en-US" dirty="0"/>
        </a:p>
      </dgm:t>
    </dgm:pt>
    <dgm:pt modelId="{AC2F641D-9D76-C14D-88E1-CFB4C0A10DA6}" type="parTrans" cxnId="{EF64DFD6-FEC3-8D49-A1B7-3C2ED5B647F6}">
      <dgm:prSet/>
      <dgm:spPr/>
      <dgm:t>
        <a:bodyPr/>
        <a:lstStyle/>
        <a:p>
          <a:endParaRPr lang="en-US"/>
        </a:p>
      </dgm:t>
    </dgm:pt>
    <dgm:pt modelId="{A3C8433B-E34E-5341-AE71-EA76BFF62C36}" type="sibTrans" cxnId="{EF64DFD6-FEC3-8D49-A1B7-3C2ED5B647F6}">
      <dgm:prSet/>
      <dgm:spPr/>
      <dgm:t>
        <a:bodyPr/>
        <a:lstStyle/>
        <a:p>
          <a:endParaRPr lang="en-US"/>
        </a:p>
      </dgm:t>
    </dgm:pt>
    <dgm:pt modelId="{8516B546-1B50-4B43-AE02-9D22AD937CC9}">
      <dgm:prSet phldrT="[Text]"/>
      <dgm:spPr/>
      <dgm:t>
        <a:bodyPr/>
        <a:lstStyle/>
        <a:p>
          <a:r>
            <a:rPr lang="en-US" b="0" i="0" u="none" dirty="0"/>
            <a:t>EDA</a:t>
          </a:r>
          <a:endParaRPr lang="en-US" dirty="0"/>
        </a:p>
      </dgm:t>
    </dgm:pt>
    <dgm:pt modelId="{53772A7C-480A-0247-BC7C-94204D912AE6}" type="parTrans" cxnId="{FFACE45E-F600-4548-8DE4-33A878484220}">
      <dgm:prSet/>
      <dgm:spPr/>
      <dgm:t>
        <a:bodyPr/>
        <a:lstStyle/>
        <a:p>
          <a:endParaRPr lang="en-US"/>
        </a:p>
      </dgm:t>
    </dgm:pt>
    <dgm:pt modelId="{9691A920-B429-0144-A795-08EF36901925}" type="sibTrans" cxnId="{FFACE45E-F600-4548-8DE4-33A878484220}">
      <dgm:prSet/>
      <dgm:spPr/>
      <dgm:t>
        <a:bodyPr/>
        <a:lstStyle/>
        <a:p>
          <a:endParaRPr lang="en-US"/>
        </a:p>
      </dgm:t>
    </dgm:pt>
    <dgm:pt modelId="{5DD2C8AB-388F-A746-A202-3904BF0262F7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174160FA-8093-EC4F-B150-81626241BFB4}" type="parTrans" cxnId="{D431AE79-8596-0F4B-9AB2-338FB8CCEB9A}">
      <dgm:prSet/>
      <dgm:spPr/>
      <dgm:t>
        <a:bodyPr/>
        <a:lstStyle/>
        <a:p>
          <a:endParaRPr lang="en-US"/>
        </a:p>
      </dgm:t>
    </dgm:pt>
    <dgm:pt modelId="{4D9210A1-8380-3646-AA27-57EE1963E295}" type="sibTrans" cxnId="{D431AE79-8596-0F4B-9AB2-338FB8CCEB9A}">
      <dgm:prSet/>
      <dgm:spPr/>
      <dgm:t>
        <a:bodyPr/>
        <a:lstStyle/>
        <a:p>
          <a:endParaRPr lang="en-US"/>
        </a:p>
      </dgm:t>
    </dgm:pt>
    <dgm:pt modelId="{BEBE266C-FD14-524F-9216-152B26164655}">
      <dgm:prSet/>
      <dgm:spPr/>
      <dgm:t>
        <a:bodyPr/>
        <a:lstStyle/>
        <a:p>
          <a:r>
            <a:rPr lang="en-US" dirty="0"/>
            <a:t>Model Set-up &amp; Training</a:t>
          </a:r>
        </a:p>
      </dgm:t>
    </dgm:pt>
    <dgm:pt modelId="{0E6563E2-25F9-AA47-930F-BED666372518}" type="parTrans" cxnId="{326255C0-78F6-E644-8DFE-60127613BFDF}">
      <dgm:prSet/>
      <dgm:spPr/>
      <dgm:t>
        <a:bodyPr/>
        <a:lstStyle/>
        <a:p>
          <a:endParaRPr lang="en-US"/>
        </a:p>
      </dgm:t>
    </dgm:pt>
    <dgm:pt modelId="{C2967FE7-9DCC-3443-A4F0-66AB57365CD9}" type="sibTrans" cxnId="{326255C0-78F6-E644-8DFE-60127613BFDF}">
      <dgm:prSet/>
      <dgm:spPr/>
      <dgm:t>
        <a:bodyPr/>
        <a:lstStyle/>
        <a:p>
          <a:endParaRPr lang="en-US"/>
        </a:p>
      </dgm:t>
    </dgm:pt>
    <dgm:pt modelId="{7D45AC0C-1549-0445-9EF5-DF07189F47B5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4C77031D-D952-BC45-97A3-847F2CCFA9EA}" type="parTrans" cxnId="{0B8C4DEA-B9FB-D540-B251-BCDB9BF6B25E}">
      <dgm:prSet/>
      <dgm:spPr/>
      <dgm:t>
        <a:bodyPr/>
        <a:lstStyle/>
        <a:p>
          <a:endParaRPr lang="en-US"/>
        </a:p>
      </dgm:t>
    </dgm:pt>
    <dgm:pt modelId="{74D6E566-6CF9-364B-BFFF-915D9CE53E41}" type="sibTrans" cxnId="{0B8C4DEA-B9FB-D540-B251-BCDB9BF6B25E}">
      <dgm:prSet/>
      <dgm:spPr/>
      <dgm:t>
        <a:bodyPr/>
        <a:lstStyle/>
        <a:p>
          <a:endParaRPr lang="en-US"/>
        </a:p>
      </dgm:t>
    </dgm:pt>
    <dgm:pt modelId="{7137169A-9F5C-C14B-BBF6-DBF2565A6EDA}">
      <dgm:prSet/>
      <dgm:spPr/>
      <dgm:t>
        <a:bodyPr/>
        <a:lstStyle/>
        <a:p>
          <a:r>
            <a:rPr lang="en-US" dirty="0"/>
            <a:t>Kaggle Submission</a:t>
          </a:r>
        </a:p>
      </dgm:t>
    </dgm:pt>
    <dgm:pt modelId="{B4E14A10-42C1-154F-9F34-F7AD4A68004D}" type="parTrans" cxnId="{E626A29B-4A7D-214F-98D4-339183511ECD}">
      <dgm:prSet/>
      <dgm:spPr/>
      <dgm:t>
        <a:bodyPr/>
        <a:lstStyle/>
        <a:p>
          <a:endParaRPr lang="en-US"/>
        </a:p>
      </dgm:t>
    </dgm:pt>
    <dgm:pt modelId="{768AD082-9CC0-B64E-BB0D-BDFC361AD6FA}" type="sibTrans" cxnId="{E626A29B-4A7D-214F-98D4-339183511ECD}">
      <dgm:prSet/>
      <dgm:spPr/>
      <dgm:t>
        <a:bodyPr/>
        <a:lstStyle/>
        <a:p>
          <a:endParaRPr lang="en-US"/>
        </a:p>
      </dgm:t>
    </dgm:pt>
    <dgm:pt modelId="{787F3AD5-8B12-7145-9DAE-680EE985F5BE}" type="pres">
      <dgm:prSet presAssocID="{DBD182B4-2D75-7A4F-A2FC-0AECAA3538EE}" presName="Name0" presStyleCnt="0">
        <dgm:presLayoutVars>
          <dgm:dir/>
          <dgm:animLvl val="lvl"/>
          <dgm:resizeHandles val="exact"/>
        </dgm:presLayoutVars>
      </dgm:prSet>
      <dgm:spPr/>
    </dgm:pt>
    <dgm:pt modelId="{2385AA8C-01E5-C447-8408-591C1E7AB823}" type="pres">
      <dgm:prSet presAssocID="{D2CFBD69-2FB3-6D45-8C1B-BA064B393CC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7E2257E-E3FD-1343-AA43-84C8047D48C1}" type="pres">
      <dgm:prSet presAssocID="{DE3BAE38-9EF9-F244-8DD8-BD928019CF03}" presName="parTxOnlySpace" presStyleCnt="0"/>
      <dgm:spPr/>
    </dgm:pt>
    <dgm:pt modelId="{C0DA22A5-07E1-3A44-AC0C-7D2B2F9D821F}" type="pres">
      <dgm:prSet presAssocID="{7B95986C-2E8C-3D4C-805E-971490EAEA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50B0F35-9299-5944-A29D-CC452234871F}" type="pres">
      <dgm:prSet presAssocID="{A3C8433B-E34E-5341-AE71-EA76BFF62C36}" presName="parTxOnlySpace" presStyleCnt="0"/>
      <dgm:spPr/>
    </dgm:pt>
    <dgm:pt modelId="{ACE174EE-5253-474D-A7AF-7CE3CFEF1B6C}" type="pres">
      <dgm:prSet presAssocID="{8516B546-1B50-4B43-AE02-9D22AD937CC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F7E54E2-EE27-3248-B541-3EC92F4C3523}" type="pres">
      <dgm:prSet presAssocID="{9691A920-B429-0144-A795-08EF36901925}" presName="parTxOnlySpace" presStyleCnt="0"/>
      <dgm:spPr/>
    </dgm:pt>
    <dgm:pt modelId="{5196B369-1D89-534A-BD20-0D4E5DF12142}" type="pres">
      <dgm:prSet presAssocID="{5DD2C8AB-388F-A746-A202-3904BF0262F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15F031E-C6C0-B445-85AB-B9EFABD15D32}" type="pres">
      <dgm:prSet presAssocID="{4D9210A1-8380-3646-AA27-57EE1963E295}" presName="parTxOnlySpace" presStyleCnt="0"/>
      <dgm:spPr/>
    </dgm:pt>
    <dgm:pt modelId="{34B7E856-C735-CB40-92F1-F06A0471304D}" type="pres">
      <dgm:prSet presAssocID="{BEBE266C-FD14-524F-9216-152B2616465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B7B58A5-06B8-864C-BC3A-51116528A0C3}" type="pres">
      <dgm:prSet presAssocID="{C2967FE7-9DCC-3443-A4F0-66AB57365CD9}" presName="parTxOnlySpace" presStyleCnt="0"/>
      <dgm:spPr/>
    </dgm:pt>
    <dgm:pt modelId="{2D0BE300-8093-B042-847E-80E6EE923A39}" type="pres">
      <dgm:prSet presAssocID="{7D45AC0C-1549-0445-9EF5-DF07189F47B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B307889-3F8B-7842-81D0-54E5D2BE400B}" type="pres">
      <dgm:prSet presAssocID="{74D6E566-6CF9-364B-BFFF-915D9CE53E41}" presName="parTxOnlySpace" presStyleCnt="0"/>
      <dgm:spPr/>
    </dgm:pt>
    <dgm:pt modelId="{AE6483A2-3D2B-5E4C-BF9B-8A40A65576A3}" type="pres">
      <dgm:prSet presAssocID="{7137169A-9F5C-C14B-BBF6-DBF2565A6EDA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9A0450E-83B5-BF47-84C5-26F003A97FE5}" type="presOf" srcId="{8516B546-1B50-4B43-AE02-9D22AD937CC9}" destId="{ACE174EE-5253-474D-A7AF-7CE3CFEF1B6C}" srcOrd="0" destOrd="0" presId="urn:microsoft.com/office/officeart/2005/8/layout/chevron1"/>
    <dgm:cxn modelId="{59F84E42-A8DE-F14F-8552-4FD2F049E46F}" type="presOf" srcId="{7D45AC0C-1549-0445-9EF5-DF07189F47B5}" destId="{2D0BE300-8093-B042-847E-80E6EE923A39}" srcOrd="0" destOrd="0" presId="urn:microsoft.com/office/officeart/2005/8/layout/chevron1"/>
    <dgm:cxn modelId="{965D025E-6FB7-3843-8292-C8A9DD5B292C}" srcId="{DBD182B4-2D75-7A4F-A2FC-0AECAA3538EE}" destId="{D2CFBD69-2FB3-6D45-8C1B-BA064B393CC7}" srcOrd="0" destOrd="0" parTransId="{CB6B4915-E06E-1D47-8D54-3338BDDE1F72}" sibTransId="{DE3BAE38-9EF9-F244-8DD8-BD928019CF03}"/>
    <dgm:cxn modelId="{FFACE45E-F600-4548-8DE4-33A878484220}" srcId="{DBD182B4-2D75-7A4F-A2FC-0AECAA3538EE}" destId="{8516B546-1B50-4B43-AE02-9D22AD937CC9}" srcOrd="2" destOrd="0" parTransId="{53772A7C-480A-0247-BC7C-94204D912AE6}" sibTransId="{9691A920-B429-0144-A795-08EF36901925}"/>
    <dgm:cxn modelId="{48437865-4F69-E54B-8B4E-846C79D6B69B}" type="presOf" srcId="{BEBE266C-FD14-524F-9216-152B26164655}" destId="{34B7E856-C735-CB40-92F1-F06A0471304D}" srcOrd="0" destOrd="0" presId="urn:microsoft.com/office/officeart/2005/8/layout/chevron1"/>
    <dgm:cxn modelId="{D431AE79-8596-0F4B-9AB2-338FB8CCEB9A}" srcId="{DBD182B4-2D75-7A4F-A2FC-0AECAA3538EE}" destId="{5DD2C8AB-388F-A746-A202-3904BF0262F7}" srcOrd="3" destOrd="0" parTransId="{174160FA-8093-EC4F-B150-81626241BFB4}" sibTransId="{4D9210A1-8380-3646-AA27-57EE1963E295}"/>
    <dgm:cxn modelId="{2A40FB88-11A7-FC4F-97A7-1551C5E342DE}" type="presOf" srcId="{5DD2C8AB-388F-A746-A202-3904BF0262F7}" destId="{5196B369-1D89-534A-BD20-0D4E5DF12142}" srcOrd="0" destOrd="0" presId="urn:microsoft.com/office/officeart/2005/8/layout/chevron1"/>
    <dgm:cxn modelId="{62C09A8F-42CF-1241-9B70-EB9EE2330FD8}" type="presOf" srcId="{7B95986C-2E8C-3D4C-805E-971490EAEA86}" destId="{C0DA22A5-07E1-3A44-AC0C-7D2B2F9D821F}" srcOrd="0" destOrd="0" presId="urn:microsoft.com/office/officeart/2005/8/layout/chevron1"/>
    <dgm:cxn modelId="{EE8EDE9A-4782-D244-9709-A8363757982E}" type="presOf" srcId="{D2CFBD69-2FB3-6D45-8C1B-BA064B393CC7}" destId="{2385AA8C-01E5-C447-8408-591C1E7AB823}" srcOrd="0" destOrd="0" presId="urn:microsoft.com/office/officeart/2005/8/layout/chevron1"/>
    <dgm:cxn modelId="{E626A29B-4A7D-214F-98D4-339183511ECD}" srcId="{DBD182B4-2D75-7A4F-A2FC-0AECAA3538EE}" destId="{7137169A-9F5C-C14B-BBF6-DBF2565A6EDA}" srcOrd="6" destOrd="0" parTransId="{B4E14A10-42C1-154F-9F34-F7AD4A68004D}" sibTransId="{768AD082-9CC0-B64E-BB0D-BDFC361AD6FA}"/>
    <dgm:cxn modelId="{3D1F61A1-6FD4-A349-8119-C70CAEA01CF2}" type="presOf" srcId="{7137169A-9F5C-C14B-BBF6-DBF2565A6EDA}" destId="{AE6483A2-3D2B-5E4C-BF9B-8A40A65576A3}" srcOrd="0" destOrd="0" presId="urn:microsoft.com/office/officeart/2005/8/layout/chevron1"/>
    <dgm:cxn modelId="{6C9CF2B5-D47F-7845-9E0B-44F11393529E}" type="presOf" srcId="{DBD182B4-2D75-7A4F-A2FC-0AECAA3538EE}" destId="{787F3AD5-8B12-7145-9DAE-680EE985F5BE}" srcOrd="0" destOrd="0" presId="urn:microsoft.com/office/officeart/2005/8/layout/chevron1"/>
    <dgm:cxn modelId="{326255C0-78F6-E644-8DFE-60127613BFDF}" srcId="{DBD182B4-2D75-7A4F-A2FC-0AECAA3538EE}" destId="{BEBE266C-FD14-524F-9216-152B26164655}" srcOrd="4" destOrd="0" parTransId="{0E6563E2-25F9-AA47-930F-BED666372518}" sibTransId="{C2967FE7-9DCC-3443-A4F0-66AB57365CD9}"/>
    <dgm:cxn modelId="{EF64DFD6-FEC3-8D49-A1B7-3C2ED5B647F6}" srcId="{DBD182B4-2D75-7A4F-A2FC-0AECAA3538EE}" destId="{7B95986C-2E8C-3D4C-805E-971490EAEA86}" srcOrd="1" destOrd="0" parTransId="{AC2F641D-9D76-C14D-88E1-CFB4C0A10DA6}" sibTransId="{A3C8433B-E34E-5341-AE71-EA76BFF62C36}"/>
    <dgm:cxn modelId="{0B8C4DEA-B9FB-D540-B251-BCDB9BF6B25E}" srcId="{DBD182B4-2D75-7A4F-A2FC-0AECAA3538EE}" destId="{7D45AC0C-1549-0445-9EF5-DF07189F47B5}" srcOrd="5" destOrd="0" parTransId="{4C77031D-D952-BC45-97A3-847F2CCFA9EA}" sibTransId="{74D6E566-6CF9-364B-BFFF-915D9CE53E41}"/>
    <dgm:cxn modelId="{FDC7E14B-04F4-094D-8529-B6F22D0CC082}" type="presParOf" srcId="{787F3AD5-8B12-7145-9DAE-680EE985F5BE}" destId="{2385AA8C-01E5-C447-8408-591C1E7AB823}" srcOrd="0" destOrd="0" presId="urn:microsoft.com/office/officeart/2005/8/layout/chevron1"/>
    <dgm:cxn modelId="{DA170CBE-C927-5C43-8A2B-868F79646A52}" type="presParOf" srcId="{787F3AD5-8B12-7145-9DAE-680EE985F5BE}" destId="{D7E2257E-E3FD-1343-AA43-84C8047D48C1}" srcOrd="1" destOrd="0" presId="urn:microsoft.com/office/officeart/2005/8/layout/chevron1"/>
    <dgm:cxn modelId="{F4CBAE18-E85E-AF48-B38D-D42BE2883900}" type="presParOf" srcId="{787F3AD5-8B12-7145-9DAE-680EE985F5BE}" destId="{C0DA22A5-07E1-3A44-AC0C-7D2B2F9D821F}" srcOrd="2" destOrd="0" presId="urn:microsoft.com/office/officeart/2005/8/layout/chevron1"/>
    <dgm:cxn modelId="{1880ACF9-93A9-434D-B483-16602B37D71E}" type="presParOf" srcId="{787F3AD5-8B12-7145-9DAE-680EE985F5BE}" destId="{550B0F35-9299-5944-A29D-CC452234871F}" srcOrd="3" destOrd="0" presId="urn:microsoft.com/office/officeart/2005/8/layout/chevron1"/>
    <dgm:cxn modelId="{86C3F5AB-572C-6C45-B6AB-CCBA3AAA0E2A}" type="presParOf" srcId="{787F3AD5-8B12-7145-9DAE-680EE985F5BE}" destId="{ACE174EE-5253-474D-A7AF-7CE3CFEF1B6C}" srcOrd="4" destOrd="0" presId="urn:microsoft.com/office/officeart/2005/8/layout/chevron1"/>
    <dgm:cxn modelId="{27D9BEB7-9AC4-6847-A39A-03246CABDB5A}" type="presParOf" srcId="{787F3AD5-8B12-7145-9DAE-680EE985F5BE}" destId="{8F7E54E2-EE27-3248-B541-3EC92F4C3523}" srcOrd="5" destOrd="0" presId="urn:microsoft.com/office/officeart/2005/8/layout/chevron1"/>
    <dgm:cxn modelId="{D21ADC40-EED5-A640-B82F-47F47115FB30}" type="presParOf" srcId="{787F3AD5-8B12-7145-9DAE-680EE985F5BE}" destId="{5196B369-1D89-534A-BD20-0D4E5DF12142}" srcOrd="6" destOrd="0" presId="urn:microsoft.com/office/officeart/2005/8/layout/chevron1"/>
    <dgm:cxn modelId="{277728A8-4AEB-9D43-87E7-6E807684F3F3}" type="presParOf" srcId="{787F3AD5-8B12-7145-9DAE-680EE985F5BE}" destId="{815F031E-C6C0-B445-85AB-B9EFABD15D32}" srcOrd="7" destOrd="0" presId="urn:microsoft.com/office/officeart/2005/8/layout/chevron1"/>
    <dgm:cxn modelId="{2AD87153-09E9-5745-BBBC-F2D6ECBACCEB}" type="presParOf" srcId="{787F3AD5-8B12-7145-9DAE-680EE985F5BE}" destId="{34B7E856-C735-CB40-92F1-F06A0471304D}" srcOrd="8" destOrd="0" presId="urn:microsoft.com/office/officeart/2005/8/layout/chevron1"/>
    <dgm:cxn modelId="{7854AADA-0C86-DB40-8310-649C8E8ED5CC}" type="presParOf" srcId="{787F3AD5-8B12-7145-9DAE-680EE985F5BE}" destId="{EB7B58A5-06B8-864C-BC3A-51116528A0C3}" srcOrd="9" destOrd="0" presId="urn:microsoft.com/office/officeart/2005/8/layout/chevron1"/>
    <dgm:cxn modelId="{8D5B010F-3D4B-EB4B-BE7D-40B61576F0DB}" type="presParOf" srcId="{787F3AD5-8B12-7145-9DAE-680EE985F5BE}" destId="{2D0BE300-8093-B042-847E-80E6EE923A39}" srcOrd="10" destOrd="0" presId="urn:microsoft.com/office/officeart/2005/8/layout/chevron1"/>
    <dgm:cxn modelId="{217CB1B9-BDA9-2F4C-B16F-0C2ED323C578}" type="presParOf" srcId="{787F3AD5-8B12-7145-9DAE-680EE985F5BE}" destId="{5B307889-3F8B-7842-81D0-54E5D2BE400B}" srcOrd="11" destOrd="0" presId="urn:microsoft.com/office/officeart/2005/8/layout/chevron1"/>
    <dgm:cxn modelId="{0FA3DBB6-DE6C-6547-9F65-1786103449FF}" type="presParOf" srcId="{787F3AD5-8B12-7145-9DAE-680EE985F5BE}" destId="{AE6483A2-3D2B-5E4C-BF9B-8A40A65576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182B4-2D75-7A4F-A2FC-0AECAA3538EE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D2CFBD69-2FB3-6D45-8C1B-BA064B393CC7}">
      <dgm:prSet phldrT="[Text]"/>
      <dgm:spPr/>
      <dgm:t>
        <a:bodyPr/>
        <a:lstStyle/>
        <a:p>
          <a:r>
            <a:rPr lang="en-US" b="0" i="0" u="none" dirty="0"/>
            <a:t>Data Preprocessing &amp; EDA</a:t>
          </a:r>
          <a:endParaRPr lang="en-US" dirty="0"/>
        </a:p>
      </dgm:t>
    </dgm:pt>
    <dgm:pt modelId="{CB6B4915-E06E-1D47-8D54-3338BDDE1F72}" type="parTrans" cxnId="{965D025E-6FB7-3843-8292-C8A9DD5B292C}">
      <dgm:prSet/>
      <dgm:spPr/>
      <dgm:t>
        <a:bodyPr/>
        <a:lstStyle/>
        <a:p>
          <a:endParaRPr lang="en-US"/>
        </a:p>
      </dgm:t>
    </dgm:pt>
    <dgm:pt modelId="{DE3BAE38-9EF9-F244-8DD8-BD928019CF03}" type="sibTrans" cxnId="{965D025E-6FB7-3843-8292-C8A9DD5B292C}">
      <dgm:prSet/>
      <dgm:spPr/>
      <dgm:t>
        <a:bodyPr/>
        <a:lstStyle/>
        <a:p>
          <a:endParaRPr lang="en-US"/>
        </a:p>
      </dgm:t>
    </dgm:pt>
    <dgm:pt modelId="{7B95986C-2E8C-3D4C-805E-971490EAEA86}">
      <dgm:prSet phldrT="[Text]"/>
      <dgm:spPr/>
      <dgm:t>
        <a:bodyPr/>
        <a:lstStyle/>
        <a:p>
          <a:r>
            <a:rPr lang="en-US" b="0" i="0" u="none" dirty="0"/>
            <a:t>Feature Engineering</a:t>
          </a:r>
          <a:endParaRPr lang="en-US" dirty="0"/>
        </a:p>
      </dgm:t>
    </dgm:pt>
    <dgm:pt modelId="{AC2F641D-9D76-C14D-88E1-CFB4C0A10DA6}" type="parTrans" cxnId="{EF64DFD6-FEC3-8D49-A1B7-3C2ED5B647F6}">
      <dgm:prSet/>
      <dgm:spPr/>
      <dgm:t>
        <a:bodyPr/>
        <a:lstStyle/>
        <a:p>
          <a:endParaRPr lang="en-US"/>
        </a:p>
      </dgm:t>
    </dgm:pt>
    <dgm:pt modelId="{A3C8433B-E34E-5341-AE71-EA76BFF62C36}" type="sibTrans" cxnId="{EF64DFD6-FEC3-8D49-A1B7-3C2ED5B647F6}">
      <dgm:prSet/>
      <dgm:spPr/>
      <dgm:t>
        <a:bodyPr/>
        <a:lstStyle/>
        <a:p>
          <a:endParaRPr lang="en-US"/>
        </a:p>
      </dgm:t>
    </dgm:pt>
    <dgm:pt modelId="{8516B546-1B50-4B43-AE02-9D22AD937CC9}">
      <dgm:prSet phldrT="[Text]"/>
      <dgm:spPr/>
      <dgm:t>
        <a:bodyPr/>
        <a:lstStyle/>
        <a:p>
          <a:r>
            <a:rPr lang="en-US" b="0" i="0" u="none" dirty="0"/>
            <a:t>Baseline LR Model Training</a:t>
          </a:r>
          <a:endParaRPr lang="en-US" dirty="0"/>
        </a:p>
      </dgm:t>
    </dgm:pt>
    <dgm:pt modelId="{53772A7C-480A-0247-BC7C-94204D912AE6}" type="parTrans" cxnId="{FFACE45E-F600-4548-8DE4-33A878484220}">
      <dgm:prSet/>
      <dgm:spPr/>
      <dgm:t>
        <a:bodyPr/>
        <a:lstStyle/>
        <a:p>
          <a:endParaRPr lang="en-US"/>
        </a:p>
      </dgm:t>
    </dgm:pt>
    <dgm:pt modelId="{9691A920-B429-0144-A795-08EF36901925}" type="sibTrans" cxnId="{FFACE45E-F600-4548-8DE4-33A878484220}">
      <dgm:prSet/>
      <dgm:spPr/>
      <dgm:t>
        <a:bodyPr/>
        <a:lstStyle/>
        <a:p>
          <a:endParaRPr lang="en-US"/>
        </a:p>
      </dgm:t>
    </dgm:pt>
    <dgm:pt modelId="{5DD2C8AB-388F-A746-A202-3904BF0262F7}">
      <dgm:prSet/>
      <dgm:spPr/>
      <dgm:t>
        <a:bodyPr/>
        <a:lstStyle/>
        <a:p>
          <a:r>
            <a:rPr lang="en-US" dirty="0"/>
            <a:t>Baseline Model Evaluation</a:t>
          </a:r>
        </a:p>
      </dgm:t>
    </dgm:pt>
    <dgm:pt modelId="{174160FA-8093-EC4F-B150-81626241BFB4}" type="parTrans" cxnId="{D431AE79-8596-0F4B-9AB2-338FB8CCEB9A}">
      <dgm:prSet/>
      <dgm:spPr/>
      <dgm:t>
        <a:bodyPr/>
        <a:lstStyle/>
        <a:p>
          <a:endParaRPr lang="en-US"/>
        </a:p>
      </dgm:t>
    </dgm:pt>
    <dgm:pt modelId="{4D9210A1-8380-3646-AA27-57EE1963E295}" type="sibTrans" cxnId="{D431AE79-8596-0F4B-9AB2-338FB8CCEB9A}">
      <dgm:prSet/>
      <dgm:spPr/>
      <dgm:t>
        <a:bodyPr/>
        <a:lstStyle/>
        <a:p>
          <a:endParaRPr lang="en-US"/>
        </a:p>
      </dgm:t>
    </dgm:pt>
    <dgm:pt modelId="{BEBE266C-FD14-524F-9216-152B26164655}">
      <dgm:prSet/>
      <dgm:spPr/>
      <dgm:t>
        <a:bodyPr/>
        <a:lstStyle/>
        <a:p>
          <a:r>
            <a:rPr lang="en-US" dirty="0"/>
            <a:t>Model Training with Parameter Tuning</a:t>
          </a:r>
        </a:p>
      </dgm:t>
    </dgm:pt>
    <dgm:pt modelId="{0E6563E2-25F9-AA47-930F-BED666372518}" type="parTrans" cxnId="{326255C0-78F6-E644-8DFE-60127613BFDF}">
      <dgm:prSet/>
      <dgm:spPr/>
      <dgm:t>
        <a:bodyPr/>
        <a:lstStyle/>
        <a:p>
          <a:endParaRPr lang="en-US"/>
        </a:p>
      </dgm:t>
    </dgm:pt>
    <dgm:pt modelId="{C2967FE7-9DCC-3443-A4F0-66AB57365CD9}" type="sibTrans" cxnId="{326255C0-78F6-E644-8DFE-60127613BFDF}">
      <dgm:prSet/>
      <dgm:spPr/>
      <dgm:t>
        <a:bodyPr/>
        <a:lstStyle/>
        <a:p>
          <a:endParaRPr lang="en-US"/>
        </a:p>
      </dgm:t>
    </dgm:pt>
    <dgm:pt modelId="{7D45AC0C-1549-0445-9EF5-DF07189F47B5}">
      <dgm:prSet/>
      <dgm:spPr/>
      <dgm:t>
        <a:bodyPr/>
        <a:lstStyle/>
        <a:p>
          <a:r>
            <a:rPr lang="en-US" dirty="0"/>
            <a:t>Best LR Model Evaluation</a:t>
          </a:r>
        </a:p>
      </dgm:t>
    </dgm:pt>
    <dgm:pt modelId="{4C77031D-D952-BC45-97A3-847F2CCFA9EA}" type="parTrans" cxnId="{0B8C4DEA-B9FB-D540-B251-BCDB9BF6B25E}">
      <dgm:prSet/>
      <dgm:spPr/>
      <dgm:t>
        <a:bodyPr/>
        <a:lstStyle/>
        <a:p>
          <a:endParaRPr lang="en-US"/>
        </a:p>
      </dgm:t>
    </dgm:pt>
    <dgm:pt modelId="{74D6E566-6CF9-364B-BFFF-915D9CE53E41}" type="sibTrans" cxnId="{0B8C4DEA-B9FB-D540-B251-BCDB9BF6B25E}">
      <dgm:prSet/>
      <dgm:spPr/>
      <dgm:t>
        <a:bodyPr/>
        <a:lstStyle/>
        <a:p>
          <a:endParaRPr lang="en-US"/>
        </a:p>
      </dgm:t>
    </dgm:pt>
    <dgm:pt modelId="{7137169A-9F5C-C14B-BBF6-DBF2565A6EDA}">
      <dgm:prSet/>
      <dgm:spPr/>
      <dgm:t>
        <a:bodyPr/>
        <a:lstStyle/>
        <a:p>
          <a:r>
            <a:rPr lang="en-US" dirty="0"/>
            <a:t>Best Model Prediction</a:t>
          </a:r>
        </a:p>
      </dgm:t>
    </dgm:pt>
    <dgm:pt modelId="{B4E14A10-42C1-154F-9F34-F7AD4A68004D}" type="parTrans" cxnId="{E626A29B-4A7D-214F-98D4-339183511ECD}">
      <dgm:prSet/>
      <dgm:spPr/>
      <dgm:t>
        <a:bodyPr/>
        <a:lstStyle/>
        <a:p>
          <a:endParaRPr lang="en-US"/>
        </a:p>
      </dgm:t>
    </dgm:pt>
    <dgm:pt modelId="{768AD082-9CC0-B64E-BB0D-BDFC361AD6FA}" type="sibTrans" cxnId="{E626A29B-4A7D-214F-98D4-339183511ECD}">
      <dgm:prSet/>
      <dgm:spPr/>
      <dgm:t>
        <a:bodyPr/>
        <a:lstStyle/>
        <a:p>
          <a:endParaRPr lang="en-US"/>
        </a:p>
      </dgm:t>
    </dgm:pt>
    <dgm:pt modelId="{787F3AD5-8B12-7145-9DAE-680EE985F5BE}" type="pres">
      <dgm:prSet presAssocID="{DBD182B4-2D75-7A4F-A2FC-0AECAA3538EE}" presName="Name0" presStyleCnt="0">
        <dgm:presLayoutVars>
          <dgm:dir/>
          <dgm:animLvl val="lvl"/>
          <dgm:resizeHandles val="exact"/>
        </dgm:presLayoutVars>
      </dgm:prSet>
      <dgm:spPr/>
    </dgm:pt>
    <dgm:pt modelId="{2385AA8C-01E5-C447-8408-591C1E7AB823}" type="pres">
      <dgm:prSet presAssocID="{D2CFBD69-2FB3-6D45-8C1B-BA064B393CC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7E2257E-E3FD-1343-AA43-84C8047D48C1}" type="pres">
      <dgm:prSet presAssocID="{DE3BAE38-9EF9-F244-8DD8-BD928019CF03}" presName="parTxOnlySpace" presStyleCnt="0"/>
      <dgm:spPr/>
    </dgm:pt>
    <dgm:pt modelId="{C0DA22A5-07E1-3A44-AC0C-7D2B2F9D821F}" type="pres">
      <dgm:prSet presAssocID="{7B95986C-2E8C-3D4C-805E-971490EAEA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50B0F35-9299-5944-A29D-CC452234871F}" type="pres">
      <dgm:prSet presAssocID="{A3C8433B-E34E-5341-AE71-EA76BFF62C36}" presName="parTxOnlySpace" presStyleCnt="0"/>
      <dgm:spPr/>
    </dgm:pt>
    <dgm:pt modelId="{ACE174EE-5253-474D-A7AF-7CE3CFEF1B6C}" type="pres">
      <dgm:prSet presAssocID="{8516B546-1B50-4B43-AE02-9D22AD937CC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F7E54E2-EE27-3248-B541-3EC92F4C3523}" type="pres">
      <dgm:prSet presAssocID="{9691A920-B429-0144-A795-08EF36901925}" presName="parTxOnlySpace" presStyleCnt="0"/>
      <dgm:spPr/>
    </dgm:pt>
    <dgm:pt modelId="{5196B369-1D89-534A-BD20-0D4E5DF12142}" type="pres">
      <dgm:prSet presAssocID="{5DD2C8AB-388F-A746-A202-3904BF0262F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15F031E-C6C0-B445-85AB-B9EFABD15D32}" type="pres">
      <dgm:prSet presAssocID="{4D9210A1-8380-3646-AA27-57EE1963E295}" presName="parTxOnlySpace" presStyleCnt="0"/>
      <dgm:spPr/>
    </dgm:pt>
    <dgm:pt modelId="{34B7E856-C735-CB40-92F1-F06A0471304D}" type="pres">
      <dgm:prSet presAssocID="{BEBE266C-FD14-524F-9216-152B2616465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B7B58A5-06B8-864C-BC3A-51116528A0C3}" type="pres">
      <dgm:prSet presAssocID="{C2967FE7-9DCC-3443-A4F0-66AB57365CD9}" presName="parTxOnlySpace" presStyleCnt="0"/>
      <dgm:spPr/>
    </dgm:pt>
    <dgm:pt modelId="{2D0BE300-8093-B042-847E-80E6EE923A39}" type="pres">
      <dgm:prSet presAssocID="{7D45AC0C-1549-0445-9EF5-DF07189F47B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B307889-3F8B-7842-81D0-54E5D2BE400B}" type="pres">
      <dgm:prSet presAssocID="{74D6E566-6CF9-364B-BFFF-915D9CE53E41}" presName="parTxOnlySpace" presStyleCnt="0"/>
      <dgm:spPr/>
    </dgm:pt>
    <dgm:pt modelId="{AE6483A2-3D2B-5E4C-BF9B-8A40A65576A3}" type="pres">
      <dgm:prSet presAssocID="{7137169A-9F5C-C14B-BBF6-DBF2565A6EDA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9A0450E-83B5-BF47-84C5-26F003A97FE5}" type="presOf" srcId="{8516B546-1B50-4B43-AE02-9D22AD937CC9}" destId="{ACE174EE-5253-474D-A7AF-7CE3CFEF1B6C}" srcOrd="0" destOrd="0" presId="urn:microsoft.com/office/officeart/2005/8/layout/chevron1"/>
    <dgm:cxn modelId="{59F84E42-A8DE-F14F-8552-4FD2F049E46F}" type="presOf" srcId="{7D45AC0C-1549-0445-9EF5-DF07189F47B5}" destId="{2D0BE300-8093-B042-847E-80E6EE923A39}" srcOrd="0" destOrd="0" presId="urn:microsoft.com/office/officeart/2005/8/layout/chevron1"/>
    <dgm:cxn modelId="{965D025E-6FB7-3843-8292-C8A9DD5B292C}" srcId="{DBD182B4-2D75-7A4F-A2FC-0AECAA3538EE}" destId="{D2CFBD69-2FB3-6D45-8C1B-BA064B393CC7}" srcOrd="0" destOrd="0" parTransId="{CB6B4915-E06E-1D47-8D54-3338BDDE1F72}" sibTransId="{DE3BAE38-9EF9-F244-8DD8-BD928019CF03}"/>
    <dgm:cxn modelId="{FFACE45E-F600-4548-8DE4-33A878484220}" srcId="{DBD182B4-2D75-7A4F-A2FC-0AECAA3538EE}" destId="{8516B546-1B50-4B43-AE02-9D22AD937CC9}" srcOrd="2" destOrd="0" parTransId="{53772A7C-480A-0247-BC7C-94204D912AE6}" sibTransId="{9691A920-B429-0144-A795-08EF36901925}"/>
    <dgm:cxn modelId="{48437865-4F69-E54B-8B4E-846C79D6B69B}" type="presOf" srcId="{BEBE266C-FD14-524F-9216-152B26164655}" destId="{34B7E856-C735-CB40-92F1-F06A0471304D}" srcOrd="0" destOrd="0" presId="urn:microsoft.com/office/officeart/2005/8/layout/chevron1"/>
    <dgm:cxn modelId="{D431AE79-8596-0F4B-9AB2-338FB8CCEB9A}" srcId="{DBD182B4-2D75-7A4F-A2FC-0AECAA3538EE}" destId="{5DD2C8AB-388F-A746-A202-3904BF0262F7}" srcOrd="3" destOrd="0" parTransId="{174160FA-8093-EC4F-B150-81626241BFB4}" sibTransId="{4D9210A1-8380-3646-AA27-57EE1963E295}"/>
    <dgm:cxn modelId="{2A40FB88-11A7-FC4F-97A7-1551C5E342DE}" type="presOf" srcId="{5DD2C8AB-388F-A746-A202-3904BF0262F7}" destId="{5196B369-1D89-534A-BD20-0D4E5DF12142}" srcOrd="0" destOrd="0" presId="urn:microsoft.com/office/officeart/2005/8/layout/chevron1"/>
    <dgm:cxn modelId="{62C09A8F-42CF-1241-9B70-EB9EE2330FD8}" type="presOf" srcId="{7B95986C-2E8C-3D4C-805E-971490EAEA86}" destId="{C0DA22A5-07E1-3A44-AC0C-7D2B2F9D821F}" srcOrd="0" destOrd="0" presId="urn:microsoft.com/office/officeart/2005/8/layout/chevron1"/>
    <dgm:cxn modelId="{EE8EDE9A-4782-D244-9709-A8363757982E}" type="presOf" srcId="{D2CFBD69-2FB3-6D45-8C1B-BA064B393CC7}" destId="{2385AA8C-01E5-C447-8408-591C1E7AB823}" srcOrd="0" destOrd="0" presId="urn:microsoft.com/office/officeart/2005/8/layout/chevron1"/>
    <dgm:cxn modelId="{E626A29B-4A7D-214F-98D4-339183511ECD}" srcId="{DBD182B4-2D75-7A4F-A2FC-0AECAA3538EE}" destId="{7137169A-9F5C-C14B-BBF6-DBF2565A6EDA}" srcOrd="6" destOrd="0" parTransId="{B4E14A10-42C1-154F-9F34-F7AD4A68004D}" sibTransId="{768AD082-9CC0-B64E-BB0D-BDFC361AD6FA}"/>
    <dgm:cxn modelId="{3D1F61A1-6FD4-A349-8119-C70CAEA01CF2}" type="presOf" srcId="{7137169A-9F5C-C14B-BBF6-DBF2565A6EDA}" destId="{AE6483A2-3D2B-5E4C-BF9B-8A40A65576A3}" srcOrd="0" destOrd="0" presId="urn:microsoft.com/office/officeart/2005/8/layout/chevron1"/>
    <dgm:cxn modelId="{6C9CF2B5-D47F-7845-9E0B-44F11393529E}" type="presOf" srcId="{DBD182B4-2D75-7A4F-A2FC-0AECAA3538EE}" destId="{787F3AD5-8B12-7145-9DAE-680EE985F5BE}" srcOrd="0" destOrd="0" presId="urn:microsoft.com/office/officeart/2005/8/layout/chevron1"/>
    <dgm:cxn modelId="{326255C0-78F6-E644-8DFE-60127613BFDF}" srcId="{DBD182B4-2D75-7A4F-A2FC-0AECAA3538EE}" destId="{BEBE266C-FD14-524F-9216-152B26164655}" srcOrd="4" destOrd="0" parTransId="{0E6563E2-25F9-AA47-930F-BED666372518}" sibTransId="{C2967FE7-9DCC-3443-A4F0-66AB57365CD9}"/>
    <dgm:cxn modelId="{EF64DFD6-FEC3-8D49-A1B7-3C2ED5B647F6}" srcId="{DBD182B4-2D75-7A4F-A2FC-0AECAA3538EE}" destId="{7B95986C-2E8C-3D4C-805E-971490EAEA86}" srcOrd="1" destOrd="0" parTransId="{AC2F641D-9D76-C14D-88E1-CFB4C0A10DA6}" sibTransId="{A3C8433B-E34E-5341-AE71-EA76BFF62C36}"/>
    <dgm:cxn modelId="{0B8C4DEA-B9FB-D540-B251-BCDB9BF6B25E}" srcId="{DBD182B4-2D75-7A4F-A2FC-0AECAA3538EE}" destId="{7D45AC0C-1549-0445-9EF5-DF07189F47B5}" srcOrd="5" destOrd="0" parTransId="{4C77031D-D952-BC45-97A3-847F2CCFA9EA}" sibTransId="{74D6E566-6CF9-364B-BFFF-915D9CE53E41}"/>
    <dgm:cxn modelId="{FDC7E14B-04F4-094D-8529-B6F22D0CC082}" type="presParOf" srcId="{787F3AD5-8B12-7145-9DAE-680EE985F5BE}" destId="{2385AA8C-01E5-C447-8408-591C1E7AB823}" srcOrd="0" destOrd="0" presId="urn:microsoft.com/office/officeart/2005/8/layout/chevron1"/>
    <dgm:cxn modelId="{DA170CBE-C927-5C43-8A2B-868F79646A52}" type="presParOf" srcId="{787F3AD5-8B12-7145-9DAE-680EE985F5BE}" destId="{D7E2257E-E3FD-1343-AA43-84C8047D48C1}" srcOrd="1" destOrd="0" presId="urn:microsoft.com/office/officeart/2005/8/layout/chevron1"/>
    <dgm:cxn modelId="{F4CBAE18-E85E-AF48-B38D-D42BE2883900}" type="presParOf" srcId="{787F3AD5-8B12-7145-9DAE-680EE985F5BE}" destId="{C0DA22A5-07E1-3A44-AC0C-7D2B2F9D821F}" srcOrd="2" destOrd="0" presId="urn:microsoft.com/office/officeart/2005/8/layout/chevron1"/>
    <dgm:cxn modelId="{1880ACF9-93A9-434D-B483-16602B37D71E}" type="presParOf" srcId="{787F3AD5-8B12-7145-9DAE-680EE985F5BE}" destId="{550B0F35-9299-5944-A29D-CC452234871F}" srcOrd="3" destOrd="0" presId="urn:microsoft.com/office/officeart/2005/8/layout/chevron1"/>
    <dgm:cxn modelId="{86C3F5AB-572C-6C45-B6AB-CCBA3AAA0E2A}" type="presParOf" srcId="{787F3AD5-8B12-7145-9DAE-680EE985F5BE}" destId="{ACE174EE-5253-474D-A7AF-7CE3CFEF1B6C}" srcOrd="4" destOrd="0" presId="urn:microsoft.com/office/officeart/2005/8/layout/chevron1"/>
    <dgm:cxn modelId="{27D9BEB7-9AC4-6847-A39A-03246CABDB5A}" type="presParOf" srcId="{787F3AD5-8B12-7145-9DAE-680EE985F5BE}" destId="{8F7E54E2-EE27-3248-B541-3EC92F4C3523}" srcOrd="5" destOrd="0" presId="urn:microsoft.com/office/officeart/2005/8/layout/chevron1"/>
    <dgm:cxn modelId="{D21ADC40-EED5-A640-B82F-47F47115FB30}" type="presParOf" srcId="{787F3AD5-8B12-7145-9DAE-680EE985F5BE}" destId="{5196B369-1D89-534A-BD20-0D4E5DF12142}" srcOrd="6" destOrd="0" presId="urn:microsoft.com/office/officeart/2005/8/layout/chevron1"/>
    <dgm:cxn modelId="{277728A8-4AEB-9D43-87E7-6E807684F3F3}" type="presParOf" srcId="{787F3AD5-8B12-7145-9DAE-680EE985F5BE}" destId="{815F031E-C6C0-B445-85AB-B9EFABD15D32}" srcOrd="7" destOrd="0" presId="urn:microsoft.com/office/officeart/2005/8/layout/chevron1"/>
    <dgm:cxn modelId="{2AD87153-09E9-5745-BBBC-F2D6ECBACCEB}" type="presParOf" srcId="{787F3AD5-8B12-7145-9DAE-680EE985F5BE}" destId="{34B7E856-C735-CB40-92F1-F06A0471304D}" srcOrd="8" destOrd="0" presId="urn:microsoft.com/office/officeart/2005/8/layout/chevron1"/>
    <dgm:cxn modelId="{7854AADA-0C86-DB40-8310-649C8E8ED5CC}" type="presParOf" srcId="{787F3AD5-8B12-7145-9DAE-680EE985F5BE}" destId="{EB7B58A5-06B8-864C-BC3A-51116528A0C3}" srcOrd="9" destOrd="0" presId="urn:microsoft.com/office/officeart/2005/8/layout/chevron1"/>
    <dgm:cxn modelId="{8D5B010F-3D4B-EB4B-BE7D-40B61576F0DB}" type="presParOf" srcId="{787F3AD5-8B12-7145-9DAE-680EE985F5BE}" destId="{2D0BE300-8093-B042-847E-80E6EE923A39}" srcOrd="10" destOrd="0" presId="urn:microsoft.com/office/officeart/2005/8/layout/chevron1"/>
    <dgm:cxn modelId="{217CB1B9-BDA9-2F4C-B16F-0C2ED323C578}" type="presParOf" srcId="{787F3AD5-8B12-7145-9DAE-680EE985F5BE}" destId="{5B307889-3F8B-7842-81D0-54E5D2BE400B}" srcOrd="11" destOrd="0" presId="urn:microsoft.com/office/officeart/2005/8/layout/chevron1"/>
    <dgm:cxn modelId="{0FA3DBB6-DE6C-6547-9F65-1786103449FF}" type="presParOf" srcId="{787F3AD5-8B12-7145-9DAE-680EE985F5BE}" destId="{AE6483A2-3D2B-5E4C-BF9B-8A40A65576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AA8C-01E5-C447-8408-591C1E7AB823}">
      <dsp:nvSpPr>
        <dsp:cNvPr id="0" name=""/>
        <dsp:cNvSpPr/>
      </dsp:nvSpPr>
      <dsp:spPr>
        <a:xfrm>
          <a:off x="0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Understanding Requirements &amp; Domain</a:t>
          </a:r>
          <a:endParaRPr lang="en-US" sz="1300" kern="1200" dirty="0"/>
        </a:p>
      </dsp:txBody>
      <dsp:txXfrm>
        <a:off x="363875" y="2418184"/>
        <a:ext cx="1091626" cy="727750"/>
      </dsp:txXfrm>
    </dsp:sp>
    <dsp:sp modelId="{C0DA22A5-07E1-3A44-AC0C-7D2B2F9D821F}">
      <dsp:nvSpPr>
        <dsp:cNvPr id="0" name=""/>
        <dsp:cNvSpPr/>
      </dsp:nvSpPr>
      <dsp:spPr>
        <a:xfrm>
          <a:off x="1637438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Data Set-up &amp; Validation</a:t>
          </a:r>
          <a:endParaRPr lang="en-US" sz="1300" kern="1200" dirty="0"/>
        </a:p>
      </dsp:txBody>
      <dsp:txXfrm>
        <a:off x="2001313" y="2418184"/>
        <a:ext cx="1091626" cy="727750"/>
      </dsp:txXfrm>
    </dsp:sp>
    <dsp:sp modelId="{ACE174EE-5253-474D-A7AF-7CE3CFEF1B6C}">
      <dsp:nvSpPr>
        <dsp:cNvPr id="0" name=""/>
        <dsp:cNvSpPr/>
      </dsp:nvSpPr>
      <dsp:spPr>
        <a:xfrm>
          <a:off x="3274877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EDA</a:t>
          </a:r>
          <a:endParaRPr lang="en-US" sz="1300" kern="1200" dirty="0"/>
        </a:p>
      </dsp:txBody>
      <dsp:txXfrm>
        <a:off x="3638752" y="2418184"/>
        <a:ext cx="1091626" cy="727750"/>
      </dsp:txXfrm>
    </dsp:sp>
    <dsp:sp modelId="{5196B369-1D89-534A-BD20-0D4E5DF12142}">
      <dsp:nvSpPr>
        <dsp:cNvPr id="0" name=""/>
        <dsp:cNvSpPr/>
      </dsp:nvSpPr>
      <dsp:spPr>
        <a:xfrm>
          <a:off x="4912315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Engineering</a:t>
          </a:r>
        </a:p>
      </dsp:txBody>
      <dsp:txXfrm>
        <a:off x="5276190" y="2418184"/>
        <a:ext cx="1091626" cy="727750"/>
      </dsp:txXfrm>
    </dsp:sp>
    <dsp:sp modelId="{34B7E856-C735-CB40-92F1-F06A0471304D}">
      <dsp:nvSpPr>
        <dsp:cNvPr id="0" name=""/>
        <dsp:cNvSpPr/>
      </dsp:nvSpPr>
      <dsp:spPr>
        <a:xfrm>
          <a:off x="6549754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Set-up &amp; Training</a:t>
          </a:r>
        </a:p>
      </dsp:txBody>
      <dsp:txXfrm>
        <a:off x="6913629" y="2418184"/>
        <a:ext cx="1091626" cy="727750"/>
      </dsp:txXfrm>
    </dsp:sp>
    <dsp:sp modelId="{2D0BE300-8093-B042-847E-80E6EE923A39}">
      <dsp:nvSpPr>
        <dsp:cNvPr id="0" name=""/>
        <dsp:cNvSpPr/>
      </dsp:nvSpPr>
      <dsp:spPr>
        <a:xfrm>
          <a:off x="8187193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Evaluation</a:t>
          </a:r>
        </a:p>
      </dsp:txBody>
      <dsp:txXfrm>
        <a:off x="8551068" y="2418184"/>
        <a:ext cx="1091626" cy="727750"/>
      </dsp:txXfrm>
    </dsp:sp>
    <dsp:sp modelId="{AE6483A2-3D2B-5E4C-BF9B-8A40A65576A3}">
      <dsp:nvSpPr>
        <dsp:cNvPr id="0" name=""/>
        <dsp:cNvSpPr/>
      </dsp:nvSpPr>
      <dsp:spPr>
        <a:xfrm>
          <a:off x="9824631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Kaggle Submission</a:t>
          </a:r>
        </a:p>
      </dsp:txBody>
      <dsp:txXfrm>
        <a:off x="10188506" y="2418184"/>
        <a:ext cx="1091626" cy="72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AA8C-01E5-C447-8408-591C1E7AB823}">
      <dsp:nvSpPr>
        <dsp:cNvPr id="0" name=""/>
        <dsp:cNvSpPr/>
      </dsp:nvSpPr>
      <dsp:spPr>
        <a:xfrm>
          <a:off x="0" y="2418184"/>
          <a:ext cx="1819376" cy="7277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Data Preprocessing &amp; EDA</a:t>
          </a:r>
          <a:endParaRPr lang="en-US" sz="1200" kern="1200" dirty="0"/>
        </a:p>
      </dsp:txBody>
      <dsp:txXfrm>
        <a:off x="363875" y="2418184"/>
        <a:ext cx="1091626" cy="727750"/>
      </dsp:txXfrm>
    </dsp:sp>
    <dsp:sp modelId="{C0DA22A5-07E1-3A44-AC0C-7D2B2F9D821F}">
      <dsp:nvSpPr>
        <dsp:cNvPr id="0" name=""/>
        <dsp:cNvSpPr/>
      </dsp:nvSpPr>
      <dsp:spPr>
        <a:xfrm>
          <a:off x="1637438" y="2418184"/>
          <a:ext cx="1819376" cy="727750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Feature Engineering</a:t>
          </a:r>
          <a:endParaRPr lang="en-US" sz="1200" kern="1200" dirty="0"/>
        </a:p>
      </dsp:txBody>
      <dsp:txXfrm>
        <a:off x="2001313" y="2418184"/>
        <a:ext cx="1091626" cy="727750"/>
      </dsp:txXfrm>
    </dsp:sp>
    <dsp:sp modelId="{ACE174EE-5253-474D-A7AF-7CE3CFEF1B6C}">
      <dsp:nvSpPr>
        <dsp:cNvPr id="0" name=""/>
        <dsp:cNvSpPr/>
      </dsp:nvSpPr>
      <dsp:spPr>
        <a:xfrm>
          <a:off x="3274877" y="2418184"/>
          <a:ext cx="1819376" cy="72775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Baseline LR Model Training</a:t>
          </a:r>
          <a:endParaRPr lang="en-US" sz="1200" kern="1200" dirty="0"/>
        </a:p>
      </dsp:txBody>
      <dsp:txXfrm>
        <a:off x="3638752" y="2418184"/>
        <a:ext cx="1091626" cy="727750"/>
      </dsp:txXfrm>
    </dsp:sp>
    <dsp:sp modelId="{5196B369-1D89-534A-BD20-0D4E5DF12142}">
      <dsp:nvSpPr>
        <dsp:cNvPr id="0" name=""/>
        <dsp:cNvSpPr/>
      </dsp:nvSpPr>
      <dsp:spPr>
        <a:xfrm>
          <a:off x="4912315" y="2418184"/>
          <a:ext cx="1819376" cy="72775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Baseline Model Evaluation</a:t>
          </a:r>
        </a:p>
      </dsp:txBody>
      <dsp:txXfrm>
        <a:off x="5276190" y="2418184"/>
        <a:ext cx="1091626" cy="727750"/>
      </dsp:txXfrm>
    </dsp:sp>
    <dsp:sp modelId="{34B7E856-C735-CB40-92F1-F06A0471304D}">
      <dsp:nvSpPr>
        <dsp:cNvPr id="0" name=""/>
        <dsp:cNvSpPr/>
      </dsp:nvSpPr>
      <dsp:spPr>
        <a:xfrm>
          <a:off x="6549754" y="2418184"/>
          <a:ext cx="1819376" cy="72775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Training with Parameter Tuning</a:t>
          </a:r>
        </a:p>
      </dsp:txBody>
      <dsp:txXfrm>
        <a:off x="6913629" y="2418184"/>
        <a:ext cx="1091626" cy="727750"/>
      </dsp:txXfrm>
    </dsp:sp>
    <dsp:sp modelId="{2D0BE300-8093-B042-847E-80E6EE923A39}">
      <dsp:nvSpPr>
        <dsp:cNvPr id="0" name=""/>
        <dsp:cNvSpPr/>
      </dsp:nvSpPr>
      <dsp:spPr>
        <a:xfrm>
          <a:off x="8187193" y="2418184"/>
          <a:ext cx="1819376" cy="727750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Best LR Model Evaluation</a:t>
          </a:r>
        </a:p>
      </dsp:txBody>
      <dsp:txXfrm>
        <a:off x="8551068" y="2418184"/>
        <a:ext cx="1091626" cy="727750"/>
      </dsp:txXfrm>
    </dsp:sp>
    <dsp:sp modelId="{AE6483A2-3D2B-5E4C-BF9B-8A40A65576A3}">
      <dsp:nvSpPr>
        <dsp:cNvPr id="0" name=""/>
        <dsp:cNvSpPr/>
      </dsp:nvSpPr>
      <dsp:spPr>
        <a:xfrm>
          <a:off x="9824631" y="2418184"/>
          <a:ext cx="1819376" cy="72775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Best Model Prediction</a:t>
          </a:r>
        </a:p>
      </dsp:txBody>
      <dsp:txXfrm>
        <a:off x="10188506" y="2418184"/>
        <a:ext cx="1091626" cy="72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2BAE-3769-1342-AE86-01F9C198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F9C2-2A32-3649-9585-3B1A0881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959A-0215-2E45-B706-15DC32E9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5028-8F31-3744-962C-ACDF2AA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C734-F55C-FC43-A7BE-A563B95D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E1D-FACF-B34E-B604-BDE5B4A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8BA2D-5EC5-0049-92A5-20D875E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6C46-9276-E942-9B2C-CA2CD2A2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4779-5293-4A40-A6ED-D55F155F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EF75-5076-924D-BF48-CDA63E7F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337DA-2F9F-444D-B860-0E5EDAB6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19DA-8294-4F4D-B8ED-C98E54E2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48B5-20FF-2045-8998-21449D78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1FD9-6B75-9547-8D2E-585B4371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56D1-9010-5941-A5AD-479C8664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6E1D-FFA4-D142-A789-551A3C60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5884-CA19-8D42-93E3-6EC43374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14DE-3531-FA4C-AC86-452DE51F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491A-15B0-674C-9E00-88ADA9A8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3474-DE8A-CB45-9F65-D67B28CF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A54-CD42-8C4E-944D-FDCE5153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3D91-AFA4-F947-88AF-B588F1FD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95DC-0B05-0747-8126-74B15D6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3728-D4E2-7841-8665-B6427069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B3D6-108B-734F-B93B-7A0B89E6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593E-1AB5-2246-B58B-B68C120D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ED6E-4E15-E948-975F-4C1743D3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7F082-C573-6F4B-B1BD-840FD5385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9FA2-AB9B-9847-B4C4-8A31BED7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2948-8757-B848-A094-8378F2FF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EDC4-D30B-4544-94FD-59374DC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3053-1BB5-8F48-9A4E-B3E4458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E7D7C-1CE5-5044-BCCE-D9B55D3B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F1AD6-F33C-3943-B8EB-F27F352D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57D96-5328-4E48-8359-3087880C4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505D1-4121-F242-97B0-986E256A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6FEE9-05A3-9E40-9FA9-B0C7734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DA949-6115-604A-B210-9C8B9B4B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110B-0BAD-4244-AB15-BE0EABC6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625B-50EB-EE40-8B2A-046FB2E1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65045-CEF9-574C-955A-7F258ED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76F9-D870-EA43-8848-90DF74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AA45-30FB-D345-9159-B8C221B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760BD-3411-5A41-ABE6-25472D1A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B7236-BAA4-034F-9CF9-D8E616F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799E2-9FEA-7C43-B937-EA693686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612A-3C53-CC4E-BC2D-E499AE6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9EA7-B496-874B-8909-CBDD989E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44C4-DF10-B649-A826-D23B9A5E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C2B1-851D-B34D-9BD9-89F46F67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EB68-11C5-A542-B7CC-269397C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FE921-113A-3E4E-AD68-FFA3730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8A9E-37E4-1043-B1ED-B388EE3D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E5C86-420B-7241-B81D-6A74FA7C2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996B-F5C7-8345-A47E-D589C8F2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2F05-5FCD-EE45-AF41-895DDD51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7262-3406-5D48-9850-D45F869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A0FC-109E-F64D-9545-6803ABD9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61CBD-FE6F-0A4E-A39D-9E79845C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466F-B15B-C840-92DC-4D04A58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A907-3780-2642-BEB2-64E2A10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0871-F4A1-4045-A688-363B2BA3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29D1-29C7-2246-B216-E72E1092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BA7-6674-4A49-AA77-6E3D5791A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C0B48-310C-8F4D-9BBF-04CA3903D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57A8A-B704-7C4F-90DF-45C0024B2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967874"/>
              </p:ext>
            </p:extLst>
          </p:nvPr>
        </p:nvGraphicFramePr>
        <p:xfrm>
          <a:off x="175098" y="612844"/>
          <a:ext cx="11644008" cy="5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15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57A8A-B704-7C4F-90DF-45C0024B2B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098" y="612844"/>
          <a:ext cx="11644008" cy="5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44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Ashok</dc:creator>
  <cp:lastModifiedBy>Gautam Ashok</cp:lastModifiedBy>
  <cp:revision>3</cp:revision>
  <dcterms:created xsi:type="dcterms:W3CDTF">2021-11-15T21:45:06Z</dcterms:created>
  <dcterms:modified xsi:type="dcterms:W3CDTF">2021-11-16T22:58:22Z</dcterms:modified>
</cp:coreProperties>
</file>