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52"/>
    <p:restoredTop sz="96281"/>
  </p:normalViewPr>
  <p:slideViewPr>
    <p:cSldViewPr snapToGrid="0" snapToObjects="1">
      <p:cViewPr varScale="1">
        <p:scale>
          <a:sx n="119" d="100"/>
          <a:sy n="119" d="100"/>
        </p:scale>
        <p:origin x="216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BD182B4-2D75-7A4F-A2FC-0AECAA3538EE}" type="doc">
      <dgm:prSet loTypeId="urn:microsoft.com/office/officeart/2005/8/layout/chevron1" loCatId="" qsTypeId="urn:microsoft.com/office/officeart/2005/8/quickstyle/simple1" qsCatId="simple" csTypeId="urn:microsoft.com/office/officeart/2005/8/colors/accent1_5" csCatId="accent1" phldr="1"/>
      <dgm:spPr/>
    </dgm:pt>
    <dgm:pt modelId="{D2CFBD69-2FB3-6D45-8C1B-BA064B393CC7}">
      <dgm:prSet phldrT="[Text]"/>
      <dgm:spPr/>
      <dgm:t>
        <a:bodyPr/>
        <a:lstStyle/>
        <a:p>
          <a:r>
            <a:rPr lang="en-US" b="0" i="0" u="none" dirty="0"/>
            <a:t>Understanding Requirements &amp; Domain</a:t>
          </a:r>
          <a:endParaRPr lang="en-US" dirty="0"/>
        </a:p>
      </dgm:t>
    </dgm:pt>
    <dgm:pt modelId="{CB6B4915-E06E-1D47-8D54-3338BDDE1F72}" type="parTrans" cxnId="{965D025E-6FB7-3843-8292-C8A9DD5B292C}">
      <dgm:prSet/>
      <dgm:spPr/>
      <dgm:t>
        <a:bodyPr/>
        <a:lstStyle/>
        <a:p>
          <a:endParaRPr lang="en-US"/>
        </a:p>
      </dgm:t>
    </dgm:pt>
    <dgm:pt modelId="{DE3BAE38-9EF9-F244-8DD8-BD928019CF03}" type="sibTrans" cxnId="{965D025E-6FB7-3843-8292-C8A9DD5B292C}">
      <dgm:prSet/>
      <dgm:spPr/>
      <dgm:t>
        <a:bodyPr/>
        <a:lstStyle/>
        <a:p>
          <a:endParaRPr lang="en-US"/>
        </a:p>
      </dgm:t>
    </dgm:pt>
    <dgm:pt modelId="{7B95986C-2E8C-3D4C-805E-971490EAEA86}">
      <dgm:prSet phldrT="[Text]"/>
      <dgm:spPr/>
      <dgm:t>
        <a:bodyPr/>
        <a:lstStyle/>
        <a:p>
          <a:r>
            <a:rPr lang="en-US" b="0" i="0" u="none" dirty="0"/>
            <a:t>Data Set-up &amp; Validation</a:t>
          </a:r>
          <a:endParaRPr lang="en-US" dirty="0"/>
        </a:p>
      </dgm:t>
    </dgm:pt>
    <dgm:pt modelId="{AC2F641D-9D76-C14D-88E1-CFB4C0A10DA6}" type="parTrans" cxnId="{EF64DFD6-FEC3-8D49-A1B7-3C2ED5B647F6}">
      <dgm:prSet/>
      <dgm:spPr/>
      <dgm:t>
        <a:bodyPr/>
        <a:lstStyle/>
        <a:p>
          <a:endParaRPr lang="en-US"/>
        </a:p>
      </dgm:t>
    </dgm:pt>
    <dgm:pt modelId="{A3C8433B-E34E-5341-AE71-EA76BFF62C36}" type="sibTrans" cxnId="{EF64DFD6-FEC3-8D49-A1B7-3C2ED5B647F6}">
      <dgm:prSet/>
      <dgm:spPr/>
      <dgm:t>
        <a:bodyPr/>
        <a:lstStyle/>
        <a:p>
          <a:endParaRPr lang="en-US"/>
        </a:p>
      </dgm:t>
    </dgm:pt>
    <dgm:pt modelId="{8516B546-1B50-4B43-AE02-9D22AD937CC9}">
      <dgm:prSet phldrT="[Text]"/>
      <dgm:spPr/>
      <dgm:t>
        <a:bodyPr/>
        <a:lstStyle/>
        <a:p>
          <a:r>
            <a:rPr lang="en-US" b="0" i="0" u="none" dirty="0"/>
            <a:t>EDA</a:t>
          </a:r>
          <a:endParaRPr lang="en-US" dirty="0"/>
        </a:p>
      </dgm:t>
    </dgm:pt>
    <dgm:pt modelId="{53772A7C-480A-0247-BC7C-94204D912AE6}" type="parTrans" cxnId="{FFACE45E-F600-4548-8DE4-33A878484220}">
      <dgm:prSet/>
      <dgm:spPr/>
      <dgm:t>
        <a:bodyPr/>
        <a:lstStyle/>
        <a:p>
          <a:endParaRPr lang="en-US"/>
        </a:p>
      </dgm:t>
    </dgm:pt>
    <dgm:pt modelId="{9691A920-B429-0144-A795-08EF36901925}" type="sibTrans" cxnId="{FFACE45E-F600-4548-8DE4-33A878484220}">
      <dgm:prSet/>
      <dgm:spPr/>
      <dgm:t>
        <a:bodyPr/>
        <a:lstStyle/>
        <a:p>
          <a:endParaRPr lang="en-US"/>
        </a:p>
      </dgm:t>
    </dgm:pt>
    <dgm:pt modelId="{5DD2C8AB-388F-A746-A202-3904BF0262F7}">
      <dgm:prSet/>
      <dgm:spPr/>
      <dgm:t>
        <a:bodyPr/>
        <a:lstStyle/>
        <a:p>
          <a:r>
            <a:rPr lang="en-US" dirty="0"/>
            <a:t>Feature Engineering</a:t>
          </a:r>
        </a:p>
      </dgm:t>
    </dgm:pt>
    <dgm:pt modelId="{174160FA-8093-EC4F-B150-81626241BFB4}" type="parTrans" cxnId="{D431AE79-8596-0F4B-9AB2-338FB8CCEB9A}">
      <dgm:prSet/>
      <dgm:spPr/>
      <dgm:t>
        <a:bodyPr/>
        <a:lstStyle/>
        <a:p>
          <a:endParaRPr lang="en-US"/>
        </a:p>
      </dgm:t>
    </dgm:pt>
    <dgm:pt modelId="{4D9210A1-8380-3646-AA27-57EE1963E295}" type="sibTrans" cxnId="{D431AE79-8596-0F4B-9AB2-338FB8CCEB9A}">
      <dgm:prSet/>
      <dgm:spPr/>
      <dgm:t>
        <a:bodyPr/>
        <a:lstStyle/>
        <a:p>
          <a:endParaRPr lang="en-US"/>
        </a:p>
      </dgm:t>
    </dgm:pt>
    <dgm:pt modelId="{BEBE266C-FD14-524F-9216-152B26164655}">
      <dgm:prSet/>
      <dgm:spPr/>
      <dgm:t>
        <a:bodyPr/>
        <a:lstStyle/>
        <a:p>
          <a:r>
            <a:rPr lang="en-US" dirty="0"/>
            <a:t>Model Set-up &amp; Training</a:t>
          </a:r>
        </a:p>
      </dgm:t>
    </dgm:pt>
    <dgm:pt modelId="{0E6563E2-25F9-AA47-930F-BED666372518}" type="parTrans" cxnId="{326255C0-78F6-E644-8DFE-60127613BFDF}">
      <dgm:prSet/>
      <dgm:spPr/>
      <dgm:t>
        <a:bodyPr/>
        <a:lstStyle/>
        <a:p>
          <a:endParaRPr lang="en-US"/>
        </a:p>
      </dgm:t>
    </dgm:pt>
    <dgm:pt modelId="{C2967FE7-9DCC-3443-A4F0-66AB57365CD9}" type="sibTrans" cxnId="{326255C0-78F6-E644-8DFE-60127613BFDF}">
      <dgm:prSet/>
      <dgm:spPr/>
      <dgm:t>
        <a:bodyPr/>
        <a:lstStyle/>
        <a:p>
          <a:endParaRPr lang="en-US"/>
        </a:p>
      </dgm:t>
    </dgm:pt>
    <dgm:pt modelId="{7D45AC0C-1549-0445-9EF5-DF07189F47B5}">
      <dgm:prSet/>
      <dgm:spPr/>
      <dgm:t>
        <a:bodyPr/>
        <a:lstStyle/>
        <a:p>
          <a:r>
            <a:rPr lang="en-US" dirty="0"/>
            <a:t>Model Evaluation</a:t>
          </a:r>
        </a:p>
      </dgm:t>
    </dgm:pt>
    <dgm:pt modelId="{4C77031D-D952-BC45-97A3-847F2CCFA9EA}" type="parTrans" cxnId="{0B8C4DEA-B9FB-D540-B251-BCDB9BF6B25E}">
      <dgm:prSet/>
      <dgm:spPr/>
      <dgm:t>
        <a:bodyPr/>
        <a:lstStyle/>
        <a:p>
          <a:endParaRPr lang="en-US"/>
        </a:p>
      </dgm:t>
    </dgm:pt>
    <dgm:pt modelId="{74D6E566-6CF9-364B-BFFF-915D9CE53E41}" type="sibTrans" cxnId="{0B8C4DEA-B9FB-D540-B251-BCDB9BF6B25E}">
      <dgm:prSet/>
      <dgm:spPr/>
      <dgm:t>
        <a:bodyPr/>
        <a:lstStyle/>
        <a:p>
          <a:endParaRPr lang="en-US"/>
        </a:p>
      </dgm:t>
    </dgm:pt>
    <dgm:pt modelId="{7137169A-9F5C-C14B-BBF6-DBF2565A6EDA}">
      <dgm:prSet/>
      <dgm:spPr/>
      <dgm:t>
        <a:bodyPr/>
        <a:lstStyle/>
        <a:p>
          <a:r>
            <a:rPr lang="en-US" dirty="0"/>
            <a:t>Kaggle Submission</a:t>
          </a:r>
        </a:p>
      </dgm:t>
    </dgm:pt>
    <dgm:pt modelId="{B4E14A10-42C1-154F-9F34-F7AD4A68004D}" type="parTrans" cxnId="{E626A29B-4A7D-214F-98D4-339183511ECD}">
      <dgm:prSet/>
      <dgm:spPr/>
      <dgm:t>
        <a:bodyPr/>
        <a:lstStyle/>
        <a:p>
          <a:endParaRPr lang="en-US"/>
        </a:p>
      </dgm:t>
    </dgm:pt>
    <dgm:pt modelId="{768AD082-9CC0-B64E-BB0D-BDFC361AD6FA}" type="sibTrans" cxnId="{E626A29B-4A7D-214F-98D4-339183511ECD}">
      <dgm:prSet/>
      <dgm:spPr/>
      <dgm:t>
        <a:bodyPr/>
        <a:lstStyle/>
        <a:p>
          <a:endParaRPr lang="en-US"/>
        </a:p>
      </dgm:t>
    </dgm:pt>
    <dgm:pt modelId="{787F3AD5-8B12-7145-9DAE-680EE985F5BE}" type="pres">
      <dgm:prSet presAssocID="{DBD182B4-2D75-7A4F-A2FC-0AECAA3538EE}" presName="Name0" presStyleCnt="0">
        <dgm:presLayoutVars>
          <dgm:dir/>
          <dgm:animLvl val="lvl"/>
          <dgm:resizeHandles val="exact"/>
        </dgm:presLayoutVars>
      </dgm:prSet>
      <dgm:spPr/>
    </dgm:pt>
    <dgm:pt modelId="{2385AA8C-01E5-C447-8408-591C1E7AB823}" type="pres">
      <dgm:prSet presAssocID="{D2CFBD69-2FB3-6D45-8C1B-BA064B393CC7}" presName="parTxOnly" presStyleLbl="node1" presStyleIdx="0" presStyleCnt="7">
        <dgm:presLayoutVars>
          <dgm:chMax val="0"/>
          <dgm:chPref val="0"/>
          <dgm:bulletEnabled val="1"/>
        </dgm:presLayoutVars>
      </dgm:prSet>
      <dgm:spPr/>
    </dgm:pt>
    <dgm:pt modelId="{D7E2257E-E3FD-1343-AA43-84C8047D48C1}" type="pres">
      <dgm:prSet presAssocID="{DE3BAE38-9EF9-F244-8DD8-BD928019CF03}" presName="parTxOnlySpace" presStyleCnt="0"/>
      <dgm:spPr/>
    </dgm:pt>
    <dgm:pt modelId="{C0DA22A5-07E1-3A44-AC0C-7D2B2F9D821F}" type="pres">
      <dgm:prSet presAssocID="{7B95986C-2E8C-3D4C-805E-971490EAEA86}" presName="parTxOnly" presStyleLbl="node1" presStyleIdx="1" presStyleCnt="7">
        <dgm:presLayoutVars>
          <dgm:chMax val="0"/>
          <dgm:chPref val="0"/>
          <dgm:bulletEnabled val="1"/>
        </dgm:presLayoutVars>
      </dgm:prSet>
      <dgm:spPr/>
    </dgm:pt>
    <dgm:pt modelId="{550B0F35-9299-5944-A29D-CC452234871F}" type="pres">
      <dgm:prSet presAssocID="{A3C8433B-E34E-5341-AE71-EA76BFF62C36}" presName="parTxOnlySpace" presStyleCnt="0"/>
      <dgm:spPr/>
    </dgm:pt>
    <dgm:pt modelId="{ACE174EE-5253-474D-A7AF-7CE3CFEF1B6C}" type="pres">
      <dgm:prSet presAssocID="{8516B546-1B50-4B43-AE02-9D22AD937CC9}" presName="parTxOnly" presStyleLbl="node1" presStyleIdx="2" presStyleCnt="7">
        <dgm:presLayoutVars>
          <dgm:chMax val="0"/>
          <dgm:chPref val="0"/>
          <dgm:bulletEnabled val="1"/>
        </dgm:presLayoutVars>
      </dgm:prSet>
      <dgm:spPr/>
    </dgm:pt>
    <dgm:pt modelId="{8F7E54E2-EE27-3248-B541-3EC92F4C3523}" type="pres">
      <dgm:prSet presAssocID="{9691A920-B429-0144-A795-08EF36901925}" presName="parTxOnlySpace" presStyleCnt="0"/>
      <dgm:spPr/>
    </dgm:pt>
    <dgm:pt modelId="{5196B369-1D89-534A-BD20-0D4E5DF12142}" type="pres">
      <dgm:prSet presAssocID="{5DD2C8AB-388F-A746-A202-3904BF0262F7}" presName="parTxOnly" presStyleLbl="node1" presStyleIdx="3" presStyleCnt="7">
        <dgm:presLayoutVars>
          <dgm:chMax val="0"/>
          <dgm:chPref val="0"/>
          <dgm:bulletEnabled val="1"/>
        </dgm:presLayoutVars>
      </dgm:prSet>
      <dgm:spPr/>
    </dgm:pt>
    <dgm:pt modelId="{815F031E-C6C0-B445-85AB-B9EFABD15D32}" type="pres">
      <dgm:prSet presAssocID="{4D9210A1-8380-3646-AA27-57EE1963E295}" presName="parTxOnlySpace" presStyleCnt="0"/>
      <dgm:spPr/>
    </dgm:pt>
    <dgm:pt modelId="{34B7E856-C735-CB40-92F1-F06A0471304D}" type="pres">
      <dgm:prSet presAssocID="{BEBE266C-FD14-524F-9216-152B26164655}" presName="parTxOnly" presStyleLbl="node1" presStyleIdx="4" presStyleCnt="7">
        <dgm:presLayoutVars>
          <dgm:chMax val="0"/>
          <dgm:chPref val="0"/>
          <dgm:bulletEnabled val="1"/>
        </dgm:presLayoutVars>
      </dgm:prSet>
      <dgm:spPr/>
    </dgm:pt>
    <dgm:pt modelId="{EB7B58A5-06B8-864C-BC3A-51116528A0C3}" type="pres">
      <dgm:prSet presAssocID="{C2967FE7-9DCC-3443-A4F0-66AB57365CD9}" presName="parTxOnlySpace" presStyleCnt="0"/>
      <dgm:spPr/>
    </dgm:pt>
    <dgm:pt modelId="{2D0BE300-8093-B042-847E-80E6EE923A39}" type="pres">
      <dgm:prSet presAssocID="{7D45AC0C-1549-0445-9EF5-DF07189F47B5}" presName="parTxOnly" presStyleLbl="node1" presStyleIdx="5" presStyleCnt="7">
        <dgm:presLayoutVars>
          <dgm:chMax val="0"/>
          <dgm:chPref val="0"/>
          <dgm:bulletEnabled val="1"/>
        </dgm:presLayoutVars>
      </dgm:prSet>
      <dgm:spPr/>
    </dgm:pt>
    <dgm:pt modelId="{5B307889-3F8B-7842-81D0-54E5D2BE400B}" type="pres">
      <dgm:prSet presAssocID="{74D6E566-6CF9-364B-BFFF-915D9CE53E41}" presName="parTxOnlySpace" presStyleCnt="0"/>
      <dgm:spPr/>
    </dgm:pt>
    <dgm:pt modelId="{AE6483A2-3D2B-5E4C-BF9B-8A40A65576A3}" type="pres">
      <dgm:prSet presAssocID="{7137169A-9F5C-C14B-BBF6-DBF2565A6EDA}" presName="parTxOnly" presStyleLbl="node1" presStyleIdx="6" presStyleCnt="7">
        <dgm:presLayoutVars>
          <dgm:chMax val="0"/>
          <dgm:chPref val="0"/>
          <dgm:bulletEnabled val="1"/>
        </dgm:presLayoutVars>
      </dgm:prSet>
      <dgm:spPr/>
    </dgm:pt>
  </dgm:ptLst>
  <dgm:cxnLst>
    <dgm:cxn modelId="{79A0450E-83B5-BF47-84C5-26F003A97FE5}" type="presOf" srcId="{8516B546-1B50-4B43-AE02-9D22AD937CC9}" destId="{ACE174EE-5253-474D-A7AF-7CE3CFEF1B6C}" srcOrd="0" destOrd="0" presId="urn:microsoft.com/office/officeart/2005/8/layout/chevron1"/>
    <dgm:cxn modelId="{59F84E42-A8DE-F14F-8552-4FD2F049E46F}" type="presOf" srcId="{7D45AC0C-1549-0445-9EF5-DF07189F47B5}" destId="{2D0BE300-8093-B042-847E-80E6EE923A39}" srcOrd="0" destOrd="0" presId="urn:microsoft.com/office/officeart/2005/8/layout/chevron1"/>
    <dgm:cxn modelId="{965D025E-6FB7-3843-8292-C8A9DD5B292C}" srcId="{DBD182B4-2D75-7A4F-A2FC-0AECAA3538EE}" destId="{D2CFBD69-2FB3-6D45-8C1B-BA064B393CC7}" srcOrd="0" destOrd="0" parTransId="{CB6B4915-E06E-1D47-8D54-3338BDDE1F72}" sibTransId="{DE3BAE38-9EF9-F244-8DD8-BD928019CF03}"/>
    <dgm:cxn modelId="{FFACE45E-F600-4548-8DE4-33A878484220}" srcId="{DBD182B4-2D75-7A4F-A2FC-0AECAA3538EE}" destId="{8516B546-1B50-4B43-AE02-9D22AD937CC9}" srcOrd="2" destOrd="0" parTransId="{53772A7C-480A-0247-BC7C-94204D912AE6}" sibTransId="{9691A920-B429-0144-A795-08EF36901925}"/>
    <dgm:cxn modelId="{48437865-4F69-E54B-8B4E-846C79D6B69B}" type="presOf" srcId="{BEBE266C-FD14-524F-9216-152B26164655}" destId="{34B7E856-C735-CB40-92F1-F06A0471304D}" srcOrd="0" destOrd="0" presId="urn:microsoft.com/office/officeart/2005/8/layout/chevron1"/>
    <dgm:cxn modelId="{D431AE79-8596-0F4B-9AB2-338FB8CCEB9A}" srcId="{DBD182B4-2D75-7A4F-A2FC-0AECAA3538EE}" destId="{5DD2C8AB-388F-A746-A202-3904BF0262F7}" srcOrd="3" destOrd="0" parTransId="{174160FA-8093-EC4F-B150-81626241BFB4}" sibTransId="{4D9210A1-8380-3646-AA27-57EE1963E295}"/>
    <dgm:cxn modelId="{2A40FB88-11A7-FC4F-97A7-1551C5E342DE}" type="presOf" srcId="{5DD2C8AB-388F-A746-A202-3904BF0262F7}" destId="{5196B369-1D89-534A-BD20-0D4E5DF12142}" srcOrd="0" destOrd="0" presId="urn:microsoft.com/office/officeart/2005/8/layout/chevron1"/>
    <dgm:cxn modelId="{62C09A8F-42CF-1241-9B70-EB9EE2330FD8}" type="presOf" srcId="{7B95986C-2E8C-3D4C-805E-971490EAEA86}" destId="{C0DA22A5-07E1-3A44-AC0C-7D2B2F9D821F}" srcOrd="0" destOrd="0" presId="urn:microsoft.com/office/officeart/2005/8/layout/chevron1"/>
    <dgm:cxn modelId="{EE8EDE9A-4782-D244-9709-A8363757982E}" type="presOf" srcId="{D2CFBD69-2FB3-6D45-8C1B-BA064B393CC7}" destId="{2385AA8C-01E5-C447-8408-591C1E7AB823}" srcOrd="0" destOrd="0" presId="urn:microsoft.com/office/officeart/2005/8/layout/chevron1"/>
    <dgm:cxn modelId="{E626A29B-4A7D-214F-98D4-339183511ECD}" srcId="{DBD182B4-2D75-7A4F-A2FC-0AECAA3538EE}" destId="{7137169A-9F5C-C14B-BBF6-DBF2565A6EDA}" srcOrd="6" destOrd="0" parTransId="{B4E14A10-42C1-154F-9F34-F7AD4A68004D}" sibTransId="{768AD082-9CC0-B64E-BB0D-BDFC361AD6FA}"/>
    <dgm:cxn modelId="{3D1F61A1-6FD4-A349-8119-C70CAEA01CF2}" type="presOf" srcId="{7137169A-9F5C-C14B-BBF6-DBF2565A6EDA}" destId="{AE6483A2-3D2B-5E4C-BF9B-8A40A65576A3}" srcOrd="0" destOrd="0" presId="urn:microsoft.com/office/officeart/2005/8/layout/chevron1"/>
    <dgm:cxn modelId="{6C9CF2B5-D47F-7845-9E0B-44F11393529E}" type="presOf" srcId="{DBD182B4-2D75-7A4F-A2FC-0AECAA3538EE}" destId="{787F3AD5-8B12-7145-9DAE-680EE985F5BE}" srcOrd="0" destOrd="0" presId="urn:microsoft.com/office/officeart/2005/8/layout/chevron1"/>
    <dgm:cxn modelId="{326255C0-78F6-E644-8DFE-60127613BFDF}" srcId="{DBD182B4-2D75-7A4F-A2FC-0AECAA3538EE}" destId="{BEBE266C-FD14-524F-9216-152B26164655}" srcOrd="4" destOrd="0" parTransId="{0E6563E2-25F9-AA47-930F-BED666372518}" sibTransId="{C2967FE7-9DCC-3443-A4F0-66AB57365CD9}"/>
    <dgm:cxn modelId="{EF64DFD6-FEC3-8D49-A1B7-3C2ED5B647F6}" srcId="{DBD182B4-2D75-7A4F-A2FC-0AECAA3538EE}" destId="{7B95986C-2E8C-3D4C-805E-971490EAEA86}" srcOrd="1" destOrd="0" parTransId="{AC2F641D-9D76-C14D-88E1-CFB4C0A10DA6}" sibTransId="{A3C8433B-E34E-5341-AE71-EA76BFF62C36}"/>
    <dgm:cxn modelId="{0B8C4DEA-B9FB-D540-B251-BCDB9BF6B25E}" srcId="{DBD182B4-2D75-7A4F-A2FC-0AECAA3538EE}" destId="{7D45AC0C-1549-0445-9EF5-DF07189F47B5}" srcOrd="5" destOrd="0" parTransId="{4C77031D-D952-BC45-97A3-847F2CCFA9EA}" sibTransId="{74D6E566-6CF9-364B-BFFF-915D9CE53E41}"/>
    <dgm:cxn modelId="{FDC7E14B-04F4-094D-8529-B6F22D0CC082}" type="presParOf" srcId="{787F3AD5-8B12-7145-9DAE-680EE985F5BE}" destId="{2385AA8C-01E5-C447-8408-591C1E7AB823}" srcOrd="0" destOrd="0" presId="urn:microsoft.com/office/officeart/2005/8/layout/chevron1"/>
    <dgm:cxn modelId="{DA170CBE-C927-5C43-8A2B-868F79646A52}" type="presParOf" srcId="{787F3AD5-8B12-7145-9DAE-680EE985F5BE}" destId="{D7E2257E-E3FD-1343-AA43-84C8047D48C1}" srcOrd="1" destOrd="0" presId="urn:microsoft.com/office/officeart/2005/8/layout/chevron1"/>
    <dgm:cxn modelId="{F4CBAE18-E85E-AF48-B38D-D42BE2883900}" type="presParOf" srcId="{787F3AD5-8B12-7145-9DAE-680EE985F5BE}" destId="{C0DA22A5-07E1-3A44-AC0C-7D2B2F9D821F}" srcOrd="2" destOrd="0" presId="urn:microsoft.com/office/officeart/2005/8/layout/chevron1"/>
    <dgm:cxn modelId="{1880ACF9-93A9-434D-B483-16602B37D71E}" type="presParOf" srcId="{787F3AD5-8B12-7145-9DAE-680EE985F5BE}" destId="{550B0F35-9299-5944-A29D-CC452234871F}" srcOrd="3" destOrd="0" presId="urn:microsoft.com/office/officeart/2005/8/layout/chevron1"/>
    <dgm:cxn modelId="{86C3F5AB-572C-6C45-B6AB-CCBA3AAA0E2A}" type="presParOf" srcId="{787F3AD5-8B12-7145-9DAE-680EE985F5BE}" destId="{ACE174EE-5253-474D-A7AF-7CE3CFEF1B6C}" srcOrd="4" destOrd="0" presId="urn:microsoft.com/office/officeart/2005/8/layout/chevron1"/>
    <dgm:cxn modelId="{27D9BEB7-9AC4-6847-A39A-03246CABDB5A}" type="presParOf" srcId="{787F3AD5-8B12-7145-9DAE-680EE985F5BE}" destId="{8F7E54E2-EE27-3248-B541-3EC92F4C3523}" srcOrd="5" destOrd="0" presId="urn:microsoft.com/office/officeart/2005/8/layout/chevron1"/>
    <dgm:cxn modelId="{D21ADC40-EED5-A640-B82F-47F47115FB30}" type="presParOf" srcId="{787F3AD5-8B12-7145-9DAE-680EE985F5BE}" destId="{5196B369-1D89-534A-BD20-0D4E5DF12142}" srcOrd="6" destOrd="0" presId="urn:microsoft.com/office/officeart/2005/8/layout/chevron1"/>
    <dgm:cxn modelId="{277728A8-4AEB-9D43-87E7-6E807684F3F3}" type="presParOf" srcId="{787F3AD5-8B12-7145-9DAE-680EE985F5BE}" destId="{815F031E-C6C0-B445-85AB-B9EFABD15D32}" srcOrd="7" destOrd="0" presId="urn:microsoft.com/office/officeart/2005/8/layout/chevron1"/>
    <dgm:cxn modelId="{2AD87153-09E9-5745-BBBC-F2D6ECBACCEB}" type="presParOf" srcId="{787F3AD5-8B12-7145-9DAE-680EE985F5BE}" destId="{34B7E856-C735-CB40-92F1-F06A0471304D}" srcOrd="8" destOrd="0" presId="urn:microsoft.com/office/officeart/2005/8/layout/chevron1"/>
    <dgm:cxn modelId="{7854AADA-0C86-DB40-8310-649C8E8ED5CC}" type="presParOf" srcId="{787F3AD5-8B12-7145-9DAE-680EE985F5BE}" destId="{EB7B58A5-06B8-864C-BC3A-51116528A0C3}" srcOrd="9" destOrd="0" presId="urn:microsoft.com/office/officeart/2005/8/layout/chevron1"/>
    <dgm:cxn modelId="{8D5B010F-3D4B-EB4B-BE7D-40B61576F0DB}" type="presParOf" srcId="{787F3AD5-8B12-7145-9DAE-680EE985F5BE}" destId="{2D0BE300-8093-B042-847E-80E6EE923A39}" srcOrd="10" destOrd="0" presId="urn:microsoft.com/office/officeart/2005/8/layout/chevron1"/>
    <dgm:cxn modelId="{217CB1B9-BDA9-2F4C-B16F-0C2ED323C578}" type="presParOf" srcId="{787F3AD5-8B12-7145-9DAE-680EE985F5BE}" destId="{5B307889-3F8B-7842-81D0-54E5D2BE400B}" srcOrd="11" destOrd="0" presId="urn:microsoft.com/office/officeart/2005/8/layout/chevron1"/>
    <dgm:cxn modelId="{0FA3DBB6-DE6C-6547-9F65-1786103449FF}" type="presParOf" srcId="{787F3AD5-8B12-7145-9DAE-680EE985F5BE}" destId="{AE6483A2-3D2B-5E4C-BF9B-8A40A65576A3}" srcOrd="1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BD182B4-2D75-7A4F-A2FC-0AECAA3538EE}" type="doc">
      <dgm:prSet loTypeId="urn:microsoft.com/office/officeart/2005/8/layout/chevron1" loCatId="" qsTypeId="urn:microsoft.com/office/officeart/2005/8/quickstyle/simple1" qsCatId="simple" csTypeId="urn:microsoft.com/office/officeart/2005/8/colors/colorful5" csCatId="colorful" phldr="1"/>
      <dgm:spPr/>
    </dgm:pt>
    <dgm:pt modelId="{D2CFBD69-2FB3-6D45-8C1B-BA064B393CC7}">
      <dgm:prSet phldrT="[Text]"/>
      <dgm:spPr/>
      <dgm:t>
        <a:bodyPr/>
        <a:lstStyle/>
        <a:p>
          <a:r>
            <a:rPr lang="en-US" b="0" i="0" u="none" dirty="0"/>
            <a:t>Data Preprocessing &amp; EDA</a:t>
          </a:r>
          <a:endParaRPr lang="en-US" dirty="0"/>
        </a:p>
      </dgm:t>
    </dgm:pt>
    <dgm:pt modelId="{CB6B4915-E06E-1D47-8D54-3338BDDE1F72}" type="parTrans" cxnId="{965D025E-6FB7-3843-8292-C8A9DD5B292C}">
      <dgm:prSet/>
      <dgm:spPr/>
      <dgm:t>
        <a:bodyPr/>
        <a:lstStyle/>
        <a:p>
          <a:endParaRPr lang="en-US"/>
        </a:p>
      </dgm:t>
    </dgm:pt>
    <dgm:pt modelId="{DE3BAE38-9EF9-F244-8DD8-BD928019CF03}" type="sibTrans" cxnId="{965D025E-6FB7-3843-8292-C8A9DD5B292C}">
      <dgm:prSet/>
      <dgm:spPr/>
      <dgm:t>
        <a:bodyPr/>
        <a:lstStyle/>
        <a:p>
          <a:endParaRPr lang="en-US"/>
        </a:p>
      </dgm:t>
    </dgm:pt>
    <dgm:pt modelId="{7B95986C-2E8C-3D4C-805E-971490EAEA86}">
      <dgm:prSet phldrT="[Text]"/>
      <dgm:spPr/>
      <dgm:t>
        <a:bodyPr/>
        <a:lstStyle/>
        <a:p>
          <a:r>
            <a:rPr lang="en-US" b="0" i="0" u="none" dirty="0"/>
            <a:t>Feature Engineering</a:t>
          </a:r>
          <a:endParaRPr lang="en-US" dirty="0"/>
        </a:p>
      </dgm:t>
    </dgm:pt>
    <dgm:pt modelId="{AC2F641D-9D76-C14D-88E1-CFB4C0A10DA6}" type="parTrans" cxnId="{EF64DFD6-FEC3-8D49-A1B7-3C2ED5B647F6}">
      <dgm:prSet/>
      <dgm:spPr/>
      <dgm:t>
        <a:bodyPr/>
        <a:lstStyle/>
        <a:p>
          <a:endParaRPr lang="en-US"/>
        </a:p>
      </dgm:t>
    </dgm:pt>
    <dgm:pt modelId="{A3C8433B-E34E-5341-AE71-EA76BFF62C36}" type="sibTrans" cxnId="{EF64DFD6-FEC3-8D49-A1B7-3C2ED5B647F6}">
      <dgm:prSet/>
      <dgm:spPr/>
      <dgm:t>
        <a:bodyPr/>
        <a:lstStyle/>
        <a:p>
          <a:endParaRPr lang="en-US"/>
        </a:p>
      </dgm:t>
    </dgm:pt>
    <dgm:pt modelId="{8516B546-1B50-4B43-AE02-9D22AD937CC9}">
      <dgm:prSet phldrT="[Text]"/>
      <dgm:spPr/>
      <dgm:t>
        <a:bodyPr/>
        <a:lstStyle/>
        <a:p>
          <a:r>
            <a:rPr lang="en-US" b="0" i="0" u="none" dirty="0"/>
            <a:t>Baseline LR Model Training</a:t>
          </a:r>
          <a:endParaRPr lang="en-US" dirty="0"/>
        </a:p>
      </dgm:t>
    </dgm:pt>
    <dgm:pt modelId="{53772A7C-480A-0247-BC7C-94204D912AE6}" type="parTrans" cxnId="{FFACE45E-F600-4548-8DE4-33A878484220}">
      <dgm:prSet/>
      <dgm:spPr/>
      <dgm:t>
        <a:bodyPr/>
        <a:lstStyle/>
        <a:p>
          <a:endParaRPr lang="en-US"/>
        </a:p>
      </dgm:t>
    </dgm:pt>
    <dgm:pt modelId="{9691A920-B429-0144-A795-08EF36901925}" type="sibTrans" cxnId="{FFACE45E-F600-4548-8DE4-33A878484220}">
      <dgm:prSet/>
      <dgm:spPr/>
      <dgm:t>
        <a:bodyPr/>
        <a:lstStyle/>
        <a:p>
          <a:endParaRPr lang="en-US"/>
        </a:p>
      </dgm:t>
    </dgm:pt>
    <dgm:pt modelId="{5DD2C8AB-388F-A746-A202-3904BF0262F7}">
      <dgm:prSet/>
      <dgm:spPr/>
      <dgm:t>
        <a:bodyPr/>
        <a:lstStyle/>
        <a:p>
          <a:r>
            <a:rPr lang="en-US" dirty="0"/>
            <a:t>Baseline Model Evaluation</a:t>
          </a:r>
        </a:p>
      </dgm:t>
    </dgm:pt>
    <dgm:pt modelId="{174160FA-8093-EC4F-B150-81626241BFB4}" type="parTrans" cxnId="{D431AE79-8596-0F4B-9AB2-338FB8CCEB9A}">
      <dgm:prSet/>
      <dgm:spPr/>
      <dgm:t>
        <a:bodyPr/>
        <a:lstStyle/>
        <a:p>
          <a:endParaRPr lang="en-US"/>
        </a:p>
      </dgm:t>
    </dgm:pt>
    <dgm:pt modelId="{4D9210A1-8380-3646-AA27-57EE1963E295}" type="sibTrans" cxnId="{D431AE79-8596-0F4B-9AB2-338FB8CCEB9A}">
      <dgm:prSet/>
      <dgm:spPr/>
      <dgm:t>
        <a:bodyPr/>
        <a:lstStyle/>
        <a:p>
          <a:endParaRPr lang="en-US"/>
        </a:p>
      </dgm:t>
    </dgm:pt>
    <dgm:pt modelId="{BEBE266C-FD14-524F-9216-152B26164655}">
      <dgm:prSet/>
      <dgm:spPr/>
      <dgm:t>
        <a:bodyPr/>
        <a:lstStyle/>
        <a:p>
          <a:r>
            <a:rPr lang="en-US" dirty="0"/>
            <a:t>Model Training with Parameter Tuning</a:t>
          </a:r>
        </a:p>
      </dgm:t>
    </dgm:pt>
    <dgm:pt modelId="{0E6563E2-25F9-AA47-930F-BED666372518}" type="parTrans" cxnId="{326255C0-78F6-E644-8DFE-60127613BFDF}">
      <dgm:prSet/>
      <dgm:spPr/>
      <dgm:t>
        <a:bodyPr/>
        <a:lstStyle/>
        <a:p>
          <a:endParaRPr lang="en-US"/>
        </a:p>
      </dgm:t>
    </dgm:pt>
    <dgm:pt modelId="{C2967FE7-9DCC-3443-A4F0-66AB57365CD9}" type="sibTrans" cxnId="{326255C0-78F6-E644-8DFE-60127613BFDF}">
      <dgm:prSet/>
      <dgm:spPr/>
      <dgm:t>
        <a:bodyPr/>
        <a:lstStyle/>
        <a:p>
          <a:endParaRPr lang="en-US"/>
        </a:p>
      </dgm:t>
    </dgm:pt>
    <dgm:pt modelId="{7D45AC0C-1549-0445-9EF5-DF07189F47B5}">
      <dgm:prSet/>
      <dgm:spPr/>
      <dgm:t>
        <a:bodyPr/>
        <a:lstStyle/>
        <a:p>
          <a:r>
            <a:rPr lang="en-US" dirty="0"/>
            <a:t>Best LR Model Evaluation</a:t>
          </a:r>
        </a:p>
      </dgm:t>
    </dgm:pt>
    <dgm:pt modelId="{4C77031D-D952-BC45-97A3-847F2CCFA9EA}" type="parTrans" cxnId="{0B8C4DEA-B9FB-D540-B251-BCDB9BF6B25E}">
      <dgm:prSet/>
      <dgm:spPr/>
      <dgm:t>
        <a:bodyPr/>
        <a:lstStyle/>
        <a:p>
          <a:endParaRPr lang="en-US"/>
        </a:p>
      </dgm:t>
    </dgm:pt>
    <dgm:pt modelId="{74D6E566-6CF9-364B-BFFF-915D9CE53E41}" type="sibTrans" cxnId="{0B8C4DEA-B9FB-D540-B251-BCDB9BF6B25E}">
      <dgm:prSet/>
      <dgm:spPr/>
      <dgm:t>
        <a:bodyPr/>
        <a:lstStyle/>
        <a:p>
          <a:endParaRPr lang="en-US"/>
        </a:p>
      </dgm:t>
    </dgm:pt>
    <dgm:pt modelId="{7137169A-9F5C-C14B-BBF6-DBF2565A6EDA}">
      <dgm:prSet/>
      <dgm:spPr/>
      <dgm:t>
        <a:bodyPr/>
        <a:lstStyle/>
        <a:p>
          <a:r>
            <a:rPr lang="en-US" dirty="0"/>
            <a:t>Best Model Prediction</a:t>
          </a:r>
        </a:p>
      </dgm:t>
    </dgm:pt>
    <dgm:pt modelId="{B4E14A10-42C1-154F-9F34-F7AD4A68004D}" type="parTrans" cxnId="{E626A29B-4A7D-214F-98D4-339183511ECD}">
      <dgm:prSet/>
      <dgm:spPr/>
      <dgm:t>
        <a:bodyPr/>
        <a:lstStyle/>
        <a:p>
          <a:endParaRPr lang="en-US"/>
        </a:p>
      </dgm:t>
    </dgm:pt>
    <dgm:pt modelId="{768AD082-9CC0-B64E-BB0D-BDFC361AD6FA}" type="sibTrans" cxnId="{E626A29B-4A7D-214F-98D4-339183511ECD}">
      <dgm:prSet/>
      <dgm:spPr/>
      <dgm:t>
        <a:bodyPr/>
        <a:lstStyle/>
        <a:p>
          <a:endParaRPr lang="en-US"/>
        </a:p>
      </dgm:t>
    </dgm:pt>
    <dgm:pt modelId="{787F3AD5-8B12-7145-9DAE-680EE985F5BE}" type="pres">
      <dgm:prSet presAssocID="{DBD182B4-2D75-7A4F-A2FC-0AECAA3538EE}" presName="Name0" presStyleCnt="0">
        <dgm:presLayoutVars>
          <dgm:dir/>
          <dgm:animLvl val="lvl"/>
          <dgm:resizeHandles val="exact"/>
        </dgm:presLayoutVars>
      </dgm:prSet>
      <dgm:spPr/>
    </dgm:pt>
    <dgm:pt modelId="{2385AA8C-01E5-C447-8408-591C1E7AB823}" type="pres">
      <dgm:prSet presAssocID="{D2CFBD69-2FB3-6D45-8C1B-BA064B393CC7}" presName="parTxOnly" presStyleLbl="node1" presStyleIdx="0" presStyleCnt="7">
        <dgm:presLayoutVars>
          <dgm:chMax val="0"/>
          <dgm:chPref val="0"/>
          <dgm:bulletEnabled val="1"/>
        </dgm:presLayoutVars>
      </dgm:prSet>
      <dgm:spPr/>
    </dgm:pt>
    <dgm:pt modelId="{D7E2257E-E3FD-1343-AA43-84C8047D48C1}" type="pres">
      <dgm:prSet presAssocID="{DE3BAE38-9EF9-F244-8DD8-BD928019CF03}" presName="parTxOnlySpace" presStyleCnt="0"/>
      <dgm:spPr/>
    </dgm:pt>
    <dgm:pt modelId="{C0DA22A5-07E1-3A44-AC0C-7D2B2F9D821F}" type="pres">
      <dgm:prSet presAssocID="{7B95986C-2E8C-3D4C-805E-971490EAEA86}" presName="parTxOnly" presStyleLbl="node1" presStyleIdx="1" presStyleCnt="7">
        <dgm:presLayoutVars>
          <dgm:chMax val="0"/>
          <dgm:chPref val="0"/>
          <dgm:bulletEnabled val="1"/>
        </dgm:presLayoutVars>
      </dgm:prSet>
      <dgm:spPr/>
    </dgm:pt>
    <dgm:pt modelId="{550B0F35-9299-5944-A29D-CC452234871F}" type="pres">
      <dgm:prSet presAssocID="{A3C8433B-E34E-5341-AE71-EA76BFF62C36}" presName="parTxOnlySpace" presStyleCnt="0"/>
      <dgm:spPr/>
    </dgm:pt>
    <dgm:pt modelId="{ACE174EE-5253-474D-A7AF-7CE3CFEF1B6C}" type="pres">
      <dgm:prSet presAssocID="{8516B546-1B50-4B43-AE02-9D22AD937CC9}" presName="parTxOnly" presStyleLbl="node1" presStyleIdx="2" presStyleCnt="7">
        <dgm:presLayoutVars>
          <dgm:chMax val="0"/>
          <dgm:chPref val="0"/>
          <dgm:bulletEnabled val="1"/>
        </dgm:presLayoutVars>
      </dgm:prSet>
      <dgm:spPr/>
    </dgm:pt>
    <dgm:pt modelId="{8F7E54E2-EE27-3248-B541-3EC92F4C3523}" type="pres">
      <dgm:prSet presAssocID="{9691A920-B429-0144-A795-08EF36901925}" presName="parTxOnlySpace" presStyleCnt="0"/>
      <dgm:spPr/>
    </dgm:pt>
    <dgm:pt modelId="{5196B369-1D89-534A-BD20-0D4E5DF12142}" type="pres">
      <dgm:prSet presAssocID="{5DD2C8AB-388F-A746-A202-3904BF0262F7}" presName="parTxOnly" presStyleLbl="node1" presStyleIdx="3" presStyleCnt="7">
        <dgm:presLayoutVars>
          <dgm:chMax val="0"/>
          <dgm:chPref val="0"/>
          <dgm:bulletEnabled val="1"/>
        </dgm:presLayoutVars>
      </dgm:prSet>
      <dgm:spPr/>
    </dgm:pt>
    <dgm:pt modelId="{815F031E-C6C0-B445-85AB-B9EFABD15D32}" type="pres">
      <dgm:prSet presAssocID="{4D9210A1-8380-3646-AA27-57EE1963E295}" presName="parTxOnlySpace" presStyleCnt="0"/>
      <dgm:spPr/>
    </dgm:pt>
    <dgm:pt modelId="{34B7E856-C735-CB40-92F1-F06A0471304D}" type="pres">
      <dgm:prSet presAssocID="{BEBE266C-FD14-524F-9216-152B26164655}" presName="parTxOnly" presStyleLbl="node1" presStyleIdx="4" presStyleCnt="7">
        <dgm:presLayoutVars>
          <dgm:chMax val="0"/>
          <dgm:chPref val="0"/>
          <dgm:bulletEnabled val="1"/>
        </dgm:presLayoutVars>
      </dgm:prSet>
      <dgm:spPr/>
    </dgm:pt>
    <dgm:pt modelId="{EB7B58A5-06B8-864C-BC3A-51116528A0C3}" type="pres">
      <dgm:prSet presAssocID="{C2967FE7-9DCC-3443-A4F0-66AB57365CD9}" presName="parTxOnlySpace" presStyleCnt="0"/>
      <dgm:spPr/>
    </dgm:pt>
    <dgm:pt modelId="{2D0BE300-8093-B042-847E-80E6EE923A39}" type="pres">
      <dgm:prSet presAssocID="{7D45AC0C-1549-0445-9EF5-DF07189F47B5}" presName="parTxOnly" presStyleLbl="node1" presStyleIdx="5" presStyleCnt="7">
        <dgm:presLayoutVars>
          <dgm:chMax val="0"/>
          <dgm:chPref val="0"/>
          <dgm:bulletEnabled val="1"/>
        </dgm:presLayoutVars>
      </dgm:prSet>
      <dgm:spPr/>
    </dgm:pt>
    <dgm:pt modelId="{5B307889-3F8B-7842-81D0-54E5D2BE400B}" type="pres">
      <dgm:prSet presAssocID="{74D6E566-6CF9-364B-BFFF-915D9CE53E41}" presName="parTxOnlySpace" presStyleCnt="0"/>
      <dgm:spPr/>
    </dgm:pt>
    <dgm:pt modelId="{AE6483A2-3D2B-5E4C-BF9B-8A40A65576A3}" type="pres">
      <dgm:prSet presAssocID="{7137169A-9F5C-C14B-BBF6-DBF2565A6EDA}" presName="parTxOnly" presStyleLbl="node1" presStyleIdx="6" presStyleCnt="7">
        <dgm:presLayoutVars>
          <dgm:chMax val="0"/>
          <dgm:chPref val="0"/>
          <dgm:bulletEnabled val="1"/>
        </dgm:presLayoutVars>
      </dgm:prSet>
      <dgm:spPr/>
    </dgm:pt>
  </dgm:ptLst>
  <dgm:cxnLst>
    <dgm:cxn modelId="{79A0450E-83B5-BF47-84C5-26F003A97FE5}" type="presOf" srcId="{8516B546-1B50-4B43-AE02-9D22AD937CC9}" destId="{ACE174EE-5253-474D-A7AF-7CE3CFEF1B6C}" srcOrd="0" destOrd="0" presId="urn:microsoft.com/office/officeart/2005/8/layout/chevron1"/>
    <dgm:cxn modelId="{59F84E42-A8DE-F14F-8552-4FD2F049E46F}" type="presOf" srcId="{7D45AC0C-1549-0445-9EF5-DF07189F47B5}" destId="{2D0BE300-8093-B042-847E-80E6EE923A39}" srcOrd="0" destOrd="0" presId="urn:microsoft.com/office/officeart/2005/8/layout/chevron1"/>
    <dgm:cxn modelId="{965D025E-6FB7-3843-8292-C8A9DD5B292C}" srcId="{DBD182B4-2D75-7A4F-A2FC-0AECAA3538EE}" destId="{D2CFBD69-2FB3-6D45-8C1B-BA064B393CC7}" srcOrd="0" destOrd="0" parTransId="{CB6B4915-E06E-1D47-8D54-3338BDDE1F72}" sibTransId="{DE3BAE38-9EF9-F244-8DD8-BD928019CF03}"/>
    <dgm:cxn modelId="{FFACE45E-F600-4548-8DE4-33A878484220}" srcId="{DBD182B4-2D75-7A4F-A2FC-0AECAA3538EE}" destId="{8516B546-1B50-4B43-AE02-9D22AD937CC9}" srcOrd="2" destOrd="0" parTransId="{53772A7C-480A-0247-BC7C-94204D912AE6}" sibTransId="{9691A920-B429-0144-A795-08EF36901925}"/>
    <dgm:cxn modelId="{48437865-4F69-E54B-8B4E-846C79D6B69B}" type="presOf" srcId="{BEBE266C-FD14-524F-9216-152B26164655}" destId="{34B7E856-C735-CB40-92F1-F06A0471304D}" srcOrd="0" destOrd="0" presId="urn:microsoft.com/office/officeart/2005/8/layout/chevron1"/>
    <dgm:cxn modelId="{D431AE79-8596-0F4B-9AB2-338FB8CCEB9A}" srcId="{DBD182B4-2D75-7A4F-A2FC-0AECAA3538EE}" destId="{5DD2C8AB-388F-A746-A202-3904BF0262F7}" srcOrd="3" destOrd="0" parTransId="{174160FA-8093-EC4F-B150-81626241BFB4}" sibTransId="{4D9210A1-8380-3646-AA27-57EE1963E295}"/>
    <dgm:cxn modelId="{2A40FB88-11A7-FC4F-97A7-1551C5E342DE}" type="presOf" srcId="{5DD2C8AB-388F-A746-A202-3904BF0262F7}" destId="{5196B369-1D89-534A-BD20-0D4E5DF12142}" srcOrd="0" destOrd="0" presId="urn:microsoft.com/office/officeart/2005/8/layout/chevron1"/>
    <dgm:cxn modelId="{62C09A8F-42CF-1241-9B70-EB9EE2330FD8}" type="presOf" srcId="{7B95986C-2E8C-3D4C-805E-971490EAEA86}" destId="{C0DA22A5-07E1-3A44-AC0C-7D2B2F9D821F}" srcOrd="0" destOrd="0" presId="urn:microsoft.com/office/officeart/2005/8/layout/chevron1"/>
    <dgm:cxn modelId="{EE8EDE9A-4782-D244-9709-A8363757982E}" type="presOf" srcId="{D2CFBD69-2FB3-6D45-8C1B-BA064B393CC7}" destId="{2385AA8C-01E5-C447-8408-591C1E7AB823}" srcOrd="0" destOrd="0" presId="urn:microsoft.com/office/officeart/2005/8/layout/chevron1"/>
    <dgm:cxn modelId="{E626A29B-4A7D-214F-98D4-339183511ECD}" srcId="{DBD182B4-2D75-7A4F-A2FC-0AECAA3538EE}" destId="{7137169A-9F5C-C14B-BBF6-DBF2565A6EDA}" srcOrd="6" destOrd="0" parTransId="{B4E14A10-42C1-154F-9F34-F7AD4A68004D}" sibTransId="{768AD082-9CC0-B64E-BB0D-BDFC361AD6FA}"/>
    <dgm:cxn modelId="{3D1F61A1-6FD4-A349-8119-C70CAEA01CF2}" type="presOf" srcId="{7137169A-9F5C-C14B-BBF6-DBF2565A6EDA}" destId="{AE6483A2-3D2B-5E4C-BF9B-8A40A65576A3}" srcOrd="0" destOrd="0" presId="urn:microsoft.com/office/officeart/2005/8/layout/chevron1"/>
    <dgm:cxn modelId="{6C9CF2B5-D47F-7845-9E0B-44F11393529E}" type="presOf" srcId="{DBD182B4-2D75-7A4F-A2FC-0AECAA3538EE}" destId="{787F3AD5-8B12-7145-9DAE-680EE985F5BE}" srcOrd="0" destOrd="0" presId="urn:microsoft.com/office/officeart/2005/8/layout/chevron1"/>
    <dgm:cxn modelId="{326255C0-78F6-E644-8DFE-60127613BFDF}" srcId="{DBD182B4-2D75-7A4F-A2FC-0AECAA3538EE}" destId="{BEBE266C-FD14-524F-9216-152B26164655}" srcOrd="4" destOrd="0" parTransId="{0E6563E2-25F9-AA47-930F-BED666372518}" sibTransId="{C2967FE7-9DCC-3443-A4F0-66AB57365CD9}"/>
    <dgm:cxn modelId="{EF64DFD6-FEC3-8D49-A1B7-3C2ED5B647F6}" srcId="{DBD182B4-2D75-7A4F-A2FC-0AECAA3538EE}" destId="{7B95986C-2E8C-3D4C-805E-971490EAEA86}" srcOrd="1" destOrd="0" parTransId="{AC2F641D-9D76-C14D-88E1-CFB4C0A10DA6}" sibTransId="{A3C8433B-E34E-5341-AE71-EA76BFF62C36}"/>
    <dgm:cxn modelId="{0B8C4DEA-B9FB-D540-B251-BCDB9BF6B25E}" srcId="{DBD182B4-2D75-7A4F-A2FC-0AECAA3538EE}" destId="{7D45AC0C-1549-0445-9EF5-DF07189F47B5}" srcOrd="5" destOrd="0" parTransId="{4C77031D-D952-BC45-97A3-847F2CCFA9EA}" sibTransId="{74D6E566-6CF9-364B-BFFF-915D9CE53E41}"/>
    <dgm:cxn modelId="{FDC7E14B-04F4-094D-8529-B6F22D0CC082}" type="presParOf" srcId="{787F3AD5-8B12-7145-9DAE-680EE985F5BE}" destId="{2385AA8C-01E5-C447-8408-591C1E7AB823}" srcOrd="0" destOrd="0" presId="urn:microsoft.com/office/officeart/2005/8/layout/chevron1"/>
    <dgm:cxn modelId="{DA170CBE-C927-5C43-8A2B-868F79646A52}" type="presParOf" srcId="{787F3AD5-8B12-7145-9DAE-680EE985F5BE}" destId="{D7E2257E-E3FD-1343-AA43-84C8047D48C1}" srcOrd="1" destOrd="0" presId="urn:microsoft.com/office/officeart/2005/8/layout/chevron1"/>
    <dgm:cxn modelId="{F4CBAE18-E85E-AF48-B38D-D42BE2883900}" type="presParOf" srcId="{787F3AD5-8B12-7145-9DAE-680EE985F5BE}" destId="{C0DA22A5-07E1-3A44-AC0C-7D2B2F9D821F}" srcOrd="2" destOrd="0" presId="urn:microsoft.com/office/officeart/2005/8/layout/chevron1"/>
    <dgm:cxn modelId="{1880ACF9-93A9-434D-B483-16602B37D71E}" type="presParOf" srcId="{787F3AD5-8B12-7145-9DAE-680EE985F5BE}" destId="{550B0F35-9299-5944-A29D-CC452234871F}" srcOrd="3" destOrd="0" presId="urn:microsoft.com/office/officeart/2005/8/layout/chevron1"/>
    <dgm:cxn modelId="{86C3F5AB-572C-6C45-B6AB-CCBA3AAA0E2A}" type="presParOf" srcId="{787F3AD5-8B12-7145-9DAE-680EE985F5BE}" destId="{ACE174EE-5253-474D-A7AF-7CE3CFEF1B6C}" srcOrd="4" destOrd="0" presId="urn:microsoft.com/office/officeart/2005/8/layout/chevron1"/>
    <dgm:cxn modelId="{27D9BEB7-9AC4-6847-A39A-03246CABDB5A}" type="presParOf" srcId="{787F3AD5-8B12-7145-9DAE-680EE985F5BE}" destId="{8F7E54E2-EE27-3248-B541-3EC92F4C3523}" srcOrd="5" destOrd="0" presId="urn:microsoft.com/office/officeart/2005/8/layout/chevron1"/>
    <dgm:cxn modelId="{D21ADC40-EED5-A640-B82F-47F47115FB30}" type="presParOf" srcId="{787F3AD5-8B12-7145-9DAE-680EE985F5BE}" destId="{5196B369-1D89-534A-BD20-0D4E5DF12142}" srcOrd="6" destOrd="0" presId="urn:microsoft.com/office/officeart/2005/8/layout/chevron1"/>
    <dgm:cxn modelId="{277728A8-4AEB-9D43-87E7-6E807684F3F3}" type="presParOf" srcId="{787F3AD5-8B12-7145-9DAE-680EE985F5BE}" destId="{815F031E-C6C0-B445-85AB-B9EFABD15D32}" srcOrd="7" destOrd="0" presId="urn:microsoft.com/office/officeart/2005/8/layout/chevron1"/>
    <dgm:cxn modelId="{2AD87153-09E9-5745-BBBC-F2D6ECBACCEB}" type="presParOf" srcId="{787F3AD5-8B12-7145-9DAE-680EE985F5BE}" destId="{34B7E856-C735-CB40-92F1-F06A0471304D}" srcOrd="8" destOrd="0" presId="urn:microsoft.com/office/officeart/2005/8/layout/chevron1"/>
    <dgm:cxn modelId="{7854AADA-0C86-DB40-8310-649C8E8ED5CC}" type="presParOf" srcId="{787F3AD5-8B12-7145-9DAE-680EE985F5BE}" destId="{EB7B58A5-06B8-864C-BC3A-51116528A0C3}" srcOrd="9" destOrd="0" presId="urn:microsoft.com/office/officeart/2005/8/layout/chevron1"/>
    <dgm:cxn modelId="{8D5B010F-3D4B-EB4B-BE7D-40B61576F0DB}" type="presParOf" srcId="{787F3AD5-8B12-7145-9DAE-680EE985F5BE}" destId="{2D0BE300-8093-B042-847E-80E6EE923A39}" srcOrd="10" destOrd="0" presId="urn:microsoft.com/office/officeart/2005/8/layout/chevron1"/>
    <dgm:cxn modelId="{217CB1B9-BDA9-2F4C-B16F-0C2ED323C578}" type="presParOf" srcId="{787F3AD5-8B12-7145-9DAE-680EE985F5BE}" destId="{5B307889-3F8B-7842-81D0-54E5D2BE400B}" srcOrd="11" destOrd="0" presId="urn:microsoft.com/office/officeart/2005/8/layout/chevron1"/>
    <dgm:cxn modelId="{0FA3DBB6-DE6C-6547-9F65-1786103449FF}" type="presParOf" srcId="{787F3AD5-8B12-7145-9DAE-680EE985F5BE}" destId="{AE6483A2-3D2B-5E4C-BF9B-8A40A65576A3}" srcOrd="1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BD182B4-2D75-7A4F-A2FC-0AECAA3538EE}" type="doc">
      <dgm:prSet loTypeId="urn:microsoft.com/office/officeart/2005/8/layout/chevron1" loCatId="" qsTypeId="urn:microsoft.com/office/officeart/2005/8/quickstyle/simple1" qsCatId="simple" csTypeId="urn:microsoft.com/office/officeart/2005/8/colors/colorful5" csCatId="colorful" phldr="1"/>
      <dgm:spPr/>
    </dgm:pt>
    <dgm:pt modelId="{D2CFBD69-2FB3-6D45-8C1B-BA064B393CC7}">
      <dgm:prSet phldrT="[Text]"/>
      <dgm:spPr/>
      <dgm:t>
        <a:bodyPr/>
        <a:lstStyle/>
        <a:p>
          <a:r>
            <a:rPr lang="en-US" b="0" i="0" u="none" dirty="0"/>
            <a:t>Data Preprocessing &amp; EDA</a:t>
          </a:r>
          <a:endParaRPr lang="en-US" dirty="0"/>
        </a:p>
      </dgm:t>
    </dgm:pt>
    <dgm:pt modelId="{CB6B4915-E06E-1D47-8D54-3338BDDE1F72}" type="parTrans" cxnId="{965D025E-6FB7-3843-8292-C8A9DD5B292C}">
      <dgm:prSet/>
      <dgm:spPr/>
      <dgm:t>
        <a:bodyPr/>
        <a:lstStyle/>
        <a:p>
          <a:endParaRPr lang="en-US"/>
        </a:p>
      </dgm:t>
    </dgm:pt>
    <dgm:pt modelId="{DE3BAE38-9EF9-F244-8DD8-BD928019CF03}" type="sibTrans" cxnId="{965D025E-6FB7-3843-8292-C8A9DD5B292C}">
      <dgm:prSet/>
      <dgm:spPr/>
      <dgm:t>
        <a:bodyPr/>
        <a:lstStyle/>
        <a:p>
          <a:endParaRPr lang="en-US"/>
        </a:p>
      </dgm:t>
    </dgm:pt>
    <dgm:pt modelId="{7B95986C-2E8C-3D4C-805E-971490EAEA86}">
      <dgm:prSet phldrT="[Text]"/>
      <dgm:spPr/>
      <dgm:t>
        <a:bodyPr/>
        <a:lstStyle/>
        <a:p>
          <a:r>
            <a:rPr lang="en-US" b="0" i="0" u="none" dirty="0"/>
            <a:t>Feature Engineering</a:t>
          </a:r>
          <a:endParaRPr lang="en-US" dirty="0"/>
        </a:p>
      </dgm:t>
    </dgm:pt>
    <dgm:pt modelId="{AC2F641D-9D76-C14D-88E1-CFB4C0A10DA6}" type="parTrans" cxnId="{EF64DFD6-FEC3-8D49-A1B7-3C2ED5B647F6}">
      <dgm:prSet/>
      <dgm:spPr/>
      <dgm:t>
        <a:bodyPr/>
        <a:lstStyle/>
        <a:p>
          <a:endParaRPr lang="en-US"/>
        </a:p>
      </dgm:t>
    </dgm:pt>
    <dgm:pt modelId="{A3C8433B-E34E-5341-AE71-EA76BFF62C36}" type="sibTrans" cxnId="{EF64DFD6-FEC3-8D49-A1B7-3C2ED5B647F6}">
      <dgm:prSet/>
      <dgm:spPr/>
      <dgm:t>
        <a:bodyPr/>
        <a:lstStyle/>
        <a:p>
          <a:endParaRPr lang="en-US"/>
        </a:p>
      </dgm:t>
    </dgm:pt>
    <dgm:pt modelId="{8516B546-1B50-4B43-AE02-9D22AD937CC9}">
      <dgm:prSet phldrT="[Text]"/>
      <dgm:spPr/>
      <dgm:t>
        <a:bodyPr/>
        <a:lstStyle/>
        <a:p>
          <a:r>
            <a:rPr lang="en-US" b="0" i="0" u="none" dirty="0"/>
            <a:t>Baseline LR Model Training</a:t>
          </a:r>
          <a:endParaRPr lang="en-US" dirty="0"/>
        </a:p>
      </dgm:t>
    </dgm:pt>
    <dgm:pt modelId="{53772A7C-480A-0247-BC7C-94204D912AE6}" type="parTrans" cxnId="{FFACE45E-F600-4548-8DE4-33A878484220}">
      <dgm:prSet/>
      <dgm:spPr/>
      <dgm:t>
        <a:bodyPr/>
        <a:lstStyle/>
        <a:p>
          <a:endParaRPr lang="en-US"/>
        </a:p>
      </dgm:t>
    </dgm:pt>
    <dgm:pt modelId="{9691A920-B429-0144-A795-08EF36901925}" type="sibTrans" cxnId="{FFACE45E-F600-4548-8DE4-33A878484220}">
      <dgm:prSet/>
      <dgm:spPr/>
      <dgm:t>
        <a:bodyPr/>
        <a:lstStyle/>
        <a:p>
          <a:endParaRPr lang="en-US"/>
        </a:p>
      </dgm:t>
    </dgm:pt>
    <dgm:pt modelId="{5DD2C8AB-388F-A746-A202-3904BF0262F7}">
      <dgm:prSet/>
      <dgm:spPr/>
      <dgm:t>
        <a:bodyPr/>
        <a:lstStyle/>
        <a:p>
          <a:r>
            <a:rPr lang="en-US" dirty="0"/>
            <a:t>Baseline Model Evaluation</a:t>
          </a:r>
        </a:p>
      </dgm:t>
    </dgm:pt>
    <dgm:pt modelId="{174160FA-8093-EC4F-B150-81626241BFB4}" type="parTrans" cxnId="{D431AE79-8596-0F4B-9AB2-338FB8CCEB9A}">
      <dgm:prSet/>
      <dgm:spPr/>
      <dgm:t>
        <a:bodyPr/>
        <a:lstStyle/>
        <a:p>
          <a:endParaRPr lang="en-US"/>
        </a:p>
      </dgm:t>
    </dgm:pt>
    <dgm:pt modelId="{4D9210A1-8380-3646-AA27-57EE1963E295}" type="sibTrans" cxnId="{D431AE79-8596-0F4B-9AB2-338FB8CCEB9A}">
      <dgm:prSet/>
      <dgm:spPr/>
      <dgm:t>
        <a:bodyPr/>
        <a:lstStyle/>
        <a:p>
          <a:endParaRPr lang="en-US"/>
        </a:p>
      </dgm:t>
    </dgm:pt>
    <dgm:pt modelId="{BEBE266C-FD14-524F-9216-152B26164655}">
      <dgm:prSet/>
      <dgm:spPr/>
      <dgm:t>
        <a:bodyPr/>
        <a:lstStyle/>
        <a:p>
          <a:r>
            <a:rPr lang="en-US" dirty="0"/>
            <a:t>Model Training with Parameter Tuning</a:t>
          </a:r>
        </a:p>
      </dgm:t>
    </dgm:pt>
    <dgm:pt modelId="{0E6563E2-25F9-AA47-930F-BED666372518}" type="parTrans" cxnId="{326255C0-78F6-E644-8DFE-60127613BFDF}">
      <dgm:prSet/>
      <dgm:spPr/>
      <dgm:t>
        <a:bodyPr/>
        <a:lstStyle/>
        <a:p>
          <a:endParaRPr lang="en-US"/>
        </a:p>
      </dgm:t>
    </dgm:pt>
    <dgm:pt modelId="{C2967FE7-9DCC-3443-A4F0-66AB57365CD9}" type="sibTrans" cxnId="{326255C0-78F6-E644-8DFE-60127613BFDF}">
      <dgm:prSet/>
      <dgm:spPr/>
      <dgm:t>
        <a:bodyPr/>
        <a:lstStyle/>
        <a:p>
          <a:endParaRPr lang="en-US"/>
        </a:p>
      </dgm:t>
    </dgm:pt>
    <dgm:pt modelId="{7D45AC0C-1549-0445-9EF5-DF07189F47B5}">
      <dgm:prSet/>
      <dgm:spPr/>
      <dgm:t>
        <a:bodyPr/>
        <a:lstStyle/>
        <a:p>
          <a:r>
            <a:rPr lang="en-US" dirty="0"/>
            <a:t>Best Model Evaluation</a:t>
          </a:r>
        </a:p>
      </dgm:t>
    </dgm:pt>
    <dgm:pt modelId="{4C77031D-D952-BC45-97A3-847F2CCFA9EA}" type="parTrans" cxnId="{0B8C4DEA-B9FB-D540-B251-BCDB9BF6B25E}">
      <dgm:prSet/>
      <dgm:spPr/>
      <dgm:t>
        <a:bodyPr/>
        <a:lstStyle/>
        <a:p>
          <a:endParaRPr lang="en-US"/>
        </a:p>
      </dgm:t>
    </dgm:pt>
    <dgm:pt modelId="{74D6E566-6CF9-364B-BFFF-915D9CE53E41}" type="sibTrans" cxnId="{0B8C4DEA-B9FB-D540-B251-BCDB9BF6B25E}">
      <dgm:prSet/>
      <dgm:spPr/>
      <dgm:t>
        <a:bodyPr/>
        <a:lstStyle/>
        <a:p>
          <a:endParaRPr lang="en-US"/>
        </a:p>
      </dgm:t>
    </dgm:pt>
    <dgm:pt modelId="{7137169A-9F5C-C14B-BBF6-DBF2565A6EDA}">
      <dgm:prSet/>
      <dgm:spPr/>
      <dgm:t>
        <a:bodyPr/>
        <a:lstStyle/>
        <a:p>
          <a:r>
            <a:rPr lang="en-US" dirty="0"/>
            <a:t>Best Model Prediction</a:t>
          </a:r>
        </a:p>
      </dgm:t>
    </dgm:pt>
    <dgm:pt modelId="{B4E14A10-42C1-154F-9F34-F7AD4A68004D}" type="parTrans" cxnId="{E626A29B-4A7D-214F-98D4-339183511ECD}">
      <dgm:prSet/>
      <dgm:spPr/>
      <dgm:t>
        <a:bodyPr/>
        <a:lstStyle/>
        <a:p>
          <a:endParaRPr lang="en-US"/>
        </a:p>
      </dgm:t>
    </dgm:pt>
    <dgm:pt modelId="{768AD082-9CC0-B64E-BB0D-BDFC361AD6FA}" type="sibTrans" cxnId="{E626A29B-4A7D-214F-98D4-339183511ECD}">
      <dgm:prSet/>
      <dgm:spPr/>
      <dgm:t>
        <a:bodyPr/>
        <a:lstStyle/>
        <a:p>
          <a:endParaRPr lang="en-US"/>
        </a:p>
      </dgm:t>
    </dgm:pt>
    <dgm:pt modelId="{BB5D2B04-E8E3-DD4D-839F-05C436E52E03}">
      <dgm:prSet/>
      <dgm:spPr/>
      <dgm:t>
        <a:bodyPr/>
        <a:lstStyle/>
        <a:p>
          <a:r>
            <a:rPr lang="en-US" dirty="0"/>
            <a:t>Logistic Regression</a:t>
          </a:r>
        </a:p>
      </dgm:t>
    </dgm:pt>
    <dgm:pt modelId="{CE646CB5-B24E-714C-B78E-AB879A56106B}" type="parTrans" cxnId="{E1480FEE-3A92-D447-844C-99B94CF86CCE}">
      <dgm:prSet/>
      <dgm:spPr/>
      <dgm:t>
        <a:bodyPr/>
        <a:lstStyle/>
        <a:p>
          <a:endParaRPr lang="en-US"/>
        </a:p>
      </dgm:t>
    </dgm:pt>
    <dgm:pt modelId="{D54AF4A8-1328-CC47-B9E6-80DDD5DFB276}" type="sibTrans" cxnId="{E1480FEE-3A92-D447-844C-99B94CF86CCE}">
      <dgm:prSet/>
      <dgm:spPr/>
      <dgm:t>
        <a:bodyPr/>
        <a:lstStyle/>
        <a:p>
          <a:endParaRPr lang="en-US"/>
        </a:p>
      </dgm:t>
    </dgm:pt>
    <dgm:pt modelId="{4CA113F6-501B-DE4F-AE2E-DF63F16F3948}">
      <dgm:prSet/>
      <dgm:spPr/>
      <dgm:t>
        <a:bodyPr/>
        <a:lstStyle/>
        <a:p>
          <a:r>
            <a:rPr lang="en-US" dirty="0"/>
            <a:t>Naive Bayes</a:t>
          </a:r>
        </a:p>
      </dgm:t>
    </dgm:pt>
    <dgm:pt modelId="{0D9C9905-462F-CB48-B21F-4B416EB80B36}" type="parTrans" cxnId="{EA5CA114-668E-6744-B4BE-CCBFD2D387F2}">
      <dgm:prSet/>
      <dgm:spPr/>
      <dgm:t>
        <a:bodyPr/>
        <a:lstStyle/>
        <a:p>
          <a:endParaRPr lang="en-US"/>
        </a:p>
      </dgm:t>
    </dgm:pt>
    <dgm:pt modelId="{292CC1AC-EDD9-5748-B246-F82DB34A2FFD}" type="sibTrans" cxnId="{EA5CA114-668E-6744-B4BE-CCBFD2D387F2}">
      <dgm:prSet/>
      <dgm:spPr/>
      <dgm:t>
        <a:bodyPr/>
        <a:lstStyle/>
        <a:p>
          <a:endParaRPr lang="en-US"/>
        </a:p>
      </dgm:t>
    </dgm:pt>
    <dgm:pt modelId="{075D9454-E699-754A-A46E-AE66DD7BA193}">
      <dgm:prSet/>
      <dgm:spPr/>
      <dgm:t>
        <a:bodyPr/>
        <a:lstStyle/>
        <a:p>
          <a:r>
            <a:rPr lang="en-US" dirty="0"/>
            <a:t>SVM</a:t>
          </a:r>
        </a:p>
      </dgm:t>
    </dgm:pt>
    <dgm:pt modelId="{B03F75A1-412A-9C4E-99F5-7786BF10FC66}" type="parTrans" cxnId="{9E4C9717-1526-8144-9102-B38D68BDBF69}">
      <dgm:prSet/>
      <dgm:spPr/>
      <dgm:t>
        <a:bodyPr/>
        <a:lstStyle/>
        <a:p>
          <a:endParaRPr lang="en-US"/>
        </a:p>
      </dgm:t>
    </dgm:pt>
    <dgm:pt modelId="{FAB06CDC-DBE4-2A46-891C-C6C03AD83F1C}" type="sibTrans" cxnId="{9E4C9717-1526-8144-9102-B38D68BDBF69}">
      <dgm:prSet/>
      <dgm:spPr/>
      <dgm:t>
        <a:bodyPr/>
        <a:lstStyle/>
        <a:p>
          <a:endParaRPr lang="en-US"/>
        </a:p>
      </dgm:t>
    </dgm:pt>
    <dgm:pt modelId="{E7CC13C1-55B3-2243-8078-6AD725FA82E7}">
      <dgm:prSet/>
      <dgm:spPr/>
      <dgm:t>
        <a:bodyPr/>
        <a:lstStyle/>
        <a:p>
          <a:r>
            <a:rPr lang="en-US" dirty="0"/>
            <a:t>Gradient Boosting</a:t>
          </a:r>
        </a:p>
      </dgm:t>
    </dgm:pt>
    <dgm:pt modelId="{C669B2EC-B0C0-FC43-B4D4-018694A40755}" type="parTrans" cxnId="{73C4F625-D062-454B-ABBF-A9A3FD8476F3}">
      <dgm:prSet/>
      <dgm:spPr/>
      <dgm:t>
        <a:bodyPr/>
        <a:lstStyle/>
        <a:p>
          <a:endParaRPr lang="en-US"/>
        </a:p>
      </dgm:t>
    </dgm:pt>
    <dgm:pt modelId="{B4B94ED3-3F67-3F48-908D-715EE99051AA}" type="sibTrans" cxnId="{73C4F625-D062-454B-ABBF-A9A3FD8476F3}">
      <dgm:prSet/>
      <dgm:spPr/>
      <dgm:t>
        <a:bodyPr/>
        <a:lstStyle/>
        <a:p>
          <a:endParaRPr lang="en-US"/>
        </a:p>
      </dgm:t>
    </dgm:pt>
    <dgm:pt modelId="{89D276E0-300F-6A44-9FF4-D53C756F63CA}">
      <dgm:prSet/>
      <dgm:spPr/>
      <dgm:t>
        <a:bodyPr/>
        <a:lstStyle/>
        <a:p>
          <a:r>
            <a:rPr lang="en-US" dirty="0"/>
            <a:t>XG Boost</a:t>
          </a:r>
        </a:p>
      </dgm:t>
    </dgm:pt>
    <dgm:pt modelId="{72E04AC8-0519-B246-9959-E9BA598858B0}" type="parTrans" cxnId="{0EC50B37-93A5-4F44-B414-87B2B1971017}">
      <dgm:prSet/>
      <dgm:spPr/>
      <dgm:t>
        <a:bodyPr/>
        <a:lstStyle/>
        <a:p>
          <a:endParaRPr lang="en-US"/>
        </a:p>
      </dgm:t>
    </dgm:pt>
    <dgm:pt modelId="{30194E8E-7AFA-5942-B612-19A882163F65}" type="sibTrans" cxnId="{0EC50B37-93A5-4F44-B414-87B2B1971017}">
      <dgm:prSet/>
      <dgm:spPr/>
      <dgm:t>
        <a:bodyPr/>
        <a:lstStyle/>
        <a:p>
          <a:endParaRPr lang="en-US"/>
        </a:p>
      </dgm:t>
    </dgm:pt>
    <dgm:pt modelId="{E4B901F6-3035-AB42-9D09-346234B8A040}">
      <dgm:prSet/>
      <dgm:spPr/>
      <dgm:t>
        <a:bodyPr/>
        <a:lstStyle/>
        <a:p>
          <a:r>
            <a:rPr lang="en-US" dirty="0"/>
            <a:t>Decision Trees</a:t>
          </a:r>
        </a:p>
      </dgm:t>
    </dgm:pt>
    <dgm:pt modelId="{19459E5E-9D67-054D-B801-CFB4D6E1491D}" type="parTrans" cxnId="{B63FB892-D890-CE4C-8C19-C3E4E7BF0AD8}">
      <dgm:prSet/>
      <dgm:spPr/>
      <dgm:t>
        <a:bodyPr/>
        <a:lstStyle/>
        <a:p>
          <a:endParaRPr lang="en-US"/>
        </a:p>
      </dgm:t>
    </dgm:pt>
    <dgm:pt modelId="{3A906D02-0023-D844-9CC8-51D6F97A563F}" type="sibTrans" cxnId="{B63FB892-D890-CE4C-8C19-C3E4E7BF0AD8}">
      <dgm:prSet/>
      <dgm:spPr/>
      <dgm:t>
        <a:bodyPr/>
        <a:lstStyle/>
        <a:p>
          <a:endParaRPr lang="en-US"/>
        </a:p>
      </dgm:t>
    </dgm:pt>
    <dgm:pt modelId="{15E9A8A2-5127-8843-9214-B4F2F38707EC}">
      <dgm:prSet/>
      <dgm:spPr/>
      <dgm:t>
        <a:bodyPr/>
        <a:lstStyle/>
        <a:p>
          <a:r>
            <a:rPr lang="en-US" dirty="0"/>
            <a:t>Random Forest</a:t>
          </a:r>
        </a:p>
      </dgm:t>
    </dgm:pt>
    <dgm:pt modelId="{40B78355-C7C1-7F4E-AA6B-9E6BBB6628F2}" type="parTrans" cxnId="{951D6437-7895-9E44-B148-51704E2FA9BF}">
      <dgm:prSet/>
      <dgm:spPr/>
      <dgm:t>
        <a:bodyPr/>
        <a:lstStyle/>
        <a:p>
          <a:endParaRPr lang="en-US"/>
        </a:p>
      </dgm:t>
    </dgm:pt>
    <dgm:pt modelId="{17D6EEAE-3733-E24B-9D1E-69330F570AEB}" type="sibTrans" cxnId="{951D6437-7895-9E44-B148-51704E2FA9BF}">
      <dgm:prSet/>
      <dgm:spPr/>
      <dgm:t>
        <a:bodyPr/>
        <a:lstStyle/>
        <a:p>
          <a:endParaRPr lang="en-US"/>
        </a:p>
      </dgm:t>
    </dgm:pt>
    <dgm:pt modelId="{787F3AD5-8B12-7145-9DAE-680EE985F5BE}" type="pres">
      <dgm:prSet presAssocID="{DBD182B4-2D75-7A4F-A2FC-0AECAA3538EE}" presName="Name0" presStyleCnt="0">
        <dgm:presLayoutVars>
          <dgm:dir/>
          <dgm:animLvl val="lvl"/>
          <dgm:resizeHandles val="exact"/>
        </dgm:presLayoutVars>
      </dgm:prSet>
      <dgm:spPr/>
    </dgm:pt>
    <dgm:pt modelId="{47CF1808-84BD-6E45-A9F5-097A1B131186}" type="pres">
      <dgm:prSet presAssocID="{D2CFBD69-2FB3-6D45-8C1B-BA064B393CC7}" presName="composite" presStyleCnt="0"/>
      <dgm:spPr/>
    </dgm:pt>
    <dgm:pt modelId="{9C9B0ADF-3D17-9040-9297-4A0483709F4A}" type="pres">
      <dgm:prSet presAssocID="{D2CFBD69-2FB3-6D45-8C1B-BA064B393CC7}" presName="parTx" presStyleLbl="node1" presStyleIdx="0" presStyleCnt="7">
        <dgm:presLayoutVars>
          <dgm:chMax val="0"/>
          <dgm:chPref val="0"/>
          <dgm:bulletEnabled val="1"/>
        </dgm:presLayoutVars>
      </dgm:prSet>
      <dgm:spPr/>
    </dgm:pt>
    <dgm:pt modelId="{34082CA3-3D5A-704E-BB08-2B077C5DF505}" type="pres">
      <dgm:prSet presAssocID="{D2CFBD69-2FB3-6D45-8C1B-BA064B393CC7}" presName="desTx" presStyleLbl="revTx" presStyleIdx="0" presStyleCnt="1">
        <dgm:presLayoutVars>
          <dgm:bulletEnabled val="1"/>
        </dgm:presLayoutVars>
      </dgm:prSet>
      <dgm:spPr/>
    </dgm:pt>
    <dgm:pt modelId="{61A9788E-44E4-7E49-82F6-C6E88FC92D67}" type="pres">
      <dgm:prSet presAssocID="{DE3BAE38-9EF9-F244-8DD8-BD928019CF03}" presName="space" presStyleCnt="0"/>
      <dgm:spPr/>
    </dgm:pt>
    <dgm:pt modelId="{F0C3053A-F442-E946-8D2F-522094CEE763}" type="pres">
      <dgm:prSet presAssocID="{7B95986C-2E8C-3D4C-805E-971490EAEA86}" presName="composite" presStyleCnt="0"/>
      <dgm:spPr/>
    </dgm:pt>
    <dgm:pt modelId="{8664A529-603C-7A47-AE29-D2B246F60778}" type="pres">
      <dgm:prSet presAssocID="{7B95986C-2E8C-3D4C-805E-971490EAEA86}" presName="parTx" presStyleLbl="node1" presStyleIdx="1" presStyleCnt="7">
        <dgm:presLayoutVars>
          <dgm:chMax val="0"/>
          <dgm:chPref val="0"/>
          <dgm:bulletEnabled val="1"/>
        </dgm:presLayoutVars>
      </dgm:prSet>
      <dgm:spPr/>
    </dgm:pt>
    <dgm:pt modelId="{DD288B8D-1A79-1C4B-97B2-FFCFD58D56D5}" type="pres">
      <dgm:prSet presAssocID="{7B95986C-2E8C-3D4C-805E-971490EAEA86}" presName="desTx" presStyleLbl="revTx" presStyleIdx="0" presStyleCnt="1">
        <dgm:presLayoutVars>
          <dgm:bulletEnabled val="1"/>
        </dgm:presLayoutVars>
      </dgm:prSet>
      <dgm:spPr/>
    </dgm:pt>
    <dgm:pt modelId="{914DB325-9127-5D4D-8F0C-740D44DD330B}" type="pres">
      <dgm:prSet presAssocID="{A3C8433B-E34E-5341-AE71-EA76BFF62C36}" presName="space" presStyleCnt="0"/>
      <dgm:spPr/>
    </dgm:pt>
    <dgm:pt modelId="{1486C0AD-E855-214E-B9A1-950FAD763A97}" type="pres">
      <dgm:prSet presAssocID="{8516B546-1B50-4B43-AE02-9D22AD937CC9}" presName="composite" presStyleCnt="0"/>
      <dgm:spPr/>
    </dgm:pt>
    <dgm:pt modelId="{1024924A-DE42-1D4C-AB68-26A384A85F92}" type="pres">
      <dgm:prSet presAssocID="{8516B546-1B50-4B43-AE02-9D22AD937CC9}" presName="parTx" presStyleLbl="node1" presStyleIdx="2" presStyleCnt="7">
        <dgm:presLayoutVars>
          <dgm:chMax val="0"/>
          <dgm:chPref val="0"/>
          <dgm:bulletEnabled val="1"/>
        </dgm:presLayoutVars>
      </dgm:prSet>
      <dgm:spPr/>
    </dgm:pt>
    <dgm:pt modelId="{F8832075-8FE0-C942-9821-07E67AB49B76}" type="pres">
      <dgm:prSet presAssocID="{8516B546-1B50-4B43-AE02-9D22AD937CC9}" presName="desTx" presStyleLbl="revTx" presStyleIdx="0" presStyleCnt="1">
        <dgm:presLayoutVars>
          <dgm:bulletEnabled val="1"/>
        </dgm:presLayoutVars>
      </dgm:prSet>
      <dgm:spPr/>
    </dgm:pt>
    <dgm:pt modelId="{B4F91E86-71E4-214B-ACFF-0D7B71BF18E3}" type="pres">
      <dgm:prSet presAssocID="{9691A920-B429-0144-A795-08EF36901925}" presName="space" presStyleCnt="0"/>
      <dgm:spPr/>
    </dgm:pt>
    <dgm:pt modelId="{8D760514-0B57-1642-81AE-A552A487D264}" type="pres">
      <dgm:prSet presAssocID="{5DD2C8AB-388F-A746-A202-3904BF0262F7}" presName="composite" presStyleCnt="0"/>
      <dgm:spPr/>
    </dgm:pt>
    <dgm:pt modelId="{640EC91B-DE7D-1D4A-8FED-89050A22174A}" type="pres">
      <dgm:prSet presAssocID="{5DD2C8AB-388F-A746-A202-3904BF0262F7}" presName="parTx" presStyleLbl="node1" presStyleIdx="3" presStyleCnt="7">
        <dgm:presLayoutVars>
          <dgm:chMax val="0"/>
          <dgm:chPref val="0"/>
          <dgm:bulletEnabled val="1"/>
        </dgm:presLayoutVars>
      </dgm:prSet>
      <dgm:spPr/>
    </dgm:pt>
    <dgm:pt modelId="{4954F138-1325-F545-9D72-1306764DB1A6}" type="pres">
      <dgm:prSet presAssocID="{5DD2C8AB-388F-A746-A202-3904BF0262F7}" presName="desTx" presStyleLbl="revTx" presStyleIdx="0" presStyleCnt="1">
        <dgm:presLayoutVars>
          <dgm:bulletEnabled val="1"/>
        </dgm:presLayoutVars>
      </dgm:prSet>
      <dgm:spPr/>
    </dgm:pt>
    <dgm:pt modelId="{7278841F-297C-3F4F-81ED-ACBF3D72A19A}" type="pres">
      <dgm:prSet presAssocID="{4D9210A1-8380-3646-AA27-57EE1963E295}" presName="space" presStyleCnt="0"/>
      <dgm:spPr/>
    </dgm:pt>
    <dgm:pt modelId="{9C11C541-3193-E243-A7B4-C9076C1CD023}" type="pres">
      <dgm:prSet presAssocID="{BEBE266C-FD14-524F-9216-152B26164655}" presName="composite" presStyleCnt="0"/>
      <dgm:spPr/>
    </dgm:pt>
    <dgm:pt modelId="{E8FF6FE2-24A2-494C-8EBD-A9BB15958E50}" type="pres">
      <dgm:prSet presAssocID="{BEBE266C-FD14-524F-9216-152B26164655}" presName="parTx" presStyleLbl="node1" presStyleIdx="4" presStyleCnt="7">
        <dgm:presLayoutVars>
          <dgm:chMax val="0"/>
          <dgm:chPref val="0"/>
          <dgm:bulletEnabled val="1"/>
        </dgm:presLayoutVars>
      </dgm:prSet>
      <dgm:spPr/>
    </dgm:pt>
    <dgm:pt modelId="{D5E85A2B-EDEE-CD46-ABE7-C37E71131D96}" type="pres">
      <dgm:prSet presAssocID="{BEBE266C-FD14-524F-9216-152B26164655}" presName="desTx" presStyleLbl="revTx" presStyleIdx="0" presStyleCnt="1">
        <dgm:presLayoutVars>
          <dgm:bulletEnabled val="1"/>
        </dgm:presLayoutVars>
      </dgm:prSet>
      <dgm:spPr/>
    </dgm:pt>
    <dgm:pt modelId="{25F2B0FE-666E-4744-BE2C-2368009E04A1}" type="pres">
      <dgm:prSet presAssocID="{C2967FE7-9DCC-3443-A4F0-66AB57365CD9}" presName="space" presStyleCnt="0"/>
      <dgm:spPr/>
    </dgm:pt>
    <dgm:pt modelId="{3DB581AE-5E1B-C340-AC8D-AC64411618CC}" type="pres">
      <dgm:prSet presAssocID="{7D45AC0C-1549-0445-9EF5-DF07189F47B5}" presName="composite" presStyleCnt="0"/>
      <dgm:spPr/>
    </dgm:pt>
    <dgm:pt modelId="{FF9110FE-86B9-FD4C-A6A0-039FCEFA87F3}" type="pres">
      <dgm:prSet presAssocID="{7D45AC0C-1549-0445-9EF5-DF07189F47B5}" presName="parTx" presStyleLbl="node1" presStyleIdx="5" presStyleCnt="7">
        <dgm:presLayoutVars>
          <dgm:chMax val="0"/>
          <dgm:chPref val="0"/>
          <dgm:bulletEnabled val="1"/>
        </dgm:presLayoutVars>
      </dgm:prSet>
      <dgm:spPr/>
    </dgm:pt>
    <dgm:pt modelId="{81A2C5D8-2615-8A43-88F0-20F39D80985C}" type="pres">
      <dgm:prSet presAssocID="{7D45AC0C-1549-0445-9EF5-DF07189F47B5}" presName="desTx" presStyleLbl="revTx" presStyleIdx="0" presStyleCnt="1">
        <dgm:presLayoutVars>
          <dgm:bulletEnabled val="1"/>
        </dgm:presLayoutVars>
      </dgm:prSet>
      <dgm:spPr/>
    </dgm:pt>
    <dgm:pt modelId="{FF5F13DC-A2BB-9949-AEB8-89D5820F047B}" type="pres">
      <dgm:prSet presAssocID="{74D6E566-6CF9-364B-BFFF-915D9CE53E41}" presName="space" presStyleCnt="0"/>
      <dgm:spPr/>
    </dgm:pt>
    <dgm:pt modelId="{FAB486D3-04E5-414F-A2CE-88CE527FCDCA}" type="pres">
      <dgm:prSet presAssocID="{7137169A-9F5C-C14B-BBF6-DBF2565A6EDA}" presName="composite" presStyleCnt="0"/>
      <dgm:spPr/>
    </dgm:pt>
    <dgm:pt modelId="{013E2926-AAAF-B042-A93F-89A052C19028}" type="pres">
      <dgm:prSet presAssocID="{7137169A-9F5C-C14B-BBF6-DBF2565A6EDA}" presName="parTx" presStyleLbl="node1" presStyleIdx="6" presStyleCnt="7">
        <dgm:presLayoutVars>
          <dgm:chMax val="0"/>
          <dgm:chPref val="0"/>
          <dgm:bulletEnabled val="1"/>
        </dgm:presLayoutVars>
      </dgm:prSet>
      <dgm:spPr/>
    </dgm:pt>
    <dgm:pt modelId="{7E74538F-A901-3D46-BDA5-318E25C392B5}" type="pres">
      <dgm:prSet presAssocID="{7137169A-9F5C-C14B-BBF6-DBF2565A6EDA}" presName="desTx" presStyleLbl="revTx" presStyleIdx="0" presStyleCnt="1">
        <dgm:presLayoutVars>
          <dgm:bulletEnabled val="1"/>
        </dgm:presLayoutVars>
      </dgm:prSet>
      <dgm:spPr/>
    </dgm:pt>
  </dgm:ptLst>
  <dgm:cxnLst>
    <dgm:cxn modelId="{1E46400B-5CCD-6646-BE8C-8E0547B6F607}" type="presOf" srcId="{D2CFBD69-2FB3-6D45-8C1B-BA064B393CC7}" destId="{9C9B0ADF-3D17-9040-9297-4A0483709F4A}" srcOrd="0" destOrd="0" presId="urn:microsoft.com/office/officeart/2005/8/layout/chevron1"/>
    <dgm:cxn modelId="{EA5CA114-668E-6744-B4BE-CCBFD2D387F2}" srcId="{BEBE266C-FD14-524F-9216-152B26164655}" destId="{4CA113F6-501B-DE4F-AE2E-DF63F16F3948}" srcOrd="1" destOrd="0" parTransId="{0D9C9905-462F-CB48-B21F-4B416EB80B36}" sibTransId="{292CC1AC-EDD9-5748-B246-F82DB34A2FFD}"/>
    <dgm:cxn modelId="{9E4C9717-1526-8144-9102-B38D68BDBF69}" srcId="{BEBE266C-FD14-524F-9216-152B26164655}" destId="{075D9454-E699-754A-A46E-AE66DD7BA193}" srcOrd="2" destOrd="0" parTransId="{B03F75A1-412A-9C4E-99F5-7786BF10FC66}" sibTransId="{FAB06CDC-DBE4-2A46-891C-C6C03AD83F1C}"/>
    <dgm:cxn modelId="{949D171F-B731-0D44-82A6-8F7AF500C911}" type="presOf" srcId="{7B95986C-2E8C-3D4C-805E-971490EAEA86}" destId="{8664A529-603C-7A47-AE29-D2B246F60778}" srcOrd="0" destOrd="0" presId="urn:microsoft.com/office/officeart/2005/8/layout/chevron1"/>
    <dgm:cxn modelId="{3B734C24-126B-214A-B4C7-07C20C188A00}" type="presOf" srcId="{8516B546-1B50-4B43-AE02-9D22AD937CC9}" destId="{1024924A-DE42-1D4C-AB68-26A384A85F92}" srcOrd="0" destOrd="0" presId="urn:microsoft.com/office/officeart/2005/8/layout/chevron1"/>
    <dgm:cxn modelId="{73C4F625-D062-454B-ABBF-A9A3FD8476F3}" srcId="{BEBE266C-FD14-524F-9216-152B26164655}" destId="{E7CC13C1-55B3-2243-8078-6AD725FA82E7}" srcOrd="3" destOrd="0" parTransId="{C669B2EC-B0C0-FC43-B4D4-018694A40755}" sibTransId="{B4B94ED3-3F67-3F48-908D-715EE99051AA}"/>
    <dgm:cxn modelId="{2854EF32-7EDD-4D43-924C-FBE686CEECD5}" type="presOf" srcId="{075D9454-E699-754A-A46E-AE66DD7BA193}" destId="{D5E85A2B-EDEE-CD46-ABE7-C37E71131D96}" srcOrd="0" destOrd="2" presId="urn:microsoft.com/office/officeart/2005/8/layout/chevron1"/>
    <dgm:cxn modelId="{0EC50B37-93A5-4F44-B414-87B2B1971017}" srcId="{BEBE266C-FD14-524F-9216-152B26164655}" destId="{89D276E0-300F-6A44-9FF4-D53C756F63CA}" srcOrd="4" destOrd="0" parTransId="{72E04AC8-0519-B246-9959-E9BA598858B0}" sibTransId="{30194E8E-7AFA-5942-B612-19A882163F65}"/>
    <dgm:cxn modelId="{951D6437-7895-9E44-B148-51704E2FA9BF}" srcId="{BEBE266C-FD14-524F-9216-152B26164655}" destId="{15E9A8A2-5127-8843-9214-B4F2F38707EC}" srcOrd="6" destOrd="0" parTransId="{40B78355-C7C1-7F4E-AA6B-9E6BBB6628F2}" sibTransId="{17D6EEAE-3733-E24B-9D1E-69330F570AEB}"/>
    <dgm:cxn modelId="{393EEC48-E213-344B-A393-F2403F663A12}" type="presOf" srcId="{BEBE266C-FD14-524F-9216-152B26164655}" destId="{E8FF6FE2-24A2-494C-8EBD-A9BB15958E50}" srcOrd="0" destOrd="0" presId="urn:microsoft.com/office/officeart/2005/8/layout/chevron1"/>
    <dgm:cxn modelId="{965D025E-6FB7-3843-8292-C8A9DD5B292C}" srcId="{DBD182B4-2D75-7A4F-A2FC-0AECAA3538EE}" destId="{D2CFBD69-2FB3-6D45-8C1B-BA064B393CC7}" srcOrd="0" destOrd="0" parTransId="{CB6B4915-E06E-1D47-8D54-3338BDDE1F72}" sibTransId="{DE3BAE38-9EF9-F244-8DD8-BD928019CF03}"/>
    <dgm:cxn modelId="{FFACE45E-F600-4548-8DE4-33A878484220}" srcId="{DBD182B4-2D75-7A4F-A2FC-0AECAA3538EE}" destId="{8516B546-1B50-4B43-AE02-9D22AD937CC9}" srcOrd="2" destOrd="0" parTransId="{53772A7C-480A-0247-BC7C-94204D912AE6}" sibTransId="{9691A920-B429-0144-A795-08EF36901925}"/>
    <dgm:cxn modelId="{92456363-62C0-024A-B6BA-6E0DC0C68997}" type="presOf" srcId="{4CA113F6-501B-DE4F-AE2E-DF63F16F3948}" destId="{D5E85A2B-EDEE-CD46-ABE7-C37E71131D96}" srcOrd="0" destOrd="1" presId="urn:microsoft.com/office/officeart/2005/8/layout/chevron1"/>
    <dgm:cxn modelId="{80460F64-782D-A843-8803-5B2F91CA0769}" type="presOf" srcId="{15E9A8A2-5127-8843-9214-B4F2F38707EC}" destId="{D5E85A2B-EDEE-CD46-ABE7-C37E71131D96}" srcOrd="0" destOrd="6" presId="urn:microsoft.com/office/officeart/2005/8/layout/chevron1"/>
    <dgm:cxn modelId="{BD55B967-3DB4-7246-9204-9AEFFAC3DB55}" type="presOf" srcId="{5DD2C8AB-388F-A746-A202-3904BF0262F7}" destId="{640EC91B-DE7D-1D4A-8FED-89050A22174A}" srcOrd="0" destOrd="0" presId="urn:microsoft.com/office/officeart/2005/8/layout/chevron1"/>
    <dgm:cxn modelId="{DA9A7274-9E2D-F741-8D14-20686BF90788}" type="presOf" srcId="{7D45AC0C-1549-0445-9EF5-DF07189F47B5}" destId="{FF9110FE-86B9-FD4C-A6A0-039FCEFA87F3}" srcOrd="0" destOrd="0" presId="urn:microsoft.com/office/officeart/2005/8/layout/chevron1"/>
    <dgm:cxn modelId="{D431AE79-8596-0F4B-9AB2-338FB8CCEB9A}" srcId="{DBD182B4-2D75-7A4F-A2FC-0AECAA3538EE}" destId="{5DD2C8AB-388F-A746-A202-3904BF0262F7}" srcOrd="3" destOrd="0" parTransId="{174160FA-8093-EC4F-B150-81626241BFB4}" sibTransId="{4D9210A1-8380-3646-AA27-57EE1963E295}"/>
    <dgm:cxn modelId="{CDAE9D8C-08BE-D449-BBC5-53A6F6BD3E59}" type="presOf" srcId="{7137169A-9F5C-C14B-BBF6-DBF2565A6EDA}" destId="{013E2926-AAAF-B042-A93F-89A052C19028}" srcOrd="0" destOrd="0" presId="urn:microsoft.com/office/officeart/2005/8/layout/chevron1"/>
    <dgm:cxn modelId="{B63FB892-D890-CE4C-8C19-C3E4E7BF0AD8}" srcId="{BEBE266C-FD14-524F-9216-152B26164655}" destId="{E4B901F6-3035-AB42-9D09-346234B8A040}" srcOrd="5" destOrd="0" parTransId="{19459E5E-9D67-054D-B801-CFB4D6E1491D}" sibTransId="{3A906D02-0023-D844-9CC8-51D6F97A563F}"/>
    <dgm:cxn modelId="{F6B91493-763C-3546-B577-9C0B6B1AC68E}" type="presOf" srcId="{E7CC13C1-55B3-2243-8078-6AD725FA82E7}" destId="{D5E85A2B-EDEE-CD46-ABE7-C37E71131D96}" srcOrd="0" destOrd="3" presId="urn:microsoft.com/office/officeart/2005/8/layout/chevron1"/>
    <dgm:cxn modelId="{E626A29B-4A7D-214F-98D4-339183511ECD}" srcId="{DBD182B4-2D75-7A4F-A2FC-0AECAA3538EE}" destId="{7137169A-9F5C-C14B-BBF6-DBF2565A6EDA}" srcOrd="6" destOrd="0" parTransId="{B4E14A10-42C1-154F-9F34-F7AD4A68004D}" sibTransId="{768AD082-9CC0-B64E-BB0D-BDFC361AD6FA}"/>
    <dgm:cxn modelId="{6C9CF2B5-D47F-7845-9E0B-44F11393529E}" type="presOf" srcId="{DBD182B4-2D75-7A4F-A2FC-0AECAA3538EE}" destId="{787F3AD5-8B12-7145-9DAE-680EE985F5BE}" srcOrd="0" destOrd="0" presId="urn:microsoft.com/office/officeart/2005/8/layout/chevron1"/>
    <dgm:cxn modelId="{326255C0-78F6-E644-8DFE-60127613BFDF}" srcId="{DBD182B4-2D75-7A4F-A2FC-0AECAA3538EE}" destId="{BEBE266C-FD14-524F-9216-152B26164655}" srcOrd="4" destOrd="0" parTransId="{0E6563E2-25F9-AA47-930F-BED666372518}" sibTransId="{C2967FE7-9DCC-3443-A4F0-66AB57365CD9}"/>
    <dgm:cxn modelId="{D894BCD2-2FAC-0743-8DDA-1F27BC59B96E}" type="presOf" srcId="{89D276E0-300F-6A44-9FF4-D53C756F63CA}" destId="{D5E85A2B-EDEE-CD46-ABE7-C37E71131D96}" srcOrd="0" destOrd="4" presId="urn:microsoft.com/office/officeart/2005/8/layout/chevron1"/>
    <dgm:cxn modelId="{EF64DFD6-FEC3-8D49-A1B7-3C2ED5B647F6}" srcId="{DBD182B4-2D75-7A4F-A2FC-0AECAA3538EE}" destId="{7B95986C-2E8C-3D4C-805E-971490EAEA86}" srcOrd="1" destOrd="0" parTransId="{AC2F641D-9D76-C14D-88E1-CFB4C0A10DA6}" sibTransId="{A3C8433B-E34E-5341-AE71-EA76BFF62C36}"/>
    <dgm:cxn modelId="{436986D8-EF06-CA4E-BA5D-1FB48B95EBB0}" type="presOf" srcId="{BB5D2B04-E8E3-DD4D-839F-05C436E52E03}" destId="{D5E85A2B-EDEE-CD46-ABE7-C37E71131D96}" srcOrd="0" destOrd="0" presId="urn:microsoft.com/office/officeart/2005/8/layout/chevron1"/>
    <dgm:cxn modelId="{0B8C4DEA-B9FB-D540-B251-BCDB9BF6B25E}" srcId="{DBD182B4-2D75-7A4F-A2FC-0AECAA3538EE}" destId="{7D45AC0C-1549-0445-9EF5-DF07189F47B5}" srcOrd="5" destOrd="0" parTransId="{4C77031D-D952-BC45-97A3-847F2CCFA9EA}" sibTransId="{74D6E566-6CF9-364B-BFFF-915D9CE53E41}"/>
    <dgm:cxn modelId="{E1480FEE-3A92-D447-844C-99B94CF86CCE}" srcId="{BEBE266C-FD14-524F-9216-152B26164655}" destId="{BB5D2B04-E8E3-DD4D-839F-05C436E52E03}" srcOrd="0" destOrd="0" parTransId="{CE646CB5-B24E-714C-B78E-AB879A56106B}" sibTransId="{D54AF4A8-1328-CC47-B9E6-80DDD5DFB276}"/>
    <dgm:cxn modelId="{8B3A58F7-58FA-B54A-B2C9-2EA5901A42F0}" type="presOf" srcId="{E4B901F6-3035-AB42-9D09-346234B8A040}" destId="{D5E85A2B-EDEE-CD46-ABE7-C37E71131D96}" srcOrd="0" destOrd="5" presId="urn:microsoft.com/office/officeart/2005/8/layout/chevron1"/>
    <dgm:cxn modelId="{DE518AF9-37AD-954E-9906-6F6C68C85C0E}" type="presParOf" srcId="{787F3AD5-8B12-7145-9DAE-680EE985F5BE}" destId="{47CF1808-84BD-6E45-A9F5-097A1B131186}" srcOrd="0" destOrd="0" presId="urn:microsoft.com/office/officeart/2005/8/layout/chevron1"/>
    <dgm:cxn modelId="{D8E3CF90-1407-9344-8B24-D2943E23796A}" type="presParOf" srcId="{47CF1808-84BD-6E45-A9F5-097A1B131186}" destId="{9C9B0ADF-3D17-9040-9297-4A0483709F4A}" srcOrd="0" destOrd="0" presId="urn:microsoft.com/office/officeart/2005/8/layout/chevron1"/>
    <dgm:cxn modelId="{331FAEB0-9913-3844-A4CB-F047F56EEFD9}" type="presParOf" srcId="{47CF1808-84BD-6E45-A9F5-097A1B131186}" destId="{34082CA3-3D5A-704E-BB08-2B077C5DF505}" srcOrd="1" destOrd="0" presId="urn:microsoft.com/office/officeart/2005/8/layout/chevron1"/>
    <dgm:cxn modelId="{0400B37F-B09D-AB45-9B21-6A6B01095FC7}" type="presParOf" srcId="{787F3AD5-8B12-7145-9DAE-680EE985F5BE}" destId="{61A9788E-44E4-7E49-82F6-C6E88FC92D67}" srcOrd="1" destOrd="0" presId="urn:microsoft.com/office/officeart/2005/8/layout/chevron1"/>
    <dgm:cxn modelId="{99ECB0CA-6E99-024C-B251-349C7EEC15D8}" type="presParOf" srcId="{787F3AD5-8B12-7145-9DAE-680EE985F5BE}" destId="{F0C3053A-F442-E946-8D2F-522094CEE763}" srcOrd="2" destOrd="0" presId="urn:microsoft.com/office/officeart/2005/8/layout/chevron1"/>
    <dgm:cxn modelId="{D7E0EE9E-3E86-E648-821A-BCE52238C653}" type="presParOf" srcId="{F0C3053A-F442-E946-8D2F-522094CEE763}" destId="{8664A529-603C-7A47-AE29-D2B246F60778}" srcOrd="0" destOrd="0" presId="urn:microsoft.com/office/officeart/2005/8/layout/chevron1"/>
    <dgm:cxn modelId="{AA2CB8EE-3EB4-7A49-B7D4-8B8C5AC4CFFA}" type="presParOf" srcId="{F0C3053A-F442-E946-8D2F-522094CEE763}" destId="{DD288B8D-1A79-1C4B-97B2-FFCFD58D56D5}" srcOrd="1" destOrd="0" presId="urn:microsoft.com/office/officeart/2005/8/layout/chevron1"/>
    <dgm:cxn modelId="{77889DE6-C50E-CA45-A566-3AB32B31F2D0}" type="presParOf" srcId="{787F3AD5-8B12-7145-9DAE-680EE985F5BE}" destId="{914DB325-9127-5D4D-8F0C-740D44DD330B}" srcOrd="3" destOrd="0" presId="urn:microsoft.com/office/officeart/2005/8/layout/chevron1"/>
    <dgm:cxn modelId="{CEEE729E-AC6E-EC46-9097-66C8B4A0AA00}" type="presParOf" srcId="{787F3AD5-8B12-7145-9DAE-680EE985F5BE}" destId="{1486C0AD-E855-214E-B9A1-950FAD763A97}" srcOrd="4" destOrd="0" presId="urn:microsoft.com/office/officeart/2005/8/layout/chevron1"/>
    <dgm:cxn modelId="{A8AEAAE2-5211-774B-B150-67348223DE60}" type="presParOf" srcId="{1486C0AD-E855-214E-B9A1-950FAD763A97}" destId="{1024924A-DE42-1D4C-AB68-26A384A85F92}" srcOrd="0" destOrd="0" presId="urn:microsoft.com/office/officeart/2005/8/layout/chevron1"/>
    <dgm:cxn modelId="{133C62F1-ECB8-AC42-B929-17A9172DACA8}" type="presParOf" srcId="{1486C0AD-E855-214E-B9A1-950FAD763A97}" destId="{F8832075-8FE0-C942-9821-07E67AB49B76}" srcOrd="1" destOrd="0" presId="urn:microsoft.com/office/officeart/2005/8/layout/chevron1"/>
    <dgm:cxn modelId="{A443D6A6-8CB1-CB4E-A535-BAB8C9A325F0}" type="presParOf" srcId="{787F3AD5-8B12-7145-9DAE-680EE985F5BE}" destId="{B4F91E86-71E4-214B-ACFF-0D7B71BF18E3}" srcOrd="5" destOrd="0" presId="urn:microsoft.com/office/officeart/2005/8/layout/chevron1"/>
    <dgm:cxn modelId="{327D99E0-A750-5C4C-B000-690AC83C050F}" type="presParOf" srcId="{787F3AD5-8B12-7145-9DAE-680EE985F5BE}" destId="{8D760514-0B57-1642-81AE-A552A487D264}" srcOrd="6" destOrd="0" presId="urn:microsoft.com/office/officeart/2005/8/layout/chevron1"/>
    <dgm:cxn modelId="{16F60743-05D2-4046-9185-7C68B71FCB77}" type="presParOf" srcId="{8D760514-0B57-1642-81AE-A552A487D264}" destId="{640EC91B-DE7D-1D4A-8FED-89050A22174A}" srcOrd="0" destOrd="0" presId="urn:microsoft.com/office/officeart/2005/8/layout/chevron1"/>
    <dgm:cxn modelId="{8834924A-C39C-304F-8972-CAA0A57DBA43}" type="presParOf" srcId="{8D760514-0B57-1642-81AE-A552A487D264}" destId="{4954F138-1325-F545-9D72-1306764DB1A6}" srcOrd="1" destOrd="0" presId="urn:microsoft.com/office/officeart/2005/8/layout/chevron1"/>
    <dgm:cxn modelId="{86D4ACA4-2CFA-AF44-B91D-C63CB75CA7C2}" type="presParOf" srcId="{787F3AD5-8B12-7145-9DAE-680EE985F5BE}" destId="{7278841F-297C-3F4F-81ED-ACBF3D72A19A}" srcOrd="7" destOrd="0" presId="urn:microsoft.com/office/officeart/2005/8/layout/chevron1"/>
    <dgm:cxn modelId="{E210D943-AC87-5B4E-9F40-37834E8EC40E}" type="presParOf" srcId="{787F3AD5-8B12-7145-9DAE-680EE985F5BE}" destId="{9C11C541-3193-E243-A7B4-C9076C1CD023}" srcOrd="8" destOrd="0" presId="urn:microsoft.com/office/officeart/2005/8/layout/chevron1"/>
    <dgm:cxn modelId="{F136CF6B-009D-D74F-987B-A4701E681ABB}" type="presParOf" srcId="{9C11C541-3193-E243-A7B4-C9076C1CD023}" destId="{E8FF6FE2-24A2-494C-8EBD-A9BB15958E50}" srcOrd="0" destOrd="0" presId="urn:microsoft.com/office/officeart/2005/8/layout/chevron1"/>
    <dgm:cxn modelId="{697DE2ED-9E46-8646-B471-B884D791E492}" type="presParOf" srcId="{9C11C541-3193-E243-A7B4-C9076C1CD023}" destId="{D5E85A2B-EDEE-CD46-ABE7-C37E71131D96}" srcOrd="1" destOrd="0" presId="urn:microsoft.com/office/officeart/2005/8/layout/chevron1"/>
    <dgm:cxn modelId="{75B5B2CE-1C29-154B-ACDE-52F5D031B2C1}" type="presParOf" srcId="{787F3AD5-8B12-7145-9DAE-680EE985F5BE}" destId="{25F2B0FE-666E-4744-BE2C-2368009E04A1}" srcOrd="9" destOrd="0" presId="urn:microsoft.com/office/officeart/2005/8/layout/chevron1"/>
    <dgm:cxn modelId="{473DB32D-E1F6-6047-A2D1-3A833425F63F}" type="presParOf" srcId="{787F3AD5-8B12-7145-9DAE-680EE985F5BE}" destId="{3DB581AE-5E1B-C340-AC8D-AC64411618CC}" srcOrd="10" destOrd="0" presId="urn:microsoft.com/office/officeart/2005/8/layout/chevron1"/>
    <dgm:cxn modelId="{017C8111-421D-794E-AF11-2DF1E13556BE}" type="presParOf" srcId="{3DB581AE-5E1B-C340-AC8D-AC64411618CC}" destId="{FF9110FE-86B9-FD4C-A6A0-039FCEFA87F3}" srcOrd="0" destOrd="0" presId="urn:microsoft.com/office/officeart/2005/8/layout/chevron1"/>
    <dgm:cxn modelId="{B5AE98F3-02D0-3F43-966E-5B5561B36F5E}" type="presParOf" srcId="{3DB581AE-5E1B-C340-AC8D-AC64411618CC}" destId="{81A2C5D8-2615-8A43-88F0-20F39D80985C}" srcOrd="1" destOrd="0" presId="urn:microsoft.com/office/officeart/2005/8/layout/chevron1"/>
    <dgm:cxn modelId="{4FFCA647-C27C-7E4F-A243-C0E81652E8BF}" type="presParOf" srcId="{787F3AD5-8B12-7145-9DAE-680EE985F5BE}" destId="{FF5F13DC-A2BB-9949-AEB8-89D5820F047B}" srcOrd="11" destOrd="0" presId="urn:microsoft.com/office/officeart/2005/8/layout/chevron1"/>
    <dgm:cxn modelId="{9ED96211-8A28-994C-A434-53D6A82E58C2}" type="presParOf" srcId="{787F3AD5-8B12-7145-9DAE-680EE985F5BE}" destId="{FAB486D3-04E5-414F-A2CE-88CE527FCDCA}" srcOrd="12" destOrd="0" presId="urn:microsoft.com/office/officeart/2005/8/layout/chevron1"/>
    <dgm:cxn modelId="{13726BD1-0C90-9449-A43E-E1D19A6AD148}" type="presParOf" srcId="{FAB486D3-04E5-414F-A2CE-88CE527FCDCA}" destId="{013E2926-AAAF-B042-A93F-89A052C19028}" srcOrd="0" destOrd="0" presId="urn:microsoft.com/office/officeart/2005/8/layout/chevron1"/>
    <dgm:cxn modelId="{ACEB6D1C-B431-ED4E-8E41-E6E6DB75CF5A}" type="presParOf" srcId="{FAB486D3-04E5-414F-A2CE-88CE527FCDCA}" destId="{7E74538F-A901-3D46-BDA5-318E25C392B5}" srcOrd="1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85AA8C-01E5-C447-8408-591C1E7AB823}">
      <dsp:nvSpPr>
        <dsp:cNvPr id="0" name=""/>
        <dsp:cNvSpPr/>
      </dsp:nvSpPr>
      <dsp:spPr>
        <a:xfrm>
          <a:off x="0" y="2418184"/>
          <a:ext cx="1819376" cy="727750"/>
        </a:xfrm>
        <a:prstGeom prst="chevron">
          <a:avLst/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u="none" kern="1200" dirty="0"/>
            <a:t>Understanding Requirements &amp; Domain</a:t>
          </a:r>
          <a:endParaRPr lang="en-US" sz="1300" kern="1200" dirty="0"/>
        </a:p>
      </dsp:txBody>
      <dsp:txXfrm>
        <a:off x="363875" y="2418184"/>
        <a:ext cx="1091626" cy="727750"/>
      </dsp:txXfrm>
    </dsp:sp>
    <dsp:sp modelId="{C0DA22A5-07E1-3A44-AC0C-7D2B2F9D821F}">
      <dsp:nvSpPr>
        <dsp:cNvPr id="0" name=""/>
        <dsp:cNvSpPr/>
      </dsp:nvSpPr>
      <dsp:spPr>
        <a:xfrm>
          <a:off x="1637438" y="2418184"/>
          <a:ext cx="1819376" cy="727750"/>
        </a:xfrm>
        <a:prstGeom prst="chevron">
          <a:avLst/>
        </a:prstGeom>
        <a:solidFill>
          <a:schemeClr val="accent1">
            <a:alpha val="90000"/>
            <a:hueOff val="0"/>
            <a:satOff val="0"/>
            <a:lumOff val="0"/>
            <a:alphaOff val="-6667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u="none" kern="1200" dirty="0"/>
            <a:t>Data Set-up &amp; Validation</a:t>
          </a:r>
          <a:endParaRPr lang="en-US" sz="1300" kern="1200" dirty="0"/>
        </a:p>
      </dsp:txBody>
      <dsp:txXfrm>
        <a:off x="2001313" y="2418184"/>
        <a:ext cx="1091626" cy="727750"/>
      </dsp:txXfrm>
    </dsp:sp>
    <dsp:sp modelId="{ACE174EE-5253-474D-A7AF-7CE3CFEF1B6C}">
      <dsp:nvSpPr>
        <dsp:cNvPr id="0" name=""/>
        <dsp:cNvSpPr/>
      </dsp:nvSpPr>
      <dsp:spPr>
        <a:xfrm>
          <a:off x="3274877" y="2418184"/>
          <a:ext cx="1819376" cy="727750"/>
        </a:xfrm>
        <a:prstGeom prst="chevron">
          <a:avLst/>
        </a:prstGeom>
        <a:solidFill>
          <a:schemeClr val="accent1">
            <a:alpha val="90000"/>
            <a:hueOff val="0"/>
            <a:satOff val="0"/>
            <a:lumOff val="0"/>
            <a:alphaOff val="-13333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u="none" kern="1200" dirty="0"/>
            <a:t>EDA</a:t>
          </a:r>
          <a:endParaRPr lang="en-US" sz="1300" kern="1200" dirty="0"/>
        </a:p>
      </dsp:txBody>
      <dsp:txXfrm>
        <a:off x="3638752" y="2418184"/>
        <a:ext cx="1091626" cy="727750"/>
      </dsp:txXfrm>
    </dsp:sp>
    <dsp:sp modelId="{5196B369-1D89-534A-BD20-0D4E5DF12142}">
      <dsp:nvSpPr>
        <dsp:cNvPr id="0" name=""/>
        <dsp:cNvSpPr/>
      </dsp:nvSpPr>
      <dsp:spPr>
        <a:xfrm>
          <a:off x="4912315" y="2418184"/>
          <a:ext cx="1819376" cy="727750"/>
        </a:xfrm>
        <a:prstGeom prst="chevron">
          <a:avLst/>
        </a:prstGeom>
        <a:solidFill>
          <a:schemeClr val="accent1">
            <a:alpha val="90000"/>
            <a:hueOff val="0"/>
            <a:satOff val="0"/>
            <a:lumOff val="0"/>
            <a:alphaOff val="-2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Feature Engineering</a:t>
          </a:r>
        </a:p>
      </dsp:txBody>
      <dsp:txXfrm>
        <a:off x="5276190" y="2418184"/>
        <a:ext cx="1091626" cy="727750"/>
      </dsp:txXfrm>
    </dsp:sp>
    <dsp:sp modelId="{34B7E856-C735-CB40-92F1-F06A0471304D}">
      <dsp:nvSpPr>
        <dsp:cNvPr id="0" name=""/>
        <dsp:cNvSpPr/>
      </dsp:nvSpPr>
      <dsp:spPr>
        <a:xfrm>
          <a:off x="6549754" y="2418184"/>
          <a:ext cx="1819376" cy="727750"/>
        </a:xfrm>
        <a:prstGeom prst="chevron">
          <a:avLst/>
        </a:prstGeom>
        <a:solidFill>
          <a:schemeClr val="accent1">
            <a:alpha val="90000"/>
            <a:hueOff val="0"/>
            <a:satOff val="0"/>
            <a:lumOff val="0"/>
            <a:alphaOff val="-26667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Model Set-up &amp; Training</a:t>
          </a:r>
        </a:p>
      </dsp:txBody>
      <dsp:txXfrm>
        <a:off x="6913629" y="2418184"/>
        <a:ext cx="1091626" cy="727750"/>
      </dsp:txXfrm>
    </dsp:sp>
    <dsp:sp modelId="{2D0BE300-8093-B042-847E-80E6EE923A39}">
      <dsp:nvSpPr>
        <dsp:cNvPr id="0" name=""/>
        <dsp:cNvSpPr/>
      </dsp:nvSpPr>
      <dsp:spPr>
        <a:xfrm>
          <a:off x="8187193" y="2418184"/>
          <a:ext cx="1819376" cy="727750"/>
        </a:xfrm>
        <a:prstGeom prst="chevron">
          <a:avLst/>
        </a:prstGeom>
        <a:solidFill>
          <a:schemeClr val="accent1">
            <a:alpha val="90000"/>
            <a:hueOff val="0"/>
            <a:satOff val="0"/>
            <a:lumOff val="0"/>
            <a:alphaOff val="-33333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Model Evaluation</a:t>
          </a:r>
        </a:p>
      </dsp:txBody>
      <dsp:txXfrm>
        <a:off x="8551068" y="2418184"/>
        <a:ext cx="1091626" cy="727750"/>
      </dsp:txXfrm>
    </dsp:sp>
    <dsp:sp modelId="{AE6483A2-3D2B-5E4C-BF9B-8A40A65576A3}">
      <dsp:nvSpPr>
        <dsp:cNvPr id="0" name=""/>
        <dsp:cNvSpPr/>
      </dsp:nvSpPr>
      <dsp:spPr>
        <a:xfrm>
          <a:off x="9824631" y="2418184"/>
          <a:ext cx="1819376" cy="727750"/>
        </a:xfrm>
        <a:prstGeom prst="chevron">
          <a:avLst/>
        </a:prstGeom>
        <a:solidFill>
          <a:schemeClr val="accent1">
            <a:alpha val="90000"/>
            <a:hueOff val="0"/>
            <a:satOff val="0"/>
            <a:lumOff val="0"/>
            <a:alphaOff val="-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Kaggle Submission</a:t>
          </a:r>
        </a:p>
      </dsp:txBody>
      <dsp:txXfrm>
        <a:off x="10188506" y="2418184"/>
        <a:ext cx="1091626" cy="7277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85AA8C-01E5-C447-8408-591C1E7AB823}">
      <dsp:nvSpPr>
        <dsp:cNvPr id="0" name=""/>
        <dsp:cNvSpPr/>
      </dsp:nvSpPr>
      <dsp:spPr>
        <a:xfrm>
          <a:off x="0" y="2418184"/>
          <a:ext cx="1819376" cy="727750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u="none" kern="1200" dirty="0"/>
            <a:t>Data Preprocessing &amp; EDA</a:t>
          </a:r>
          <a:endParaRPr lang="en-US" sz="1200" kern="1200" dirty="0"/>
        </a:p>
      </dsp:txBody>
      <dsp:txXfrm>
        <a:off x="363875" y="2418184"/>
        <a:ext cx="1091626" cy="727750"/>
      </dsp:txXfrm>
    </dsp:sp>
    <dsp:sp modelId="{C0DA22A5-07E1-3A44-AC0C-7D2B2F9D821F}">
      <dsp:nvSpPr>
        <dsp:cNvPr id="0" name=""/>
        <dsp:cNvSpPr/>
      </dsp:nvSpPr>
      <dsp:spPr>
        <a:xfrm>
          <a:off x="1637438" y="2418184"/>
          <a:ext cx="1819376" cy="727750"/>
        </a:xfrm>
        <a:prstGeom prst="chevron">
          <a:avLst/>
        </a:prstGeom>
        <a:solidFill>
          <a:schemeClr val="accent5">
            <a:hueOff val="-1126424"/>
            <a:satOff val="-2903"/>
            <a:lumOff val="-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u="none" kern="1200" dirty="0"/>
            <a:t>Feature Engineering</a:t>
          </a:r>
          <a:endParaRPr lang="en-US" sz="1200" kern="1200" dirty="0"/>
        </a:p>
      </dsp:txBody>
      <dsp:txXfrm>
        <a:off x="2001313" y="2418184"/>
        <a:ext cx="1091626" cy="727750"/>
      </dsp:txXfrm>
    </dsp:sp>
    <dsp:sp modelId="{ACE174EE-5253-474D-A7AF-7CE3CFEF1B6C}">
      <dsp:nvSpPr>
        <dsp:cNvPr id="0" name=""/>
        <dsp:cNvSpPr/>
      </dsp:nvSpPr>
      <dsp:spPr>
        <a:xfrm>
          <a:off x="3274877" y="2418184"/>
          <a:ext cx="1819376" cy="727750"/>
        </a:xfrm>
        <a:prstGeom prst="chevron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u="none" kern="1200" dirty="0"/>
            <a:t>Baseline LR Model Training</a:t>
          </a:r>
          <a:endParaRPr lang="en-US" sz="1200" kern="1200" dirty="0"/>
        </a:p>
      </dsp:txBody>
      <dsp:txXfrm>
        <a:off x="3638752" y="2418184"/>
        <a:ext cx="1091626" cy="727750"/>
      </dsp:txXfrm>
    </dsp:sp>
    <dsp:sp modelId="{5196B369-1D89-534A-BD20-0D4E5DF12142}">
      <dsp:nvSpPr>
        <dsp:cNvPr id="0" name=""/>
        <dsp:cNvSpPr/>
      </dsp:nvSpPr>
      <dsp:spPr>
        <a:xfrm>
          <a:off x="4912315" y="2418184"/>
          <a:ext cx="1819376" cy="727750"/>
        </a:xfrm>
        <a:prstGeom prst="chevron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Baseline Model Evaluation</a:t>
          </a:r>
        </a:p>
      </dsp:txBody>
      <dsp:txXfrm>
        <a:off x="5276190" y="2418184"/>
        <a:ext cx="1091626" cy="727750"/>
      </dsp:txXfrm>
    </dsp:sp>
    <dsp:sp modelId="{34B7E856-C735-CB40-92F1-F06A0471304D}">
      <dsp:nvSpPr>
        <dsp:cNvPr id="0" name=""/>
        <dsp:cNvSpPr/>
      </dsp:nvSpPr>
      <dsp:spPr>
        <a:xfrm>
          <a:off x="6549754" y="2418184"/>
          <a:ext cx="1819376" cy="727750"/>
        </a:xfrm>
        <a:prstGeom prst="chevron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Model Training with Parameter Tuning</a:t>
          </a:r>
        </a:p>
      </dsp:txBody>
      <dsp:txXfrm>
        <a:off x="6913629" y="2418184"/>
        <a:ext cx="1091626" cy="727750"/>
      </dsp:txXfrm>
    </dsp:sp>
    <dsp:sp modelId="{2D0BE300-8093-B042-847E-80E6EE923A39}">
      <dsp:nvSpPr>
        <dsp:cNvPr id="0" name=""/>
        <dsp:cNvSpPr/>
      </dsp:nvSpPr>
      <dsp:spPr>
        <a:xfrm>
          <a:off x="8187193" y="2418184"/>
          <a:ext cx="1819376" cy="727750"/>
        </a:xfrm>
        <a:prstGeom prst="chevron">
          <a:avLst/>
        </a:prstGeom>
        <a:solidFill>
          <a:schemeClr val="accent5">
            <a:hueOff val="-5632119"/>
            <a:satOff val="-14516"/>
            <a:lumOff val="-980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Best LR Model Evaluation</a:t>
          </a:r>
        </a:p>
      </dsp:txBody>
      <dsp:txXfrm>
        <a:off x="8551068" y="2418184"/>
        <a:ext cx="1091626" cy="727750"/>
      </dsp:txXfrm>
    </dsp:sp>
    <dsp:sp modelId="{AE6483A2-3D2B-5E4C-BF9B-8A40A65576A3}">
      <dsp:nvSpPr>
        <dsp:cNvPr id="0" name=""/>
        <dsp:cNvSpPr/>
      </dsp:nvSpPr>
      <dsp:spPr>
        <a:xfrm>
          <a:off x="9824631" y="2418184"/>
          <a:ext cx="1819376" cy="727750"/>
        </a:xfrm>
        <a:prstGeom prst="chevron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Best Model Prediction</a:t>
          </a:r>
        </a:p>
      </dsp:txBody>
      <dsp:txXfrm>
        <a:off x="10188506" y="2418184"/>
        <a:ext cx="1091626" cy="72775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9B0ADF-3D17-9040-9297-4A0483709F4A}">
      <dsp:nvSpPr>
        <dsp:cNvPr id="0" name=""/>
        <dsp:cNvSpPr/>
      </dsp:nvSpPr>
      <dsp:spPr>
        <a:xfrm>
          <a:off x="2689" y="1655935"/>
          <a:ext cx="1847804" cy="702000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u="none" kern="1200" dirty="0"/>
            <a:t>Data Preprocessing &amp; EDA</a:t>
          </a:r>
          <a:endParaRPr lang="en-US" sz="1300" kern="1200" dirty="0"/>
        </a:p>
      </dsp:txBody>
      <dsp:txXfrm>
        <a:off x="353689" y="1655935"/>
        <a:ext cx="1145804" cy="702000"/>
      </dsp:txXfrm>
    </dsp:sp>
    <dsp:sp modelId="{8664A529-603C-7A47-AE29-D2B246F60778}">
      <dsp:nvSpPr>
        <dsp:cNvPr id="0" name=""/>
        <dsp:cNvSpPr/>
      </dsp:nvSpPr>
      <dsp:spPr>
        <a:xfrm>
          <a:off x="1634493" y="1655935"/>
          <a:ext cx="1847804" cy="702000"/>
        </a:xfrm>
        <a:prstGeom prst="chevron">
          <a:avLst/>
        </a:prstGeom>
        <a:solidFill>
          <a:schemeClr val="accent5">
            <a:hueOff val="-1126424"/>
            <a:satOff val="-2903"/>
            <a:lumOff val="-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u="none" kern="1200" dirty="0"/>
            <a:t>Feature Engineering</a:t>
          </a:r>
          <a:endParaRPr lang="en-US" sz="1300" kern="1200" dirty="0"/>
        </a:p>
      </dsp:txBody>
      <dsp:txXfrm>
        <a:off x="1985493" y="1655935"/>
        <a:ext cx="1145804" cy="702000"/>
      </dsp:txXfrm>
    </dsp:sp>
    <dsp:sp modelId="{1024924A-DE42-1D4C-AB68-26A384A85F92}">
      <dsp:nvSpPr>
        <dsp:cNvPr id="0" name=""/>
        <dsp:cNvSpPr/>
      </dsp:nvSpPr>
      <dsp:spPr>
        <a:xfrm>
          <a:off x="3266297" y="1655935"/>
          <a:ext cx="1847804" cy="702000"/>
        </a:xfrm>
        <a:prstGeom prst="chevron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u="none" kern="1200" dirty="0"/>
            <a:t>Baseline LR Model Training</a:t>
          </a:r>
          <a:endParaRPr lang="en-US" sz="1300" kern="1200" dirty="0"/>
        </a:p>
      </dsp:txBody>
      <dsp:txXfrm>
        <a:off x="3617297" y="1655935"/>
        <a:ext cx="1145804" cy="702000"/>
      </dsp:txXfrm>
    </dsp:sp>
    <dsp:sp modelId="{640EC91B-DE7D-1D4A-8FED-89050A22174A}">
      <dsp:nvSpPr>
        <dsp:cNvPr id="0" name=""/>
        <dsp:cNvSpPr/>
      </dsp:nvSpPr>
      <dsp:spPr>
        <a:xfrm>
          <a:off x="4898101" y="1655935"/>
          <a:ext cx="1847804" cy="702000"/>
        </a:xfrm>
        <a:prstGeom prst="chevron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Baseline Model Evaluation</a:t>
          </a:r>
        </a:p>
      </dsp:txBody>
      <dsp:txXfrm>
        <a:off x="5249101" y="1655935"/>
        <a:ext cx="1145804" cy="702000"/>
      </dsp:txXfrm>
    </dsp:sp>
    <dsp:sp modelId="{E8FF6FE2-24A2-494C-8EBD-A9BB15958E50}">
      <dsp:nvSpPr>
        <dsp:cNvPr id="0" name=""/>
        <dsp:cNvSpPr/>
      </dsp:nvSpPr>
      <dsp:spPr>
        <a:xfrm>
          <a:off x="6529906" y="1655935"/>
          <a:ext cx="1847804" cy="702000"/>
        </a:xfrm>
        <a:prstGeom prst="chevron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Model Training with Parameter Tuning</a:t>
          </a:r>
        </a:p>
      </dsp:txBody>
      <dsp:txXfrm>
        <a:off x="6880906" y="1655935"/>
        <a:ext cx="1145804" cy="702000"/>
      </dsp:txXfrm>
    </dsp:sp>
    <dsp:sp modelId="{D5E85A2B-EDEE-CD46-ABE7-C37E71131D96}">
      <dsp:nvSpPr>
        <dsp:cNvPr id="0" name=""/>
        <dsp:cNvSpPr/>
      </dsp:nvSpPr>
      <dsp:spPr>
        <a:xfrm>
          <a:off x="6529906" y="2445685"/>
          <a:ext cx="1478243" cy="146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Logistic Regression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Naive Bayes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SVM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Gradient Boosting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XG Boost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Decision Trees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Random Forest</a:t>
          </a:r>
        </a:p>
      </dsp:txBody>
      <dsp:txXfrm>
        <a:off x="6529906" y="2445685"/>
        <a:ext cx="1478243" cy="1462500"/>
      </dsp:txXfrm>
    </dsp:sp>
    <dsp:sp modelId="{FF9110FE-86B9-FD4C-A6A0-039FCEFA87F3}">
      <dsp:nvSpPr>
        <dsp:cNvPr id="0" name=""/>
        <dsp:cNvSpPr/>
      </dsp:nvSpPr>
      <dsp:spPr>
        <a:xfrm>
          <a:off x="8161710" y="1655935"/>
          <a:ext cx="1847804" cy="702000"/>
        </a:xfrm>
        <a:prstGeom prst="chevron">
          <a:avLst/>
        </a:prstGeom>
        <a:solidFill>
          <a:schemeClr val="accent5">
            <a:hueOff val="-5632119"/>
            <a:satOff val="-14516"/>
            <a:lumOff val="-980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Best Model Evaluation</a:t>
          </a:r>
        </a:p>
      </dsp:txBody>
      <dsp:txXfrm>
        <a:off x="8512710" y="1655935"/>
        <a:ext cx="1145804" cy="702000"/>
      </dsp:txXfrm>
    </dsp:sp>
    <dsp:sp modelId="{013E2926-AAAF-B042-A93F-89A052C19028}">
      <dsp:nvSpPr>
        <dsp:cNvPr id="0" name=""/>
        <dsp:cNvSpPr/>
      </dsp:nvSpPr>
      <dsp:spPr>
        <a:xfrm>
          <a:off x="9793514" y="1655935"/>
          <a:ext cx="1847804" cy="702000"/>
        </a:xfrm>
        <a:prstGeom prst="chevron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Best Model Prediction</a:t>
          </a:r>
        </a:p>
      </dsp:txBody>
      <dsp:txXfrm>
        <a:off x="10144514" y="1655935"/>
        <a:ext cx="1145804" cy="702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92BAE-3769-1342-AE86-01F9C19835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7BF9C2-2A32-3649-9585-3B1A088113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92959A-0215-2E45-B706-15DC32E98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C6BC8-6317-F340-B385-7FD07D74E7D9}" type="datetimeFigureOut">
              <a:rPr lang="en-US" smtClean="0"/>
              <a:t>11/26/21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435028-8F31-3744-962C-ACDF2AA89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ABC734-F55C-FC43-A7BE-A563B95D0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E74FE-42FC-794B-93BF-0CCB0C58F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024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BAE1D-FACF-B34E-B604-BDE5B4A79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F8BA2D-5EC5-0049-92A5-20D875EEFB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3B6C46-9276-E942-9B2C-CA2CD2A23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C6BC8-6317-F340-B385-7FD07D74E7D9}" type="datetimeFigureOut">
              <a:rPr lang="en-US" smtClean="0"/>
              <a:t>11/26/21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AC4779-5293-4A40-A6ED-D55F155F1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9EF75-5076-924D-BF48-CDA63E7F5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E74FE-42FC-794B-93BF-0CCB0C58F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397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0337DA-2F9F-444D-B860-0E5EDAB68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4E19DA-8294-4F4D-B8ED-C98E54E2B6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E448B5-20FF-2045-8998-21449D781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C6BC8-6317-F340-B385-7FD07D74E7D9}" type="datetimeFigureOut">
              <a:rPr lang="en-US" smtClean="0"/>
              <a:t>11/26/21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791FD9-6B75-9547-8D2E-585B43714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1856D1-9010-5941-A5AD-479C8664B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E74FE-42FC-794B-93BF-0CCB0C58F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885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06E1D-FFA4-D142-A789-551A3C60E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05884-CA19-8D42-93E3-6EC43374B3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6414DE-3531-FA4C-AC86-452DE51F9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C6BC8-6317-F340-B385-7FD07D74E7D9}" type="datetimeFigureOut">
              <a:rPr lang="en-US" smtClean="0"/>
              <a:t>11/26/21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75491A-15B0-674C-9E00-88ADA9A80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413474-DE8A-CB45-9F65-D67B28CF2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E74FE-42FC-794B-93BF-0CCB0C58F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136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A9A54-CD42-8C4E-944D-FDCE5153A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C83D91-AFA4-F947-88AF-B588F1FDF8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B295DC-0B05-0747-8126-74B15D6FB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C6BC8-6317-F340-B385-7FD07D74E7D9}" type="datetimeFigureOut">
              <a:rPr lang="en-US" smtClean="0"/>
              <a:t>11/26/21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1D3728-D4E2-7841-8665-B64270695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2B3D6-108B-734F-B93B-7A0B89E65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E74FE-42FC-794B-93BF-0CCB0C58F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006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0593E-1AB5-2246-B58B-B68C120D5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B9ED6E-4E15-E948-975F-4C1743D3BB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A7F082-C573-6F4B-B1BD-840FD5385C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6A9FA2-AB9B-9847-B4C4-8A31BED79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C6BC8-6317-F340-B385-7FD07D74E7D9}" type="datetimeFigureOut">
              <a:rPr lang="en-US" smtClean="0"/>
              <a:t>11/26/21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432948-8757-B848-A094-8378F2FF8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EFEDC4-D30B-4544-94FD-59374DC38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E74FE-42FC-794B-93BF-0CCB0C58F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807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83053-1BB5-8F48-9A4E-B3E445821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2E7D7C-1CE5-5044-BCCE-D9B55D3B24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5F1AD6-F33C-3943-B8EB-F27F352DCD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757D96-5328-4E48-8359-3087880C4F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9505D1-4121-F242-97B0-986E256ACE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26FEE9-05A3-9E40-9FA9-B0C773473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C6BC8-6317-F340-B385-7FD07D74E7D9}" type="datetimeFigureOut">
              <a:rPr lang="en-US" smtClean="0"/>
              <a:t>11/26/21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2DA949-6115-604A-B210-9C8B9B4BA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9A110B-0BAD-4244-AB15-BE0EABC6A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E74FE-42FC-794B-93BF-0CCB0C58F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048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A625B-50EB-EE40-8B2A-046FB2E12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965045-CEF9-574C-955A-7F258EDFE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C6BC8-6317-F340-B385-7FD07D74E7D9}" type="datetimeFigureOut">
              <a:rPr lang="en-US" smtClean="0"/>
              <a:t>11/26/21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A376F9-D870-EA43-8848-90DF74E48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B0AA45-30FB-D345-9159-B8C221B1D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E74FE-42FC-794B-93BF-0CCB0C58F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819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C760BD-3411-5A41-ABE6-25472D1AE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C6BC8-6317-F340-B385-7FD07D74E7D9}" type="datetimeFigureOut">
              <a:rPr lang="en-US" smtClean="0"/>
              <a:t>11/26/21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5B7236-BAA4-034F-9CF9-D8E616F86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6799E2-9FEA-7C43-B937-EA693686A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E74FE-42FC-794B-93BF-0CCB0C58F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129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E612A-3C53-CC4E-BC2D-E499AE688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3C9EA7-B496-874B-8909-CBDD989EAC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6344C4-DF10-B649-A826-D23B9A5E28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5EC2B1-851D-B34D-9BD9-89F46F671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C6BC8-6317-F340-B385-7FD07D74E7D9}" type="datetimeFigureOut">
              <a:rPr lang="en-US" smtClean="0"/>
              <a:t>11/26/21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04EB68-11C5-A542-B7CC-269397CEE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CFE921-113A-3E4E-AD68-FFA373030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E74FE-42FC-794B-93BF-0CCB0C58F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05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88A9E-37E4-1043-B1ED-B388EE3D4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6E5C86-420B-7241-B81D-6A74FA7C28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58996B-F5C7-8345-A47E-D589C8F2D6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622F05-5FCD-EE45-AF41-895DDD512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C6BC8-6317-F340-B385-7FD07D74E7D9}" type="datetimeFigureOut">
              <a:rPr lang="en-US" smtClean="0"/>
              <a:t>11/26/21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567262-3406-5D48-9850-D45F86931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A6A0FC-109E-F64D-9545-6803ABD99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E74FE-42FC-794B-93BF-0CCB0C58F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086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B61CBD-FE6F-0A4E-A39D-9E79845CF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DF466F-B15B-C840-92DC-4D04A585E6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01A907-3780-2642-BEB2-64E2A1069E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AC6BC8-6317-F340-B385-7FD07D74E7D9}" type="datetimeFigureOut">
              <a:rPr lang="en-US" smtClean="0"/>
              <a:t>11/26/21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1B0871-F4A1-4045-A688-363B2BA382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F329D1-29C7-2246-B216-E72E10929F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EE74FE-42FC-794B-93BF-0CCB0C58F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337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F4BA7-6674-4A49-AA77-6E3D5791A2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5C0B48-310C-8F4D-9BBF-04CA3903D3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313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D557A8A-B704-7C4F-90DF-45C0024B2B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5967874"/>
              </p:ext>
            </p:extLst>
          </p:nvPr>
        </p:nvGraphicFramePr>
        <p:xfrm>
          <a:off x="175098" y="612844"/>
          <a:ext cx="11644008" cy="55641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07157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D557A8A-B704-7C4F-90DF-45C0024B2B6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75098" y="612844"/>
          <a:ext cx="11644008" cy="55641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7272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D557A8A-B704-7C4F-90DF-45C0024B2B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455855"/>
              </p:ext>
            </p:extLst>
          </p:nvPr>
        </p:nvGraphicFramePr>
        <p:xfrm>
          <a:off x="175098" y="612844"/>
          <a:ext cx="11644008" cy="55641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496200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4759</TotalTime>
  <Words>81</Words>
  <Application>Microsoft Macintosh PowerPoint</Application>
  <PresentationFormat>Widescreen</PresentationFormat>
  <Paragraphs>28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Gautam Ashok</dc:creator>
  <cp:lastModifiedBy>Gautam Ashok</cp:lastModifiedBy>
  <cp:revision>4</cp:revision>
  <dcterms:created xsi:type="dcterms:W3CDTF">2021-11-15T21:45:06Z</dcterms:created>
  <dcterms:modified xsi:type="dcterms:W3CDTF">2021-11-29T02:18:22Z</dcterms:modified>
</cp:coreProperties>
</file>