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7" r:id="rId3"/>
    <p:sldId id="258" r:id="rId4"/>
    <p:sldId id="293" r:id="rId5"/>
    <p:sldId id="298" r:id="rId6"/>
    <p:sldId id="260" r:id="rId7"/>
    <p:sldId id="261" r:id="rId8"/>
    <p:sldId id="295" r:id="rId9"/>
    <p:sldId id="262" r:id="rId10"/>
    <p:sldId id="263" r:id="rId11"/>
    <p:sldId id="297" r:id="rId12"/>
    <p:sldId id="264" r:id="rId13"/>
    <p:sldId id="269" r:id="rId14"/>
    <p:sldId id="296" r:id="rId15"/>
  </p:sldIdLst>
  <p:sldSz cx="9144000" cy="5143500" type="screen16x9"/>
  <p:notesSz cx="6858000" cy="9144000"/>
  <p:embeddedFontLst>
    <p:embeddedFont>
      <p:font typeface="Bodoni Moda" panose="020B0604020202020204" charset="0"/>
      <p:regular r:id="rId17"/>
      <p:bold r:id="rId18"/>
      <p:italic r:id="rId19"/>
      <p:boldItalic r:id="rId20"/>
    </p:embeddedFont>
    <p:embeddedFont>
      <p:font typeface="Bodoni Moda ExtraBold" panose="020B0604020202020204" charset="0"/>
      <p:bold r:id="rId21"/>
      <p:boldItalic r:id="rId22"/>
    </p:embeddedFont>
    <p:embeddedFont>
      <p:font typeface="Bodoni Moda SemiBold" panose="020B0604020202020204" charset="0"/>
      <p:regular r:id="rId23"/>
      <p:bold r:id="rId24"/>
      <p:italic r:id="rId25"/>
      <p:boldItalic r:id="rId26"/>
    </p:embeddedFont>
    <p:embeddedFont>
      <p:font typeface="Epilogue"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EFFBEE-6B93-40FE-93FD-423D5032A594}">
  <a:tblStyle styleId="{B0EFFBEE-6B93-40FE-93FD-423D5032A5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28b95f7cb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28b95f7cb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09c9ccb59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09c9ccb59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09c9ccb59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09c9ccb59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558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09c9ccb59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09c9ccb59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09c9ccb598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09c9ccb598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09c9ccb598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09c9ccb598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10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8b95f7cb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28b95f7cb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8b95f7cb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28b95f7cb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a83d2a7cf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2a83d2a7cf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a83d2a7cf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2a83d2a7cf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43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09c9ccb59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09c9ccb59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2a83d2a7cf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2a83d2a7cf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2a83d2a7cf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2a83d2a7cf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512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09c9ccb59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09c9ccb59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54050" y="1455750"/>
            <a:ext cx="5835900" cy="2232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000">
                <a:latin typeface="Bodoni Moda SemiBold"/>
                <a:ea typeface="Bodoni Moda SemiBold"/>
                <a:cs typeface="Bodoni Moda SemiBold"/>
                <a:sym typeface="Bodoni Moda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0" name="Google Shape;10;p2"/>
          <p:cNvGrpSpPr/>
          <p:nvPr/>
        </p:nvGrpSpPr>
        <p:grpSpPr>
          <a:xfrm>
            <a:off x="2321086" y="236242"/>
            <a:ext cx="1249137" cy="790927"/>
            <a:chOff x="2358150" y="204975"/>
            <a:chExt cx="937650" cy="593700"/>
          </a:xfrm>
        </p:grpSpPr>
        <p:sp>
          <p:nvSpPr>
            <p:cNvPr id="11" name="Google Shape;11;p2"/>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2379268" y="-2270490"/>
            <a:ext cx="6001547" cy="3878100"/>
            <a:chOff x="2379268" y="-2270490"/>
            <a:chExt cx="6001547" cy="3878100"/>
          </a:xfrm>
        </p:grpSpPr>
        <p:sp>
          <p:nvSpPr>
            <p:cNvPr id="14" name="Google Shape;14;p2"/>
            <p:cNvSpPr/>
            <p:nvPr/>
          </p:nvSpPr>
          <p:spPr>
            <a:xfrm rot="2573776">
              <a:off x="5810030" y="-2328528"/>
              <a:ext cx="1398468" cy="399417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602502">
              <a:off x="3759436" y="-2482729"/>
              <a:ext cx="1398563" cy="399423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7449786" y="3896167"/>
            <a:ext cx="1270125" cy="1048500"/>
            <a:chOff x="7449786" y="3896167"/>
            <a:chExt cx="1270125" cy="1048500"/>
          </a:xfrm>
        </p:grpSpPr>
        <p:sp>
          <p:nvSpPr>
            <p:cNvPr id="17" name="Google Shape;17;p2"/>
            <p:cNvSpPr/>
            <p:nvPr/>
          </p:nvSpPr>
          <p:spPr>
            <a:xfrm>
              <a:off x="7929111" y="389616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449786" y="415386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713650" y="445025"/>
            <a:ext cx="7716600" cy="5727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sz="3600"/>
            </a:lvl1pPr>
            <a:lvl2pPr lvl="1">
              <a:spcBef>
                <a:spcPts val="0"/>
              </a:spcBef>
              <a:spcAft>
                <a:spcPts val="0"/>
              </a:spcAft>
              <a:buSzPts val="3100"/>
              <a:buNone/>
              <a:defRPr sz="3100"/>
            </a:lvl2pPr>
            <a:lvl3pPr lvl="2">
              <a:spcBef>
                <a:spcPts val="0"/>
              </a:spcBef>
              <a:spcAft>
                <a:spcPts val="0"/>
              </a:spcAft>
              <a:buSzPts val="3100"/>
              <a:buNone/>
              <a:defRPr sz="3100"/>
            </a:lvl3pPr>
            <a:lvl4pPr lvl="3">
              <a:spcBef>
                <a:spcPts val="0"/>
              </a:spcBef>
              <a:spcAft>
                <a:spcPts val="0"/>
              </a:spcAft>
              <a:buSzPts val="3100"/>
              <a:buNone/>
              <a:defRPr sz="3100"/>
            </a:lvl4pPr>
            <a:lvl5pPr lvl="4">
              <a:spcBef>
                <a:spcPts val="0"/>
              </a:spcBef>
              <a:spcAft>
                <a:spcPts val="0"/>
              </a:spcAft>
              <a:buSzPts val="3100"/>
              <a:buNone/>
              <a:defRPr sz="3100"/>
            </a:lvl5pPr>
            <a:lvl6pPr lvl="5">
              <a:spcBef>
                <a:spcPts val="0"/>
              </a:spcBef>
              <a:spcAft>
                <a:spcPts val="0"/>
              </a:spcAft>
              <a:buSzPts val="3100"/>
              <a:buNone/>
              <a:defRPr sz="3100"/>
            </a:lvl6pPr>
            <a:lvl7pPr lvl="6">
              <a:spcBef>
                <a:spcPts val="0"/>
              </a:spcBef>
              <a:spcAft>
                <a:spcPts val="0"/>
              </a:spcAft>
              <a:buSzPts val="3100"/>
              <a:buNone/>
              <a:defRPr sz="3100"/>
            </a:lvl7pPr>
            <a:lvl8pPr lvl="7">
              <a:spcBef>
                <a:spcPts val="0"/>
              </a:spcBef>
              <a:spcAft>
                <a:spcPts val="0"/>
              </a:spcAft>
              <a:buSzPts val="3100"/>
              <a:buNone/>
              <a:defRPr sz="3100"/>
            </a:lvl8pPr>
            <a:lvl9pPr lvl="8">
              <a:spcBef>
                <a:spcPts val="0"/>
              </a:spcBef>
              <a:spcAft>
                <a:spcPts val="0"/>
              </a:spcAft>
              <a:buSzPts val="3100"/>
              <a:buNone/>
              <a:defRPr sz="3100"/>
            </a:lvl9pPr>
          </a:lstStyle>
          <a:p>
            <a:endParaRPr/>
          </a:p>
        </p:txBody>
      </p:sp>
      <p:sp>
        <p:nvSpPr>
          <p:cNvPr id="74" name="Google Shape;74;p13"/>
          <p:cNvSpPr txBox="1">
            <a:spLocks noGrp="1"/>
          </p:cNvSpPr>
          <p:nvPr>
            <p:ph type="subTitle" idx="1"/>
          </p:nvPr>
        </p:nvSpPr>
        <p:spPr>
          <a:xfrm>
            <a:off x="1773900" y="1304950"/>
            <a:ext cx="65994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Font typeface="Bodoni Moda"/>
              <a:buNone/>
              <a:defRPr sz="2600" b="1">
                <a:latin typeface="Bodoni Moda"/>
                <a:ea typeface="Bodoni Moda"/>
                <a:cs typeface="Bodoni Moda"/>
                <a:sym typeface="Bodoni Moda"/>
              </a:defRPr>
            </a:lvl1pPr>
            <a:lvl2pPr lvl="1" rtl="0">
              <a:spcBef>
                <a:spcPts val="0"/>
              </a:spcBef>
              <a:spcAft>
                <a:spcPts val="0"/>
              </a:spcAft>
              <a:buSzPts val="1400"/>
              <a:buFont typeface="Bodoni Moda"/>
              <a:buNone/>
              <a:defRPr b="1">
                <a:latin typeface="Bodoni Moda"/>
                <a:ea typeface="Bodoni Moda"/>
                <a:cs typeface="Bodoni Moda"/>
                <a:sym typeface="Bodoni Moda"/>
              </a:defRPr>
            </a:lvl2pPr>
            <a:lvl3pPr lvl="2" rtl="0">
              <a:spcBef>
                <a:spcPts val="0"/>
              </a:spcBef>
              <a:spcAft>
                <a:spcPts val="0"/>
              </a:spcAft>
              <a:buSzPts val="1400"/>
              <a:buFont typeface="Bodoni Moda"/>
              <a:buNone/>
              <a:defRPr b="1">
                <a:latin typeface="Bodoni Moda"/>
                <a:ea typeface="Bodoni Moda"/>
                <a:cs typeface="Bodoni Moda"/>
                <a:sym typeface="Bodoni Moda"/>
              </a:defRPr>
            </a:lvl3pPr>
            <a:lvl4pPr lvl="3" rtl="0">
              <a:spcBef>
                <a:spcPts val="0"/>
              </a:spcBef>
              <a:spcAft>
                <a:spcPts val="0"/>
              </a:spcAft>
              <a:buSzPts val="1400"/>
              <a:buFont typeface="Bodoni Moda"/>
              <a:buNone/>
              <a:defRPr b="1">
                <a:latin typeface="Bodoni Moda"/>
                <a:ea typeface="Bodoni Moda"/>
                <a:cs typeface="Bodoni Moda"/>
                <a:sym typeface="Bodoni Moda"/>
              </a:defRPr>
            </a:lvl4pPr>
            <a:lvl5pPr lvl="4" rtl="0">
              <a:spcBef>
                <a:spcPts val="0"/>
              </a:spcBef>
              <a:spcAft>
                <a:spcPts val="0"/>
              </a:spcAft>
              <a:buSzPts val="1400"/>
              <a:buFont typeface="Bodoni Moda"/>
              <a:buNone/>
              <a:defRPr b="1">
                <a:latin typeface="Bodoni Moda"/>
                <a:ea typeface="Bodoni Moda"/>
                <a:cs typeface="Bodoni Moda"/>
                <a:sym typeface="Bodoni Moda"/>
              </a:defRPr>
            </a:lvl5pPr>
            <a:lvl6pPr lvl="5" rtl="0">
              <a:spcBef>
                <a:spcPts val="0"/>
              </a:spcBef>
              <a:spcAft>
                <a:spcPts val="0"/>
              </a:spcAft>
              <a:buSzPts val="1400"/>
              <a:buFont typeface="Bodoni Moda"/>
              <a:buNone/>
              <a:defRPr b="1">
                <a:latin typeface="Bodoni Moda"/>
                <a:ea typeface="Bodoni Moda"/>
                <a:cs typeface="Bodoni Moda"/>
                <a:sym typeface="Bodoni Moda"/>
              </a:defRPr>
            </a:lvl6pPr>
            <a:lvl7pPr lvl="6" rtl="0">
              <a:spcBef>
                <a:spcPts val="0"/>
              </a:spcBef>
              <a:spcAft>
                <a:spcPts val="0"/>
              </a:spcAft>
              <a:buSzPts val="1400"/>
              <a:buFont typeface="Bodoni Moda"/>
              <a:buNone/>
              <a:defRPr b="1">
                <a:latin typeface="Bodoni Moda"/>
                <a:ea typeface="Bodoni Moda"/>
                <a:cs typeface="Bodoni Moda"/>
                <a:sym typeface="Bodoni Moda"/>
              </a:defRPr>
            </a:lvl7pPr>
            <a:lvl8pPr lvl="7" rtl="0">
              <a:spcBef>
                <a:spcPts val="0"/>
              </a:spcBef>
              <a:spcAft>
                <a:spcPts val="0"/>
              </a:spcAft>
              <a:buSzPts val="1400"/>
              <a:buFont typeface="Bodoni Moda"/>
              <a:buNone/>
              <a:defRPr b="1">
                <a:latin typeface="Bodoni Moda"/>
                <a:ea typeface="Bodoni Moda"/>
                <a:cs typeface="Bodoni Moda"/>
                <a:sym typeface="Bodoni Moda"/>
              </a:defRPr>
            </a:lvl8pPr>
            <a:lvl9pPr lvl="8" rtl="0">
              <a:spcBef>
                <a:spcPts val="0"/>
              </a:spcBef>
              <a:spcAft>
                <a:spcPts val="0"/>
              </a:spcAft>
              <a:buSzPts val="1400"/>
              <a:buFont typeface="Bodoni Moda"/>
              <a:buNone/>
              <a:defRPr b="1">
                <a:latin typeface="Bodoni Moda"/>
                <a:ea typeface="Bodoni Moda"/>
                <a:cs typeface="Bodoni Moda"/>
                <a:sym typeface="Bodoni Moda"/>
              </a:defRPr>
            </a:lvl9pPr>
          </a:lstStyle>
          <a:p>
            <a:endParaRPr/>
          </a:p>
        </p:txBody>
      </p:sp>
      <p:sp>
        <p:nvSpPr>
          <p:cNvPr id="75" name="Google Shape;75;p13"/>
          <p:cNvSpPr txBox="1">
            <a:spLocks noGrp="1"/>
          </p:cNvSpPr>
          <p:nvPr>
            <p:ph type="subTitle" idx="2"/>
          </p:nvPr>
        </p:nvSpPr>
        <p:spPr>
          <a:xfrm>
            <a:off x="1773800" y="1994550"/>
            <a:ext cx="65994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Font typeface="Bodoni Moda"/>
              <a:buNone/>
              <a:defRPr sz="2600" b="1">
                <a:latin typeface="Bodoni Moda"/>
                <a:ea typeface="Bodoni Moda"/>
                <a:cs typeface="Bodoni Moda"/>
                <a:sym typeface="Bodoni Moda"/>
              </a:defRPr>
            </a:lvl1pPr>
            <a:lvl2pPr lvl="1" rtl="0">
              <a:spcBef>
                <a:spcPts val="0"/>
              </a:spcBef>
              <a:spcAft>
                <a:spcPts val="0"/>
              </a:spcAft>
              <a:buSzPts val="1400"/>
              <a:buFont typeface="Bodoni Moda"/>
              <a:buNone/>
              <a:defRPr b="1">
                <a:latin typeface="Bodoni Moda"/>
                <a:ea typeface="Bodoni Moda"/>
                <a:cs typeface="Bodoni Moda"/>
                <a:sym typeface="Bodoni Moda"/>
              </a:defRPr>
            </a:lvl2pPr>
            <a:lvl3pPr lvl="2" rtl="0">
              <a:spcBef>
                <a:spcPts val="0"/>
              </a:spcBef>
              <a:spcAft>
                <a:spcPts val="0"/>
              </a:spcAft>
              <a:buSzPts val="1400"/>
              <a:buFont typeface="Bodoni Moda"/>
              <a:buNone/>
              <a:defRPr b="1">
                <a:latin typeface="Bodoni Moda"/>
                <a:ea typeface="Bodoni Moda"/>
                <a:cs typeface="Bodoni Moda"/>
                <a:sym typeface="Bodoni Moda"/>
              </a:defRPr>
            </a:lvl3pPr>
            <a:lvl4pPr lvl="3" rtl="0">
              <a:spcBef>
                <a:spcPts val="0"/>
              </a:spcBef>
              <a:spcAft>
                <a:spcPts val="0"/>
              </a:spcAft>
              <a:buSzPts val="1400"/>
              <a:buFont typeface="Bodoni Moda"/>
              <a:buNone/>
              <a:defRPr b="1">
                <a:latin typeface="Bodoni Moda"/>
                <a:ea typeface="Bodoni Moda"/>
                <a:cs typeface="Bodoni Moda"/>
                <a:sym typeface="Bodoni Moda"/>
              </a:defRPr>
            </a:lvl4pPr>
            <a:lvl5pPr lvl="4" rtl="0">
              <a:spcBef>
                <a:spcPts val="0"/>
              </a:spcBef>
              <a:spcAft>
                <a:spcPts val="0"/>
              </a:spcAft>
              <a:buSzPts val="1400"/>
              <a:buFont typeface="Bodoni Moda"/>
              <a:buNone/>
              <a:defRPr b="1">
                <a:latin typeface="Bodoni Moda"/>
                <a:ea typeface="Bodoni Moda"/>
                <a:cs typeface="Bodoni Moda"/>
                <a:sym typeface="Bodoni Moda"/>
              </a:defRPr>
            </a:lvl5pPr>
            <a:lvl6pPr lvl="5" rtl="0">
              <a:spcBef>
                <a:spcPts val="0"/>
              </a:spcBef>
              <a:spcAft>
                <a:spcPts val="0"/>
              </a:spcAft>
              <a:buSzPts val="1400"/>
              <a:buFont typeface="Bodoni Moda"/>
              <a:buNone/>
              <a:defRPr b="1">
                <a:latin typeface="Bodoni Moda"/>
                <a:ea typeface="Bodoni Moda"/>
                <a:cs typeface="Bodoni Moda"/>
                <a:sym typeface="Bodoni Moda"/>
              </a:defRPr>
            </a:lvl6pPr>
            <a:lvl7pPr lvl="6" rtl="0">
              <a:spcBef>
                <a:spcPts val="0"/>
              </a:spcBef>
              <a:spcAft>
                <a:spcPts val="0"/>
              </a:spcAft>
              <a:buSzPts val="1400"/>
              <a:buFont typeface="Bodoni Moda"/>
              <a:buNone/>
              <a:defRPr b="1">
                <a:latin typeface="Bodoni Moda"/>
                <a:ea typeface="Bodoni Moda"/>
                <a:cs typeface="Bodoni Moda"/>
                <a:sym typeface="Bodoni Moda"/>
              </a:defRPr>
            </a:lvl7pPr>
            <a:lvl8pPr lvl="7" rtl="0">
              <a:spcBef>
                <a:spcPts val="0"/>
              </a:spcBef>
              <a:spcAft>
                <a:spcPts val="0"/>
              </a:spcAft>
              <a:buSzPts val="1400"/>
              <a:buFont typeface="Bodoni Moda"/>
              <a:buNone/>
              <a:defRPr b="1">
                <a:latin typeface="Bodoni Moda"/>
                <a:ea typeface="Bodoni Moda"/>
                <a:cs typeface="Bodoni Moda"/>
                <a:sym typeface="Bodoni Moda"/>
              </a:defRPr>
            </a:lvl8pPr>
            <a:lvl9pPr lvl="8" rtl="0">
              <a:spcBef>
                <a:spcPts val="0"/>
              </a:spcBef>
              <a:spcAft>
                <a:spcPts val="0"/>
              </a:spcAft>
              <a:buSzPts val="1400"/>
              <a:buFont typeface="Bodoni Moda"/>
              <a:buNone/>
              <a:defRPr b="1">
                <a:latin typeface="Bodoni Moda"/>
                <a:ea typeface="Bodoni Moda"/>
                <a:cs typeface="Bodoni Moda"/>
                <a:sym typeface="Bodoni Moda"/>
              </a:defRPr>
            </a:lvl9pPr>
          </a:lstStyle>
          <a:p>
            <a:endParaRPr/>
          </a:p>
        </p:txBody>
      </p:sp>
      <p:sp>
        <p:nvSpPr>
          <p:cNvPr id="76" name="Google Shape;76;p13"/>
          <p:cNvSpPr txBox="1">
            <a:spLocks noGrp="1"/>
          </p:cNvSpPr>
          <p:nvPr>
            <p:ph type="subTitle" idx="3"/>
          </p:nvPr>
        </p:nvSpPr>
        <p:spPr>
          <a:xfrm>
            <a:off x="1774024" y="2684150"/>
            <a:ext cx="65994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Font typeface="Bodoni Moda"/>
              <a:buNone/>
              <a:defRPr sz="2600" b="1">
                <a:latin typeface="Bodoni Moda"/>
                <a:ea typeface="Bodoni Moda"/>
                <a:cs typeface="Bodoni Moda"/>
                <a:sym typeface="Bodoni Moda"/>
              </a:defRPr>
            </a:lvl1pPr>
            <a:lvl2pPr lvl="1" rtl="0">
              <a:spcBef>
                <a:spcPts val="0"/>
              </a:spcBef>
              <a:spcAft>
                <a:spcPts val="0"/>
              </a:spcAft>
              <a:buSzPts val="1400"/>
              <a:buFont typeface="Bodoni Moda"/>
              <a:buNone/>
              <a:defRPr b="1">
                <a:latin typeface="Bodoni Moda"/>
                <a:ea typeface="Bodoni Moda"/>
                <a:cs typeface="Bodoni Moda"/>
                <a:sym typeface="Bodoni Moda"/>
              </a:defRPr>
            </a:lvl2pPr>
            <a:lvl3pPr lvl="2" rtl="0">
              <a:spcBef>
                <a:spcPts val="0"/>
              </a:spcBef>
              <a:spcAft>
                <a:spcPts val="0"/>
              </a:spcAft>
              <a:buSzPts val="1400"/>
              <a:buFont typeface="Bodoni Moda"/>
              <a:buNone/>
              <a:defRPr b="1">
                <a:latin typeface="Bodoni Moda"/>
                <a:ea typeface="Bodoni Moda"/>
                <a:cs typeface="Bodoni Moda"/>
                <a:sym typeface="Bodoni Moda"/>
              </a:defRPr>
            </a:lvl3pPr>
            <a:lvl4pPr lvl="3" rtl="0">
              <a:spcBef>
                <a:spcPts val="0"/>
              </a:spcBef>
              <a:spcAft>
                <a:spcPts val="0"/>
              </a:spcAft>
              <a:buSzPts val="1400"/>
              <a:buFont typeface="Bodoni Moda"/>
              <a:buNone/>
              <a:defRPr b="1">
                <a:latin typeface="Bodoni Moda"/>
                <a:ea typeface="Bodoni Moda"/>
                <a:cs typeface="Bodoni Moda"/>
                <a:sym typeface="Bodoni Moda"/>
              </a:defRPr>
            </a:lvl4pPr>
            <a:lvl5pPr lvl="4" rtl="0">
              <a:spcBef>
                <a:spcPts val="0"/>
              </a:spcBef>
              <a:spcAft>
                <a:spcPts val="0"/>
              </a:spcAft>
              <a:buSzPts val="1400"/>
              <a:buFont typeface="Bodoni Moda"/>
              <a:buNone/>
              <a:defRPr b="1">
                <a:latin typeface="Bodoni Moda"/>
                <a:ea typeface="Bodoni Moda"/>
                <a:cs typeface="Bodoni Moda"/>
                <a:sym typeface="Bodoni Moda"/>
              </a:defRPr>
            </a:lvl5pPr>
            <a:lvl6pPr lvl="5" rtl="0">
              <a:spcBef>
                <a:spcPts val="0"/>
              </a:spcBef>
              <a:spcAft>
                <a:spcPts val="0"/>
              </a:spcAft>
              <a:buSzPts val="1400"/>
              <a:buFont typeface="Bodoni Moda"/>
              <a:buNone/>
              <a:defRPr b="1">
                <a:latin typeface="Bodoni Moda"/>
                <a:ea typeface="Bodoni Moda"/>
                <a:cs typeface="Bodoni Moda"/>
                <a:sym typeface="Bodoni Moda"/>
              </a:defRPr>
            </a:lvl6pPr>
            <a:lvl7pPr lvl="6" rtl="0">
              <a:spcBef>
                <a:spcPts val="0"/>
              </a:spcBef>
              <a:spcAft>
                <a:spcPts val="0"/>
              </a:spcAft>
              <a:buSzPts val="1400"/>
              <a:buFont typeface="Bodoni Moda"/>
              <a:buNone/>
              <a:defRPr b="1">
                <a:latin typeface="Bodoni Moda"/>
                <a:ea typeface="Bodoni Moda"/>
                <a:cs typeface="Bodoni Moda"/>
                <a:sym typeface="Bodoni Moda"/>
              </a:defRPr>
            </a:lvl7pPr>
            <a:lvl8pPr lvl="7" rtl="0">
              <a:spcBef>
                <a:spcPts val="0"/>
              </a:spcBef>
              <a:spcAft>
                <a:spcPts val="0"/>
              </a:spcAft>
              <a:buSzPts val="1400"/>
              <a:buFont typeface="Bodoni Moda"/>
              <a:buNone/>
              <a:defRPr b="1">
                <a:latin typeface="Bodoni Moda"/>
                <a:ea typeface="Bodoni Moda"/>
                <a:cs typeface="Bodoni Moda"/>
                <a:sym typeface="Bodoni Moda"/>
              </a:defRPr>
            </a:lvl8pPr>
            <a:lvl9pPr lvl="8" rtl="0">
              <a:spcBef>
                <a:spcPts val="0"/>
              </a:spcBef>
              <a:spcAft>
                <a:spcPts val="0"/>
              </a:spcAft>
              <a:buSzPts val="1400"/>
              <a:buFont typeface="Bodoni Moda"/>
              <a:buNone/>
              <a:defRPr b="1">
                <a:latin typeface="Bodoni Moda"/>
                <a:ea typeface="Bodoni Moda"/>
                <a:cs typeface="Bodoni Moda"/>
                <a:sym typeface="Bodoni Moda"/>
              </a:defRPr>
            </a:lvl9pPr>
          </a:lstStyle>
          <a:p>
            <a:endParaRPr/>
          </a:p>
        </p:txBody>
      </p:sp>
      <p:sp>
        <p:nvSpPr>
          <p:cNvPr id="77" name="Google Shape;77;p13"/>
          <p:cNvSpPr txBox="1">
            <a:spLocks noGrp="1"/>
          </p:cNvSpPr>
          <p:nvPr>
            <p:ph type="title" idx="4" hasCustomPrompt="1"/>
          </p:nvPr>
        </p:nvSpPr>
        <p:spPr>
          <a:xfrm>
            <a:off x="770588" y="1304956"/>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b="0">
                <a:solidFill>
                  <a:schemeClr val="dk2"/>
                </a:solidFill>
                <a:latin typeface="Bodoni Moda ExtraBold"/>
                <a:ea typeface="Bodoni Moda ExtraBold"/>
                <a:cs typeface="Bodoni Moda ExtraBold"/>
                <a:sym typeface="Bodoni Moda ExtraBold"/>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78" name="Google Shape;78;p13"/>
          <p:cNvSpPr txBox="1">
            <a:spLocks noGrp="1"/>
          </p:cNvSpPr>
          <p:nvPr>
            <p:ph type="title" idx="5" hasCustomPrompt="1"/>
          </p:nvPr>
        </p:nvSpPr>
        <p:spPr>
          <a:xfrm>
            <a:off x="770587" y="1994548"/>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b="0">
                <a:solidFill>
                  <a:schemeClr val="dk2"/>
                </a:solidFill>
                <a:latin typeface="Bodoni Moda ExtraBold"/>
                <a:ea typeface="Bodoni Moda ExtraBold"/>
                <a:cs typeface="Bodoni Moda ExtraBold"/>
                <a:sym typeface="Bodoni Moda ExtraBold"/>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79" name="Google Shape;79;p13"/>
          <p:cNvSpPr txBox="1">
            <a:spLocks noGrp="1"/>
          </p:cNvSpPr>
          <p:nvPr>
            <p:ph type="title" idx="6" hasCustomPrompt="1"/>
          </p:nvPr>
        </p:nvSpPr>
        <p:spPr>
          <a:xfrm>
            <a:off x="770588" y="2684140"/>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b="0">
                <a:solidFill>
                  <a:schemeClr val="dk2"/>
                </a:solidFill>
                <a:latin typeface="Bodoni Moda ExtraBold"/>
                <a:ea typeface="Bodoni Moda ExtraBold"/>
                <a:cs typeface="Bodoni Moda ExtraBold"/>
                <a:sym typeface="Bodoni Moda ExtraBold"/>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80" name="Google Shape;80;p13"/>
          <p:cNvSpPr txBox="1">
            <a:spLocks noGrp="1"/>
          </p:cNvSpPr>
          <p:nvPr>
            <p:ph type="subTitle" idx="7"/>
          </p:nvPr>
        </p:nvSpPr>
        <p:spPr>
          <a:xfrm>
            <a:off x="1774001" y="3373750"/>
            <a:ext cx="65994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Font typeface="Bodoni Moda"/>
              <a:buNone/>
              <a:defRPr sz="2600" b="1">
                <a:latin typeface="Bodoni Moda"/>
                <a:ea typeface="Bodoni Moda"/>
                <a:cs typeface="Bodoni Moda"/>
                <a:sym typeface="Bodoni Moda"/>
              </a:defRPr>
            </a:lvl1pPr>
            <a:lvl2pPr lvl="1" rtl="0">
              <a:spcBef>
                <a:spcPts val="0"/>
              </a:spcBef>
              <a:spcAft>
                <a:spcPts val="0"/>
              </a:spcAft>
              <a:buSzPts val="1400"/>
              <a:buFont typeface="Bodoni Moda"/>
              <a:buNone/>
              <a:defRPr b="1">
                <a:latin typeface="Bodoni Moda"/>
                <a:ea typeface="Bodoni Moda"/>
                <a:cs typeface="Bodoni Moda"/>
                <a:sym typeface="Bodoni Moda"/>
              </a:defRPr>
            </a:lvl2pPr>
            <a:lvl3pPr lvl="2" rtl="0">
              <a:spcBef>
                <a:spcPts val="0"/>
              </a:spcBef>
              <a:spcAft>
                <a:spcPts val="0"/>
              </a:spcAft>
              <a:buSzPts val="1400"/>
              <a:buFont typeface="Bodoni Moda"/>
              <a:buNone/>
              <a:defRPr b="1">
                <a:latin typeface="Bodoni Moda"/>
                <a:ea typeface="Bodoni Moda"/>
                <a:cs typeface="Bodoni Moda"/>
                <a:sym typeface="Bodoni Moda"/>
              </a:defRPr>
            </a:lvl3pPr>
            <a:lvl4pPr lvl="3" rtl="0">
              <a:spcBef>
                <a:spcPts val="0"/>
              </a:spcBef>
              <a:spcAft>
                <a:spcPts val="0"/>
              </a:spcAft>
              <a:buSzPts val="1400"/>
              <a:buFont typeface="Bodoni Moda"/>
              <a:buNone/>
              <a:defRPr b="1">
                <a:latin typeface="Bodoni Moda"/>
                <a:ea typeface="Bodoni Moda"/>
                <a:cs typeface="Bodoni Moda"/>
                <a:sym typeface="Bodoni Moda"/>
              </a:defRPr>
            </a:lvl4pPr>
            <a:lvl5pPr lvl="4" rtl="0">
              <a:spcBef>
                <a:spcPts val="0"/>
              </a:spcBef>
              <a:spcAft>
                <a:spcPts val="0"/>
              </a:spcAft>
              <a:buSzPts val="1400"/>
              <a:buFont typeface="Bodoni Moda"/>
              <a:buNone/>
              <a:defRPr b="1">
                <a:latin typeface="Bodoni Moda"/>
                <a:ea typeface="Bodoni Moda"/>
                <a:cs typeface="Bodoni Moda"/>
                <a:sym typeface="Bodoni Moda"/>
              </a:defRPr>
            </a:lvl5pPr>
            <a:lvl6pPr lvl="5" rtl="0">
              <a:spcBef>
                <a:spcPts val="0"/>
              </a:spcBef>
              <a:spcAft>
                <a:spcPts val="0"/>
              </a:spcAft>
              <a:buSzPts val="1400"/>
              <a:buFont typeface="Bodoni Moda"/>
              <a:buNone/>
              <a:defRPr b="1">
                <a:latin typeface="Bodoni Moda"/>
                <a:ea typeface="Bodoni Moda"/>
                <a:cs typeface="Bodoni Moda"/>
                <a:sym typeface="Bodoni Moda"/>
              </a:defRPr>
            </a:lvl6pPr>
            <a:lvl7pPr lvl="6" rtl="0">
              <a:spcBef>
                <a:spcPts val="0"/>
              </a:spcBef>
              <a:spcAft>
                <a:spcPts val="0"/>
              </a:spcAft>
              <a:buSzPts val="1400"/>
              <a:buFont typeface="Bodoni Moda"/>
              <a:buNone/>
              <a:defRPr b="1">
                <a:latin typeface="Bodoni Moda"/>
                <a:ea typeface="Bodoni Moda"/>
                <a:cs typeface="Bodoni Moda"/>
                <a:sym typeface="Bodoni Moda"/>
              </a:defRPr>
            </a:lvl7pPr>
            <a:lvl8pPr lvl="7" rtl="0">
              <a:spcBef>
                <a:spcPts val="0"/>
              </a:spcBef>
              <a:spcAft>
                <a:spcPts val="0"/>
              </a:spcAft>
              <a:buSzPts val="1400"/>
              <a:buFont typeface="Bodoni Moda"/>
              <a:buNone/>
              <a:defRPr b="1">
                <a:latin typeface="Bodoni Moda"/>
                <a:ea typeface="Bodoni Moda"/>
                <a:cs typeface="Bodoni Moda"/>
                <a:sym typeface="Bodoni Moda"/>
              </a:defRPr>
            </a:lvl8pPr>
            <a:lvl9pPr lvl="8" rtl="0">
              <a:spcBef>
                <a:spcPts val="0"/>
              </a:spcBef>
              <a:spcAft>
                <a:spcPts val="0"/>
              </a:spcAft>
              <a:buSzPts val="1400"/>
              <a:buFont typeface="Bodoni Moda"/>
              <a:buNone/>
              <a:defRPr b="1">
                <a:latin typeface="Bodoni Moda"/>
                <a:ea typeface="Bodoni Moda"/>
                <a:cs typeface="Bodoni Moda"/>
                <a:sym typeface="Bodoni Moda"/>
              </a:defRPr>
            </a:lvl9pPr>
          </a:lstStyle>
          <a:p>
            <a:endParaRPr/>
          </a:p>
        </p:txBody>
      </p:sp>
      <p:sp>
        <p:nvSpPr>
          <p:cNvPr id="81" name="Google Shape;81;p13"/>
          <p:cNvSpPr txBox="1">
            <a:spLocks noGrp="1"/>
          </p:cNvSpPr>
          <p:nvPr>
            <p:ph type="title" idx="8" hasCustomPrompt="1"/>
          </p:nvPr>
        </p:nvSpPr>
        <p:spPr>
          <a:xfrm>
            <a:off x="770575" y="3373740"/>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b="0">
                <a:solidFill>
                  <a:schemeClr val="dk2"/>
                </a:solidFill>
                <a:latin typeface="Bodoni Moda ExtraBold"/>
                <a:ea typeface="Bodoni Moda ExtraBold"/>
                <a:cs typeface="Bodoni Moda ExtraBold"/>
                <a:sym typeface="Bodoni Moda ExtraBold"/>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82" name="Google Shape;82;p13"/>
          <p:cNvSpPr txBox="1">
            <a:spLocks noGrp="1"/>
          </p:cNvSpPr>
          <p:nvPr>
            <p:ph type="subTitle" idx="9"/>
          </p:nvPr>
        </p:nvSpPr>
        <p:spPr>
          <a:xfrm>
            <a:off x="1773964" y="4063350"/>
            <a:ext cx="65994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Font typeface="Bodoni Moda"/>
              <a:buNone/>
              <a:defRPr sz="2600" b="1">
                <a:latin typeface="Bodoni Moda"/>
                <a:ea typeface="Bodoni Moda"/>
                <a:cs typeface="Bodoni Moda"/>
                <a:sym typeface="Bodoni Moda"/>
              </a:defRPr>
            </a:lvl1pPr>
            <a:lvl2pPr lvl="1" rtl="0">
              <a:spcBef>
                <a:spcPts val="0"/>
              </a:spcBef>
              <a:spcAft>
                <a:spcPts val="0"/>
              </a:spcAft>
              <a:buSzPts val="1400"/>
              <a:buFont typeface="Bodoni Moda"/>
              <a:buNone/>
              <a:defRPr b="1">
                <a:latin typeface="Bodoni Moda"/>
                <a:ea typeface="Bodoni Moda"/>
                <a:cs typeface="Bodoni Moda"/>
                <a:sym typeface="Bodoni Moda"/>
              </a:defRPr>
            </a:lvl2pPr>
            <a:lvl3pPr lvl="2" rtl="0">
              <a:spcBef>
                <a:spcPts val="0"/>
              </a:spcBef>
              <a:spcAft>
                <a:spcPts val="0"/>
              </a:spcAft>
              <a:buSzPts val="1400"/>
              <a:buFont typeface="Bodoni Moda"/>
              <a:buNone/>
              <a:defRPr b="1">
                <a:latin typeface="Bodoni Moda"/>
                <a:ea typeface="Bodoni Moda"/>
                <a:cs typeface="Bodoni Moda"/>
                <a:sym typeface="Bodoni Moda"/>
              </a:defRPr>
            </a:lvl3pPr>
            <a:lvl4pPr lvl="3" rtl="0">
              <a:spcBef>
                <a:spcPts val="0"/>
              </a:spcBef>
              <a:spcAft>
                <a:spcPts val="0"/>
              </a:spcAft>
              <a:buSzPts val="1400"/>
              <a:buFont typeface="Bodoni Moda"/>
              <a:buNone/>
              <a:defRPr b="1">
                <a:latin typeface="Bodoni Moda"/>
                <a:ea typeface="Bodoni Moda"/>
                <a:cs typeface="Bodoni Moda"/>
                <a:sym typeface="Bodoni Moda"/>
              </a:defRPr>
            </a:lvl4pPr>
            <a:lvl5pPr lvl="4" rtl="0">
              <a:spcBef>
                <a:spcPts val="0"/>
              </a:spcBef>
              <a:spcAft>
                <a:spcPts val="0"/>
              </a:spcAft>
              <a:buSzPts val="1400"/>
              <a:buFont typeface="Bodoni Moda"/>
              <a:buNone/>
              <a:defRPr b="1">
                <a:latin typeface="Bodoni Moda"/>
                <a:ea typeface="Bodoni Moda"/>
                <a:cs typeface="Bodoni Moda"/>
                <a:sym typeface="Bodoni Moda"/>
              </a:defRPr>
            </a:lvl5pPr>
            <a:lvl6pPr lvl="5" rtl="0">
              <a:spcBef>
                <a:spcPts val="0"/>
              </a:spcBef>
              <a:spcAft>
                <a:spcPts val="0"/>
              </a:spcAft>
              <a:buSzPts val="1400"/>
              <a:buFont typeface="Bodoni Moda"/>
              <a:buNone/>
              <a:defRPr b="1">
                <a:latin typeface="Bodoni Moda"/>
                <a:ea typeface="Bodoni Moda"/>
                <a:cs typeface="Bodoni Moda"/>
                <a:sym typeface="Bodoni Moda"/>
              </a:defRPr>
            </a:lvl6pPr>
            <a:lvl7pPr lvl="6" rtl="0">
              <a:spcBef>
                <a:spcPts val="0"/>
              </a:spcBef>
              <a:spcAft>
                <a:spcPts val="0"/>
              </a:spcAft>
              <a:buSzPts val="1400"/>
              <a:buFont typeface="Bodoni Moda"/>
              <a:buNone/>
              <a:defRPr b="1">
                <a:latin typeface="Bodoni Moda"/>
                <a:ea typeface="Bodoni Moda"/>
                <a:cs typeface="Bodoni Moda"/>
                <a:sym typeface="Bodoni Moda"/>
              </a:defRPr>
            </a:lvl7pPr>
            <a:lvl8pPr lvl="7" rtl="0">
              <a:spcBef>
                <a:spcPts val="0"/>
              </a:spcBef>
              <a:spcAft>
                <a:spcPts val="0"/>
              </a:spcAft>
              <a:buSzPts val="1400"/>
              <a:buFont typeface="Bodoni Moda"/>
              <a:buNone/>
              <a:defRPr b="1">
                <a:latin typeface="Bodoni Moda"/>
                <a:ea typeface="Bodoni Moda"/>
                <a:cs typeface="Bodoni Moda"/>
                <a:sym typeface="Bodoni Moda"/>
              </a:defRPr>
            </a:lvl8pPr>
            <a:lvl9pPr lvl="8" rtl="0">
              <a:spcBef>
                <a:spcPts val="0"/>
              </a:spcBef>
              <a:spcAft>
                <a:spcPts val="0"/>
              </a:spcAft>
              <a:buSzPts val="1400"/>
              <a:buFont typeface="Bodoni Moda"/>
              <a:buNone/>
              <a:defRPr b="1">
                <a:latin typeface="Bodoni Moda"/>
                <a:ea typeface="Bodoni Moda"/>
                <a:cs typeface="Bodoni Moda"/>
                <a:sym typeface="Bodoni Moda"/>
              </a:defRPr>
            </a:lvl9pPr>
          </a:lstStyle>
          <a:p>
            <a:endParaRPr/>
          </a:p>
        </p:txBody>
      </p:sp>
      <p:sp>
        <p:nvSpPr>
          <p:cNvPr id="83" name="Google Shape;83;p13"/>
          <p:cNvSpPr txBox="1">
            <a:spLocks noGrp="1"/>
          </p:cNvSpPr>
          <p:nvPr>
            <p:ph type="title" idx="13" hasCustomPrompt="1"/>
          </p:nvPr>
        </p:nvSpPr>
        <p:spPr>
          <a:xfrm>
            <a:off x="770538" y="4063340"/>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b="0">
                <a:solidFill>
                  <a:schemeClr val="dk2"/>
                </a:solidFill>
                <a:latin typeface="Bodoni Moda ExtraBold"/>
                <a:ea typeface="Bodoni Moda ExtraBold"/>
                <a:cs typeface="Bodoni Moda ExtraBold"/>
                <a:sym typeface="Bodoni Moda ExtraBold"/>
              </a:defRPr>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713225" y="2178275"/>
            <a:ext cx="6813000" cy="1546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6" name="Google Shape;86;p14"/>
          <p:cNvSpPr txBox="1">
            <a:spLocks noGrp="1"/>
          </p:cNvSpPr>
          <p:nvPr>
            <p:ph type="title" idx="2" hasCustomPrompt="1"/>
          </p:nvPr>
        </p:nvSpPr>
        <p:spPr>
          <a:xfrm>
            <a:off x="713225" y="1282600"/>
            <a:ext cx="1928100" cy="1014900"/>
          </a:xfrm>
          <a:prstGeom prst="rect">
            <a:avLst/>
          </a:prstGeom>
        </p:spPr>
        <p:txBody>
          <a:bodyPr spcFirstLastPara="1" wrap="square" lIns="91425" tIns="91425" rIns="91425" bIns="91425" anchor="ctr" anchorCtr="0">
            <a:noAutofit/>
          </a:bodyPr>
          <a:lstStyle>
            <a:lvl1pPr lvl="0" rtl="0">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87" name="Google Shape;87;p14"/>
          <p:cNvGrpSpPr/>
          <p:nvPr/>
        </p:nvGrpSpPr>
        <p:grpSpPr>
          <a:xfrm>
            <a:off x="4115225" y="3490772"/>
            <a:ext cx="5508969" cy="3256036"/>
            <a:chOff x="4115225" y="3490772"/>
            <a:chExt cx="5508969" cy="3256036"/>
          </a:xfrm>
        </p:grpSpPr>
        <p:sp>
          <p:nvSpPr>
            <p:cNvPr id="88" name="Google Shape;88;p14"/>
            <p:cNvSpPr/>
            <p:nvPr/>
          </p:nvSpPr>
          <p:spPr>
            <a:xfrm rot="6597034">
              <a:off x="5531551" y="3410940"/>
              <a:ext cx="1398849" cy="399393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4187346">
              <a:off x="6809126" y="2840227"/>
              <a:ext cx="1398936" cy="399389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5">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1100150" y="2174225"/>
            <a:ext cx="7330200" cy="1546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 name="Google Shape;92;p15"/>
          <p:cNvSpPr txBox="1">
            <a:spLocks noGrp="1"/>
          </p:cNvSpPr>
          <p:nvPr>
            <p:ph type="title" idx="2" hasCustomPrompt="1"/>
          </p:nvPr>
        </p:nvSpPr>
        <p:spPr>
          <a:xfrm>
            <a:off x="6502250" y="1275875"/>
            <a:ext cx="1928100" cy="1014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93" name="Google Shape;93;p15"/>
          <p:cNvGrpSpPr/>
          <p:nvPr/>
        </p:nvGrpSpPr>
        <p:grpSpPr>
          <a:xfrm>
            <a:off x="-2417901" y="488259"/>
            <a:ext cx="4230600" cy="4703119"/>
            <a:chOff x="-2417901" y="488259"/>
            <a:chExt cx="4230600" cy="4703119"/>
          </a:xfrm>
        </p:grpSpPr>
        <p:sp>
          <p:nvSpPr>
            <p:cNvPr id="94" name="Google Shape;94;p15"/>
            <p:cNvSpPr/>
            <p:nvPr/>
          </p:nvSpPr>
          <p:spPr>
            <a:xfrm rot="4160511">
              <a:off x="-1002023" y="-149803"/>
              <a:ext cx="1398843" cy="399382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1440519">
              <a:off x="-840456" y="1085740"/>
              <a:ext cx="1398711" cy="3993876"/>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4">
  <p:cSld name="CUSTOM_12">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13650" y="2479900"/>
            <a:ext cx="5551200" cy="82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 name="Google Shape;104;p17"/>
          <p:cNvSpPr txBox="1">
            <a:spLocks noGrp="1"/>
          </p:cNvSpPr>
          <p:nvPr>
            <p:ph type="title" idx="2" hasCustomPrompt="1"/>
          </p:nvPr>
        </p:nvSpPr>
        <p:spPr>
          <a:xfrm>
            <a:off x="713650" y="1586747"/>
            <a:ext cx="2590200" cy="1014900"/>
          </a:xfrm>
          <a:prstGeom prst="rect">
            <a:avLst/>
          </a:prstGeom>
        </p:spPr>
        <p:txBody>
          <a:bodyPr spcFirstLastPara="1" wrap="square" lIns="91425" tIns="91425" rIns="91425" bIns="91425" anchor="ctr" anchorCtr="0">
            <a:noAutofit/>
          </a:bodyPr>
          <a:lstStyle>
            <a:lvl1pPr lvl="0" rtl="0">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713650" y="445025"/>
            <a:ext cx="7716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endParaRPr/>
          </a:p>
        </p:txBody>
      </p:sp>
      <p:sp>
        <p:nvSpPr>
          <p:cNvPr id="107" name="Google Shape;107;p18"/>
          <p:cNvSpPr txBox="1">
            <a:spLocks noGrp="1"/>
          </p:cNvSpPr>
          <p:nvPr>
            <p:ph type="subTitle" idx="1"/>
          </p:nvPr>
        </p:nvSpPr>
        <p:spPr>
          <a:xfrm>
            <a:off x="3869350" y="1704175"/>
            <a:ext cx="4560900" cy="1968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713650" y="445025"/>
            <a:ext cx="7716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endParaRPr/>
          </a:p>
        </p:txBody>
      </p:sp>
      <p:sp>
        <p:nvSpPr>
          <p:cNvPr id="110" name="Google Shape;110;p19"/>
          <p:cNvSpPr txBox="1">
            <a:spLocks noGrp="1"/>
          </p:cNvSpPr>
          <p:nvPr>
            <p:ph type="subTitle" idx="1"/>
          </p:nvPr>
        </p:nvSpPr>
        <p:spPr>
          <a:xfrm>
            <a:off x="713653" y="2115700"/>
            <a:ext cx="5571600" cy="1930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00"/>
              <a:buFont typeface="Epilogue"/>
              <a:buAutoNum type="arabicPeriod"/>
              <a:defRPr sz="1500">
                <a:latin typeface="Epilogue"/>
                <a:ea typeface="Epilogue"/>
                <a:cs typeface="Epilogue"/>
                <a:sym typeface="Epilogue"/>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111" name="Google Shape;111;p19"/>
          <p:cNvSpPr/>
          <p:nvPr/>
        </p:nvSpPr>
        <p:spPr>
          <a:xfrm rot="799075">
            <a:off x="-897665" y="-891181"/>
            <a:ext cx="1398716" cy="39939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7">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713650" y="445025"/>
            <a:ext cx="7716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endParaRPr/>
          </a:p>
        </p:txBody>
      </p:sp>
      <p:sp>
        <p:nvSpPr>
          <p:cNvPr id="114" name="Google Shape;114;p20"/>
          <p:cNvSpPr txBox="1">
            <a:spLocks noGrp="1"/>
          </p:cNvSpPr>
          <p:nvPr>
            <p:ph type="subTitle" idx="1"/>
          </p:nvPr>
        </p:nvSpPr>
        <p:spPr>
          <a:xfrm>
            <a:off x="1211550" y="2114075"/>
            <a:ext cx="6720900" cy="196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15" name="Google Shape;115;p20"/>
          <p:cNvGrpSpPr/>
          <p:nvPr/>
        </p:nvGrpSpPr>
        <p:grpSpPr>
          <a:xfrm>
            <a:off x="-2706991" y="77910"/>
            <a:ext cx="3964200" cy="5069984"/>
            <a:chOff x="-2706991" y="77910"/>
            <a:chExt cx="3964200" cy="5069984"/>
          </a:xfrm>
        </p:grpSpPr>
        <p:sp>
          <p:nvSpPr>
            <p:cNvPr id="116" name="Google Shape;116;p20"/>
            <p:cNvSpPr/>
            <p:nvPr/>
          </p:nvSpPr>
          <p:spPr>
            <a:xfrm rot="7787296">
              <a:off x="-1424318" y="-103685"/>
              <a:ext cx="1398854" cy="399379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rot="1727808">
              <a:off x="-1062534" y="1064013"/>
              <a:ext cx="1398782" cy="399386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20"/>
          <p:cNvGrpSpPr/>
          <p:nvPr/>
        </p:nvGrpSpPr>
        <p:grpSpPr>
          <a:xfrm>
            <a:off x="5934299" y="3936409"/>
            <a:ext cx="4230600" cy="2717700"/>
            <a:chOff x="5934299" y="3936409"/>
            <a:chExt cx="4230600" cy="2717700"/>
          </a:xfrm>
        </p:grpSpPr>
        <p:sp>
          <p:nvSpPr>
            <p:cNvPr id="119" name="Google Shape;119;p20"/>
            <p:cNvSpPr/>
            <p:nvPr/>
          </p:nvSpPr>
          <p:spPr>
            <a:xfrm rot="4160511">
              <a:off x="7350177" y="3298347"/>
              <a:ext cx="1398843" cy="399382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8034961" y="408236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17">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713650" y="445025"/>
            <a:ext cx="7716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endParaRPr/>
          </a:p>
        </p:txBody>
      </p:sp>
      <p:sp>
        <p:nvSpPr>
          <p:cNvPr id="147" name="Google Shape;147;p26"/>
          <p:cNvSpPr txBox="1">
            <a:spLocks noGrp="1"/>
          </p:cNvSpPr>
          <p:nvPr>
            <p:ph type="subTitle" idx="1"/>
          </p:nvPr>
        </p:nvSpPr>
        <p:spPr>
          <a:xfrm>
            <a:off x="713225" y="1501700"/>
            <a:ext cx="7716600" cy="626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8" name="Google Shape;148;p26"/>
          <p:cNvSpPr txBox="1">
            <a:spLocks noGrp="1"/>
          </p:cNvSpPr>
          <p:nvPr>
            <p:ph type="subTitle" idx="2"/>
          </p:nvPr>
        </p:nvSpPr>
        <p:spPr>
          <a:xfrm>
            <a:off x="713650" y="2284375"/>
            <a:ext cx="7716600" cy="929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9" name="Google Shape;149;p26"/>
          <p:cNvSpPr txBox="1">
            <a:spLocks noGrp="1"/>
          </p:cNvSpPr>
          <p:nvPr>
            <p:ph type="subTitle" idx="3"/>
          </p:nvPr>
        </p:nvSpPr>
        <p:spPr>
          <a:xfrm>
            <a:off x="713225" y="3369450"/>
            <a:ext cx="7716600" cy="929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50" name="Google Shape;150;p26"/>
          <p:cNvGrpSpPr/>
          <p:nvPr/>
        </p:nvGrpSpPr>
        <p:grpSpPr>
          <a:xfrm>
            <a:off x="4334281" y="4128183"/>
            <a:ext cx="4096500" cy="3385500"/>
            <a:chOff x="5334606" y="2915833"/>
            <a:chExt cx="4096500" cy="3385500"/>
          </a:xfrm>
        </p:grpSpPr>
        <p:sp>
          <p:nvSpPr>
            <p:cNvPr id="151" name="Google Shape;151;p26"/>
            <p:cNvSpPr/>
            <p:nvPr/>
          </p:nvSpPr>
          <p:spPr>
            <a:xfrm rot="7429993">
              <a:off x="6683474" y="2611615"/>
              <a:ext cx="1398764" cy="3993937"/>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6473086" y="322391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160"/>
        <p:cNvGrpSpPr/>
        <p:nvPr/>
      </p:nvGrpSpPr>
      <p:grpSpPr>
        <a:xfrm>
          <a:off x="0" y="0"/>
          <a:ext cx="0" cy="0"/>
          <a:chOff x="0" y="0"/>
          <a:chExt cx="0" cy="0"/>
        </a:xfrm>
      </p:grpSpPr>
      <p:grpSp>
        <p:nvGrpSpPr>
          <p:cNvPr id="161" name="Google Shape;161;p28"/>
          <p:cNvGrpSpPr/>
          <p:nvPr/>
        </p:nvGrpSpPr>
        <p:grpSpPr>
          <a:xfrm>
            <a:off x="6809374" y="-1118564"/>
            <a:ext cx="3813300" cy="3813000"/>
            <a:chOff x="-1205551" y="-1933389"/>
            <a:chExt cx="3813300" cy="3813000"/>
          </a:xfrm>
        </p:grpSpPr>
        <p:sp>
          <p:nvSpPr>
            <p:cNvPr id="162" name="Google Shape;162;p28"/>
            <p:cNvSpPr/>
            <p:nvPr/>
          </p:nvSpPr>
          <p:spPr>
            <a:xfrm rot="2699479">
              <a:off x="1593" y="-2023688"/>
              <a:ext cx="1399011" cy="39935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77139" y="83801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28"/>
          <p:cNvGrpSpPr/>
          <p:nvPr/>
        </p:nvGrpSpPr>
        <p:grpSpPr>
          <a:xfrm rot="1447348">
            <a:off x="-1317136" y="3456775"/>
            <a:ext cx="5509125" cy="3256129"/>
            <a:chOff x="4648625" y="3643172"/>
            <a:chExt cx="5508969" cy="3256036"/>
          </a:xfrm>
        </p:grpSpPr>
        <p:grpSp>
          <p:nvGrpSpPr>
            <p:cNvPr id="165" name="Google Shape;165;p28"/>
            <p:cNvGrpSpPr/>
            <p:nvPr/>
          </p:nvGrpSpPr>
          <p:grpSpPr>
            <a:xfrm>
              <a:off x="4648625" y="3643172"/>
              <a:ext cx="5508969" cy="3256036"/>
              <a:chOff x="4115225" y="3490772"/>
              <a:chExt cx="5508969" cy="3256036"/>
            </a:xfrm>
          </p:grpSpPr>
          <p:sp>
            <p:nvSpPr>
              <p:cNvPr id="166" name="Google Shape;166;p28"/>
              <p:cNvSpPr/>
              <p:nvPr/>
            </p:nvSpPr>
            <p:spPr>
              <a:xfrm rot="6597034">
                <a:off x="5531551" y="3410940"/>
                <a:ext cx="1398849" cy="399393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rot="4187346">
                <a:off x="6809126" y="2840227"/>
                <a:ext cx="1398936" cy="399389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8"/>
            <p:cNvSpPr/>
            <p:nvPr/>
          </p:nvSpPr>
          <p:spPr>
            <a:xfrm>
              <a:off x="8106111" y="3725842"/>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726900" y="2176200"/>
            <a:ext cx="76902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276900" y="1281247"/>
            <a:ext cx="2590200" cy="101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900"/>
              <a:buNone/>
              <a:defRPr sz="6000">
                <a:solidFill>
                  <a:schemeClr val="dk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22" name="Google Shape;22;p3"/>
          <p:cNvGrpSpPr/>
          <p:nvPr/>
        </p:nvGrpSpPr>
        <p:grpSpPr>
          <a:xfrm>
            <a:off x="7121636" y="2829479"/>
            <a:ext cx="4179000" cy="4264317"/>
            <a:chOff x="7121636" y="2829479"/>
            <a:chExt cx="4179000" cy="4264317"/>
          </a:xfrm>
        </p:grpSpPr>
        <p:sp>
          <p:nvSpPr>
            <p:cNvPr id="23" name="Google Shape;23;p3"/>
            <p:cNvSpPr/>
            <p:nvPr/>
          </p:nvSpPr>
          <p:spPr>
            <a:xfrm rot="3698908">
              <a:off x="8511801" y="2396378"/>
              <a:ext cx="1398670" cy="399400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2452152">
              <a:off x="8436574" y="3129103"/>
              <a:ext cx="1398826" cy="399398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1" name="Shape 169"/>
        <p:cNvGrpSpPr/>
        <p:nvPr/>
      </p:nvGrpSpPr>
      <p:grpSpPr>
        <a:xfrm>
          <a:off x="0" y="0"/>
          <a:ext cx="0" cy="0"/>
          <a:chOff x="0" y="0"/>
          <a:chExt cx="0" cy="0"/>
        </a:xfrm>
      </p:grpSpPr>
      <p:grpSp>
        <p:nvGrpSpPr>
          <p:cNvPr id="170" name="Google Shape;170;p29"/>
          <p:cNvGrpSpPr/>
          <p:nvPr/>
        </p:nvGrpSpPr>
        <p:grpSpPr>
          <a:xfrm>
            <a:off x="5630523" y="2662920"/>
            <a:ext cx="4278038" cy="4126233"/>
            <a:chOff x="6693648" y="3158395"/>
            <a:chExt cx="4278038" cy="4126233"/>
          </a:xfrm>
        </p:grpSpPr>
        <p:sp>
          <p:nvSpPr>
            <p:cNvPr id="171" name="Google Shape;171;p29"/>
            <p:cNvSpPr/>
            <p:nvPr/>
          </p:nvSpPr>
          <p:spPr>
            <a:xfrm rot="3698908">
              <a:off x="8083814" y="3723728"/>
              <a:ext cx="1398670" cy="399400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rot="-2452152">
              <a:off x="8436574" y="3129103"/>
              <a:ext cx="1398826" cy="399398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29"/>
          <p:cNvGrpSpPr/>
          <p:nvPr/>
        </p:nvGrpSpPr>
        <p:grpSpPr>
          <a:xfrm>
            <a:off x="899986" y="236242"/>
            <a:ext cx="1249137" cy="790927"/>
            <a:chOff x="2358150" y="204975"/>
            <a:chExt cx="937650" cy="593700"/>
          </a:xfrm>
        </p:grpSpPr>
        <p:sp>
          <p:nvSpPr>
            <p:cNvPr id="174" name="Google Shape;174;p29"/>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650" y="445025"/>
            <a:ext cx="7716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sz="36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a:endParaRPr/>
          </a:p>
        </p:txBody>
      </p:sp>
      <p:sp>
        <p:nvSpPr>
          <p:cNvPr id="31" name="Google Shape;31;p5"/>
          <p:cNvSpPr txBox="1">
            <a:spLocks noGrp="1"/>
          </p:cNvSpPr>
          <p:nvPr>
            <p:ph type="subTitle" idx="1"/>
          </p:nvPr>
        </p:nvSpPr>
        <p:spPr>
          <a:xfrm>
            <a:off x="1004450" y="1347325"/>
            <a:ext cx="3180300" cy="251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 name="Google Shape;32;p5"/>
          <p:cNvSpPr txBox="1">
            <a:spLocks noGrp="1"/>
          </p:cNvSpPr>
          <p:nvPr>
            <p:ph type="subTitle" idx="2"/>
          </p:nvPr>
        </p:nvSpPr>
        <p:spPr>
          <a:xfrm>
            <a:off x="4959125" y="1347325"/>
            <a:ext cx="3180300" cy="3038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00"/>
              <a:buNone/>
              <a:defRPr sz="1500">
                <a:latin typeface="Epilogue"/>
                <a:ea typeface="Epilogue"/>
                <a:cs typeface="Epilogue"/>
                <a:sym typeface="Epilog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650" y="445025"/>
            <a:ext cx="7716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grpSp>
        <p:nvGrpSpPr>
          <p:cNvPr id="35" name="Google Shape;35;p6"/>
          <p:cNvGrpSpPr/>
          <p:nvPr/>
        </p:nvGrpSpPr>
        <p:grpSpPr>
          <a:xfrm>
            <a:off x="4648625" y="3643172"/>
            <a:ext cx="5508969" cy="3256036"/>
            <a:chOff x="4648625" y="3643172"/>
            <a:chExt cx="5508969" cy="3256036"/>
          </a:xfrm>
        </p:grpSpPr>
        <p:grpSp>
          <p:nvGrpSpPr>
            <p:cNvPr id="36" name="Google Shape;36;p6"/>
            <p:cNvGrpSpPr/>
            <p:nvPr/>
          </p:nvGrpSpPr>
          <p:grpSpPr>
            <a:xfrm>
              <a:off x="4648625" y="3643172"/>
              <a:ext cx="5508969" cy="3256036"/>
              <a:chOff x="4115225" y="3490772"/>
              <a:chExt cx="5508969" cy="3256036"/>
            </a:xfrm>
          </p:grpSpPr>
          <p:sp>
            <p:nvSpPr>
              <p:cNvPr id="37" name="Google Shape;37;p6"/>
              <p:cNvSpPr/>
              <p:nvPr/>
            </p:nvSpPr>
            <p:spPr>
              <a:xfrm rot="6597034">
                <a:off x="5531551" y="3410940"/>
                <a:ext cx="1398849" cy="399393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rot="4187346">
                <a:off x="6809126" y="2840227"/>
                <a:ext cx="1398936" cy="399389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6"/>
            <p:cNvSpPr/>
            <p:nvPr/>
          </p:nvSpPr>
          <p:spPr>
            <a:xfrm>
              <a:off x="8106111" y="3725842"/>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71365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71365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43" name="Google Shape;43;p7"/>
          <p:cNvGrpSpPr/>
          <p:nvPr/>
        </p:nvGrpSpPr>
        <p:grpSpPr>
          <a:xfrm>
            <a:off x="4025243" y="-2197515"/>
            <a:ext cx="3324600" cy="4120200"/>
            <a:chOff x="-15382" y="-2099915"/>
            <a:chExt cx="3324600" cy="4120200"/>
          </a:xfrm>
        </p:grpSpPr>
        <p:sp>
          <p:nvSpPr>
            <p:cNvPr id="44" name="Google Shape;44;p7"/>
            <p:cNvSpPr/>
            <p:nvPr/>
          </p:nvSpPr>
          <p:spPr>
            <a:xfrm rot="-8850993">
              <a:off x="947549" y="-2036681"/>
              <a:ext cx="1398737" cy="399373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1684036" y="241542"/>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1388100" y="982500"/>
            <a:ext cx="6367800" cy="3178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48" name="Google Shape;48;p8"/>
          <p:cNvGrpSpPr/>
          <p:nvPr/>
        </p:nvGrpSpPr>
        <p:grpSpPr>
          <a:xfrm>
            <a:off x="-2628916" y="1434560"/>
            <a:ext cx="3964200" cy="5069984"/>
            <a:chOff x="-2706991" y="77910"/>
            <a:chExt cx="3964200" cy="5069984"/>
          </a:xfrm>
        </p:grpSpPr>
        <p:sp>
          <p:nvSpPr>
            <p:cNvPr id="49" name="Google Shape;49;p8"/>
            <p:cNvSpPr/>
            <p:nvPr/>
          </p:nvSpPr>
          <p:spPr>
            <a:xfrm rot="7787296">
              <a:off x="-1424318" y="-103685"/>
              <a:ext cx="1398854" cy="399379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727808">
              <a:off x="-1062534" y="1064013"/>
              <a:ext cx="1398782" cy="399386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8"/>
          <p:cNvSpPr/>
          <p:nvPr/>
        </p:nvSpPr>
        <p:spPr>
          <a:xfrm rot="7787296">
            <a:off x="6194432" y="-2520010"/>
            <a:ext cx="1398854" cy="399379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4" name="Google Shape;54;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55" name="Google Shape;55;p9"/>
          <p:cNvGrpSpPr/>
          <p:nvPr/>
        </p:nvGrpSpPr>
        <p:grpSpPr>
          <a:xfrm>
            <a:off x="7750584" y="316375"/>
            <a:ext cx="3490500" cy="4371370"/>
            <a:chOff x="7369584" y="925975"/>
            <a:chExt cx="3490500" cy="4371370"/>
          </a:xfrm>
        </p:grpSpPr>
        <p:sp>
          <p:nvSpPr>
            <p:cNvPr id="56" name="Google Shape;56;p9"/>
            <p:cNvSpPr/>
            <p:nvPr/>
          </p:nvSpPr>
          <p:spPr>
            <a:xfrm rot="722699">
              <a:off x="8092914" y="1027927"/>
              <a:ext cx="1398796" cy="399339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2176657">
              <a:off x="8415407" y="1277177"/>
              <a:ext cx="1398855" cy="399333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9"/>
          <p:cNvSpPr/>
          <p:nvPr/>
        </p:nvSpPr>
        <p:spPr>
          <a:xfrm rot="-9348252">
            <a:off x="-539897" y="-849963"/>
            <a:ext cx="1398783" cy="399372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0"/>
          <p:cNvSpPr>
            <a:spLocks noGrp="1"/>
          </p:cNvSpPr>
          <p:nvPr>
            <p:ph type="pic" idx="2"/>
          </p:nvPr>
        </p:nvSpPr>
        <p:spPr>
          <a:xfrm>
            <a:off x="0" y="9950"/>
            <a:ext cx="9144000" cy="5143500"/>
          </a:xfrm>
          <a:prstGeom prst="rect">
            <a:avLst/>
          </a:prstGeom>
          <a:noFill/>
          <a:ln>
            <a:noFill/>
          </a:ln>
        </p:spPr>
      </p:sp>
      <p:sp>
        <p:nvSpPr>
          <p:cNvPr id="61" name="Google Shape;61;p10"/>
          <p:cNvSpPr txBox="1">
            <a:spLocks noGrp="1"/>
          </p:cNvSpPr>
          <p:nvPr>
            <p:ph type="title"/>
          </p:nvPr>
        </p:nvSpPr>
        <p:spPr>
          <a:xfrm>
            <a:off x="713650" y="445025"/>
            <a:ext cx="77166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sp>
        <p:nvSpPr>
          <p:cNvPr id="63" name="Google Shape;63;p11"/>
          <p:cNvSpPr txBox="1">
            <a:spLocks noGrp="1"/>
          </p:cNvSpPr>
          <p:nvPr>
            <p:ph type="title" hasCustomPrompt="1"/>
          </p:nvPr>
        </p:nvSpPr>
        <p:spPr>
          <a:xfrm>
            <a:off x="1330350" y="1546950"/>
            <a:ext cx="6483300" cy="124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64" name="Google Shape;64;p11"/>
          <p:cNvSpPr txBox="1">
            <a:spLocks noGrp="1"/>
          </p:cNvSpPr>
          <p:nvPr>
            <p:ph type="subTitle" idx="1"/>
          </p:nvPr>
        </p:nvSpPr>
        <p:spPr>
          <a:xfrm>
            <a:off x="2829900" y="2718150"/>
            <a:ext cx="3484200" cy="87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500"/>
              <a:buNone/>
              <a:defRPr sz="1500"/>
            </a:lvl1pPr>
            <a:lvl2pPr lvl="1" algn="ctr">
              <a:spcBef>
                <a:spcPts val="0"/>
              </a:spcBef>
              <a:spcAft>
                <a:spcPts val="0"/>
              </a:spcAft>
              <a:buSzPts val="1500"/>
              <a:buNone/>
              <a:defRPr sz="1500"/>
            </a:lvl2pPr>
            <a:lvl3pPr lvl="2" algn="ctr">
              <a:spcBef>
                <a:spcPts val="0"/>
              </a:spcBef>
              <a:spcAft>
                <a:spcPts val="0"/>
              </a:spcAft>
              <a:buSzPts val="1500"/>
              <a:buNone/>
              <a:defRPr sz="1500"/>
            </a:lvl3pPr>
            <a:lvl4pPr lvl="3" algn="ctr">
              <a:spcBef>
                <a:spcPts val="0"/>
              </a:spcBef>
              <a:spcAft>
                <a:spcPts val="0"/>
              </a:spcAft>
              <a:buSzPts val="1500"/>
              <a:buNone/>
              <a:defRPr sz="1500"/>
            </a:lvl4pPr>
            <a:lvl5pPr lvl="4" algn="ctr">
              <a:spcBef>
                <a:spcPts val="0"/>
              </a:spcBef>
              <a:spcAft>
                <a:spcPts val="0"/>
              </a:spcAft>
              <a:buSzPts val="1500"/>
              <a:buNone/>
              <a:defRPr sz="1500"/>
            </a:lvl5pPr>
            <a:lvl6pPr lvl="5" algn="ctr">
              <a:spcBef>
                <a:spcPts val="0"/>
              </a:spcBef>
              <a:spcAft>
                <a:spcPts val="0"/>
              </a:spcAft>
              <a:buSzPts val="1500"/>
              <a:buNone/>
              <a:defRPr sz="1500"/>
            </a:lvl6pPr>
            <a:lvl7pPr lvl="6" algn="ctr">
              <a:spcBef>
                <a:spcPts val="0"/>
              </a:spcBef>
              <a:spcAft>
                <a:spcPts val="0"/>
              </a:spcAft>
              <a:buSzPts val="1500"/>
              <a:buNone/>
              <a:defRPr sz="1500"/>
            </a:lvl7pPr>
            <a:lvl8pPr lvl="7" algn="ctr">
              <a:spcBef>
                <a:spcPts val="0"/>
              </a:spcBef>
              <a:spcAft>
                <a:spcPts val="0"/>
              </a:spcAft>
              <a:buSzPts val="1500"/>
              <a:buNone/>
              <a:defRPr sz="1500"/>
            </a:lvl8pPr>
            <a:lvl9pPr lvl="8" algn="ctr">
              <a:spcBef>
                <a:spcPts val="0"/>
              </a:spcBef>
              <a:spcAft>
                <a:spcPts val="0"/>
              </a:spcAft>
              <a:buSzPts val="1500"/>
              <a:buNone/>
              <a:defRPr sz="1500"/>
            </a:lvl9pPr>
          </a:lstStyle>
          <a:p>
            <a:endParaRPr/>
          </a:p>
        </p:txBody>
      </p:sp>
      <p:grpSp>
        <p:nvGrpSpPr>
          <p:cNvPr id="65" name="Google Shape;65;p11"/>
          <p:cNvGrpSpPr/>
          <p:nvPr/>
        </p:nvGrpSpPr>
        <p:grpSpPr>
          <a:xfrm>
            <a:off x="-286251" y="-2368814"/>
            <a:ext cx="3813300" cy="3813000"/>
            <a:chOff x="-1205551" y="-1933389"/>
            <a:chExt cx="3813300" cy="3813000"/>
          </a:xfrm>
        </p:grpSpPr>
        <p:sp>
          <p:nvSpPr>
            <p:cNvPr id="66" name="Google Shape;66;p11"/>
            <p:cNvSpPr/>
            <p:nvPr/>
          </p:nvSpPr>
          <p:spPr>
            <a:xfrm rot="2699479">
              <a:off x="1593" y="-2023688"/>
              <a:ext cx="1399011" cy="39935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77139" y="83801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1"/>
          <p:cNvGrpSpPr/>
          <p:nvPr/>
        </p:nvGrpSpPr>
        <p:grpSpPr>
          <a:xfrm>
            <a:off x="6156473" y="3477354"/>
            <a:ext cx="4461963" cy="4012017"/>
            <a:chOff x="7475948" y="3590754"/>
            <a:chExt cx="4461963" cy="4012017"/>
          </a:xfrm>
        </p:grpSpPr>
        <p:sp>
          <p:nvSpPr>
            <p:cNvPr id="69" name="Google Shape;69;p11"/>
            <p:cNvSpPr/>
            <p:nvPr/>
          </p:nvSpPr>
          <p:spPr>
            <a:xfrm rot="3698908">
              <a:off x="8866114" y="3157653"/>
              <a:ext cx="1398670" cy="399400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rot="-2452152">
              <a:off x="9402799" y="3638078"/>
              <a:ext cx="1398826" cy="399398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650" y="445025"/>
            <a:ext cx="7716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odoni Moda"/>
              <a:buNone/>
              <a:defRPr sz="3600" b="1">
                <a:solidFill>
                  <a:schemeClr val="dk1"/>
                </a:solidFill>
                <a:latin typeface="Bodoni Moda"/>
                <a:ea typeface="Bodoni Moda"/>
                <a:cs typeface="Bodoni Moda"/>
                <a:sym typeface="Bodoni Moda"/>
              </a:defRPr>
            </a:lvl1pPr>
            <a:lvl2pPr lvl="1">
              <a:spcBef>
                <a:spcPts val="0"/>
              </a:spcBef>
              <a:spcAft>
                <a:spcPts val="0"/>
              </a:spcAft>
              <a:buClr>
                <a:schemeClr val="dk1"/>
              </a:buClr>
              <a:buSzPts val="3600"/>
              <a:buFont typeface="Bodoni Moda"/>
              <a:buNone/>
              <a:defRPr sz="3600" b="1">
                <a:solidFill>
                  <a:schemeClr val="dk1"/>
                </a:solidFill>
                <a:latin typeface="Bodoni Moda"/>
                <a:ea typeface="Bodoni Moda"/>
                <a:cs typeface="Bodoni Moda"/>
                <a:sym typeface="Bodoni Moda"/>
              </a:defRPr>
            </a:lvl2pPr>
            <a:lvl3pPr lvl="2">
              <a:spcBef>
                <a:spcPts val="0"/>
              </a:spcBef>
              <a:spcAft>
                <a:spcPts val="0"/>
              </a:spcAft>
              <a:buClr>
                <a:schemeClr val="dk1"/>
              </a:buClr>
              <a:buSzPts val="3600"/>
              <a:buFont typeface="Bodoni Moda"/>
              <a:buNone/>
              <a:defRPr sz="3600" b="1">
                <a:solidFill>
                  <a:schemeClr val="dk1"/>
                </a:solidFill>
                <a:latin typeface="Bodoni Moda"/>
                <a:ea typeface="Bodoni Moda"/>
                <a:cs typeface="Bodoni Moda"/>
                <a:sym typeface="Bodoni Moda"/>
              </a:defRPr>
            </a:lvl3pPr>
            <a:lvl4pPr lvl="3">
              <a:spcBef>
                <a:spcPts val="0"/>
              </a:spcBef>
              <a:spcAft>
                <a:spcPts val="0"/>
              </a:spcAft>
              <a:buClr>
                <a:schemeClr val="dk1"/>
              </a:buClr>
              <a:buSzPts val="3600"/>
              <a:buFont typeface="Bodoni Moda"/>
              <a:buNone/>
              <a:defRPr sz="3600" b="1">
                <a:solidFill>
                  <a:schemeClr val="dk1"/>
                </a:solidFill>
                <a:latin typeface="Bodoni Moda"/>
                <a:ea typeface="Bodoni Moda"/>
                <a:cs typeface="Bodoni Moda"/>
                <a:sym typeface="Bodoni Moda"/>
              </a:defRPr>
            </a:lvl4pPr>
            <a:lvl5pPr lvl="4">
              <a:spcBef>
                <a:spcPts val="0"/>
              </a:spcBef>
              <a:spcAft>
                <a:spcPts val="0"/>
              </a:spcAft>
              <a:buClr>
                <a:schemeClr val="dk1"/>
              </a:buClr>
              <a:buSzPts val="3600"/>
              <a:buFont typeface="Bodoni Moda"/>
              <a:buNone/>
              <a:defRPr sz="3600" b="1">
                <a:solidFill>
                  <a:schemeClr val="dk1"/>
                </a:solidFill>
                <a:latin typeface="Bodoni Moda"/>
                <a:ea typeface="Bodoni Moda"/>
                <a:cs typeface="Bodoni Moda"/>
                <a:sym typeface="Bodoni Moda"/>
              </a:defRPr>
            </a:lvl5pPr>
            <a:lvl6pPr lvl="5">
              <a:spcBef>
                <a:spcPts val="0"/>
              </a:spcBef>
              <a:spcAft>
                <a:spcPts val="0"/>
              </a:spcAft>
              <a:buClr>
                <a:schemeClr val="dk1"/>
              </a:buClr>
              <a:buSzPts val="3600"/>
              <a:buFont typeface="Bodoni Moda"/>
              <a:buNone/>
              <a:defRPr sz="3600" b="1">
                <a:solidFill>
                  <a:schemeClr val="dk1"/>
                </a:solidFill>
                <a:latin typeface="Bodoni Moda"/>
                <a:ea typeface="Bodoni Moda"/>
                <a:cs typeface="Bodoni Moda"/>
                <a:sym typeface="Bodoni Moda"/>
              </a:defRPr>
            </a:lvl6pPr>
            <a:lvl7pPr lvl="6">
              <a:spcBef>
                <a:spcPts val="0"/>
              </a:spcBef>
              <a:spcAft>
                <a:spcPts val="0"/>
              </a:spcAft>
              <a:buClr>
                <a:schemeClr val="dk1"/>
              </a:buClr>
              <a:buSzPts val="3600"/>
              <a:buFont typeface="Bodoni Moda"/>
              <a:buNone/>
              <a:defRPr sz="3600" b="1">
                <a:solidFill>
                  <a:schemeClr val="dk1"/>
                </a:solidFill>
                <a:latin typeface="Bodoni Moda"/>
                <a:ea typeface="Bodoni Moda"/>
                <a:cs typeface="Bodoni Moda"/>
                <a:sym typeface="Bodoni Moda"/>
              </a:defRPr>
            </a:lvl7pPr>
            <a:lvl8pPr lvl="7">
              <a:spcBef>
                <a:spcPts val="0"/>
              </a:spcBef>
              <a:spcAft>
                <a:spcPts val="0"/>
              </a:spcAft>
              <a:buClr>
                <a:schemeClr val="dk1"/>
              </a:buClr>
              <a:buSzPts val="3600"/>
              <a:buFont typeface="Bodoni Moda"/>
              <a:buNone/>
              <a:defRPr sz="3600" b="1">
                <a:solidFill>
                  <a:schemeClr val="dk1"/>
                </a:solidFill>
                <a:latin typeface="Bodoni Moda"/>
                <a:ea typeface="Bodoni Moda"/>
                <a:cs typeface="Bodoni Moda"/>
                <a:sym typeface="Bodoni Moda"/>
              </a:defRPr>
            </a:lvl8pPr>
            <a:lvl9pPr lvl="8">
              <a:spcBef>
                <a:spcPts val="0"/>
              </a:spcBef>
              <a:spcAft>
                <a:spcPts val="0"/>
              </a:spcAft>
              <a:buClr>
                <a:schemeClr val="dk1"/>
              </a:buClr>
              <a:buSzPts val="3600"/>
              <a:buFont typeface="Bodoni Moda"/>
              <a:buNone/>
              <a:defRPr sz="3600" b="1">
                <a:solidFill>
                  <a:schemeClr val="dk1"/>
                </a:solidFill>
                <a:latin typeface="Bodoni Moda"/>
                <a:ea typeface="Bodoni Moda"/>
                <a:cs typeface="Bodoni Moda"/>
                <a:sym typeface="Bodoni Moda"/>
              </a:defRPr>
            </a:lvl9pPr>
          </a:lstStyle>
          <a:p>
            <a:endParaRPr/>
          </a:p>
        </p:txBody>
      </p:sp>
      <p:sp>
        <p:nvSpPr>
          <p:cNvPr id="7" name="Google Shape;7;p1"/>
          <p:cNvSpPr txBox="1">
            <a:spLocks noGrp="1"/>
          </p:cNvSpPr>
          <p:nvPr>
            <p:ph type="body" idx="1"/>
          </p:nvPr>
        </p:nvSpPr>
        <p:spPr>
          <a:xfrm>
            <a:off x="713650" y="1152475"/>
            <a:ext cx="7716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Epilogue"/>
              <a:buChar char="●"/>
              <a:defRPr sz="1800">
                <a:solidFill>
                  <a:schemeClr val="dk1"/>
                </a:solidFill>
                <a:latin typeface="Epilogue"/>
                <a:ea typeface="Epilogue"/>
                <a:cs typeface="Epilogue"/>
                <a:sym typeface="Epilogue"/>
              </a:defRPr>
            </a:lvl1pPr>
            <a:lvl2pPr marL="914400" lvl="1"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2pPr>
            <a:lvl3pPr marL="1371600" lvl="2"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3pPr>
            <a:lvl4pPr marL="1828800" lvl="3"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4pPr>
            <a:lvl5pPr marL="2286000" lvl="4"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5pPr>
            <a:lvl6pPr marL="2743200" lvl="5"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6pPr>
            <a:lvl7pPr marL="3200400" lvl="6"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7pPr>
            <a:lvl8pPr marL="3657600" lvl="7"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8pPr>
            <a:lvl9pPr marL="4114800" lvl="8" indent="-317500">
              <a:lnSpc>
                <a:spcPct val="115000"/>
              </a:lnSpc>
              <a:spcBef>
                <a:spcPts val="0"/>
              </a:spcBef>
              <a:spcAft>
                <a:spcPts val="0"/>
              </a:spcAft>
              <a:buClr>
                <a:schemeClr val="dk1"/>
              </a:buClr>
              <a:buSzPts val="1400"/>
              <a:buFont typeface="Epilogue"/>
              <a:buChar char="■"/>
              <a:defRPr>
                <a:solidFill>
                  <a:schemeClr val="dk1"/>
                </a:solidFill>
                <a:latin typeface="Epilogue"/>
                <a:ea typeface="Epilogue"/>
                <a:cs typeface="Epilogue"/>
                <a:sym typeface="Epilog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72" r:id="rId18"/>
    <p:sldLayoutId id="2147483674" r:id="rId19"/>
    <p:sldLayoutId id="2147483675"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ctrTitle"/>
          </p:nvPr>
        </p:nvSpPr>
        <p:spPr>
          <a:xfrm>
            <a:off x="1827617" y="1424066"/>
            <a:ext cx="5488763" cy="163962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800"/>
              <a:t>Xây dựng game tìm đường về nhà </a:t>
            </a:r>
            <a:endParaRPr sz="4800"/>
          </a:p>
        </p:txBody>
      </p:sp>
      <p:grpSp>
        <p:nvGrpSpPr>
          <p:cNvPr id="187" name="Google Shape;187;p33"/>
          <p:cNvGrpSpPr/>
          <p:nvPr/>
        </p:nvGrpSpPr>
        <p:grpSpPr>
          <a:xfrm>
            <a:off x="-1386926" y="2090798"/>
            <a:ext cx="3452100" cy="4066500"/>
            <a:chOff x="-1012401" y="1961323"/>
            <a:chExt cx="3452100" cy="4066500"/>
          </a:xfrm>
        </p:grpSpPr>
        <p:sp>
          <p:nvSpPr>
            <p:cNvPr id="188" name="Google Shape;188;p33"/>
            <p:cNvSpPr/>
            <p:nvPr/>
          </p:nvSpPr>
          <p:spPr>
            <a:xfrm>
              <a:off x="815136" y="3039142"/>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3"/>
            <p:cNvSpPr/>
            <p:nvPr/>
          </p:nvSpPr>
          <p:spPr>
            <a:xfrm rot="-2121030">
              <a:off x="14433" y="1997469"/>
              <a:ext cx="1398432" cy="3994207"/>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5;p34">
            <a:extLst>
              <a:ext uri="{FF2B5EF4-FFF2-40B4-BE49-F238E27FC236}">
                <a16:creationId xmlns:a16="http://schemas.microsoft.com/office/drawing/2014/main" id="{4AAC40F1-DFCF-1B7C-F631-DD098F81F0B6}"/>
              </a:ext>
            </a:extLst>
          </p:cNvPr>
          <p:cNvSpPr txBox="1">
            <a:spLocks/>
          </p:cNvSpPr>
          <p:nvPr/>
        </p:nvSpPr>
        <p:spPr>
          <a:xfrm>
            <a:off x="1272298" y="3063686"/>
            <a:ext cx="6599400" cy="50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latin typeface="Epilogue" panose="020B0604020202020204" charset="0"/>
              </a:rPr>
              <a:t>Nhóm 6</a:t>
            </a:r>
          </a:p>
        </p:txBody>
      </p:sp>
      <p:sp>
        <p:nvSpPr>
          <p:cNvPr id="3" name="Google Shape;195;p34">
            <a:extLst>
              <a:ext uri="{FF2B5EF4-FFF2-40B4-BE49-F238E27FC236}">
                <a16:creationId xmlns:a16="http://schemas.microsoft.com/office/drawing/2014/main" id="{0E4C7E6C-27ED-81BC-EE2F-966379A88F49}"/>
              </a:ext>
            </a:extLst>
          </p:cNvPr>
          <p:cNvSpPr txBox="1">
            <a:spLocks/>
          </p:cNvSpPr>
          <p:nvPr/>
        </p:nvSpPr>
        <p:spPr>
          <a:xfrm>
            <a:off x="2732903" y="4317657"/>
            <a:ext cx="6599400" cy="505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a:latin typeface="Epilogue" panose="020B0604020202020204" charset="0"/>
              </a:rPr>
              <a:t>GVHD : Trần Đình Toàn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6"/>
                                        </p:tgtEl>
                                        <p:attrNameLst>
                                          <p:attrName>style.visibility</p:attrName>
                                        </p:attrNameLst>
                                      </p:cBhvr>
                                      <p:to>
                                        <p:strVal val="visible"/>
                                      </p:to>
                                    </p:set>
                                    <p:anim calcmode="lin" valueType="num">
                                      <p:cBhvr additive="base">
                                        <p:cTn id="7" dur="500" fill="hold"/>
                                        <p:tgtEl>
                                          <p:spTgt spid="186"/>
                                        </p:tgtEl>
                                        <p:attrNameLst>
                                          <p:attrName>ppt_x</p:attrName>
                                        </p:attrNameLst>
                                      </p:cBhvr>
                                      <p:tavLst>
                                        <p:tav tm="0">
                                          <p:val>
                                            <p:strVal val="#ppt_x"/>
                                          </p:val>
                                        </p:tav>
                                        <p:tav tm="100000">
                                          <p:val>
                                            <p:strVal val="#ppt_x"/>
                                          </p:val>
                                        </p:tav>
                                      </p:tavLst>
                                    </p:anim>
                                    <p:anim calcmode="lin" valueType="num">
                                      <p:cBhvr additive="base">
                                        <p:cTn id="8"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713650" y="445025"/>
            <a:ext cx="771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Luật chơi</a:t>
            </a:r>
          </a:p>
        </p:txBody>
      </p:sp>
      <p:grpSp>
        <p:nvGrpSpPr>
          <p:cNvPr id="280" name="Google Shape;280;p40"/>
          <p:cNvGrpSpPr/>
          <p:nvPr/>
        </p:nvGrpSpPr>
        <p:grpSpPr>
          <a:xfrm>
            <a:off x="7138474" y="1214699"/>
            <a:ext cx="3813300" cy="4438568"/>
            <a:chOff x="7138474" y="1214699"/>
            <a:chExt cx="3813300" cy="4438568"/>
          </a:xfrm>
        </p:grpSpPr>
        <p:sp>
          <p:nvSpPr>
            <p:cNvPr id="281" name="Google Shape;281;p40"/>
            <p:cNvSpPr/>
            <p:nvPr/>
          </p:nvSpPr>
          <p:spPr>
            <a:xfrm rot="-2700000">
              <a:off x="8345724" y="1124338"/>
              <a:ext cx="1398799" cy="39940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p:nvPr/>
          </p:nvSpPr>
          <p:spPr>
            <a:xfrm rot="799075">
              <a:off x="7809735" y="1551919"/>
              <a:ext cx="1398716" cy="39939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a:off x="7502461" y="246366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40"/>
          <p:cNvGrpSpPr/>
          <p:nvPr/>
        </p:nvGrpSpPr>
        <p:grpSpPr>
          <a:xfrm>
            <a:off x="4800611" y="4099942"/>
            <a:ext cx="1249137" cy="790927"/>
            <a:chOff x="2358150" y="204975"/>
            <a:chExt cx="937650" cy="593700"/>
          </a:xfrm>
        </p:grpSpPr>
        <p:sp>
          <p:nvSpPr>
            <p:cNvPr id="285" name="Google Shape;285;p40"/>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Hộp Văn bản 1">
            <a:extLst>
              <a:ext uri="{FF2B5EF4-FFF2-40B4-BE49-F238E27FC236}">
                <a16:creationId xmlns:a16="http://schemas.microsoft.com/office/drawing/2014/main" id="{A77642F0-A2A4-0822-159A-5C1D8AFE7B18}"/>
              </a:ext>
            </a:extLst>
          </p:cNvPr>
          <p:cNvSpPr txBox="1"/>
          <p:nvPr/>
        </p:nvSpPr>
        <p:spPr>
          <a:xfrm>
            <a:off x="1079350" y="1500141"/>
            <a:ext cx="3721261" cy="1754326"/>
          </a:xfrm>
          <a:prstGeom prst="rect">
            <a:avLst/>
          </a:prstGeom>
          <a:noFill/>
        </p:spPr>
        <p:txBody>
          <a:bodyPr wrap="square">
            <a:spAutoFit/>
          </a:bodyPr>
          <a:lstStyle/>
          <a:p>
            <a:pPr algn="just"/>
            <a:r>
              <a:rPr lang="en-US" sz="1800">
                <a:latin typeface="Epilogue" panose="020B0604020202020204" charset="0"/>
              </a:rPr>
              <a:t>Robot có điểm đầu (nơi robot đang đứng) và điểm cuối (nhà của robot), ta sẽ đặt các vật cản, robot sẽ tìm đường từ điểm đầu đến điểm cuối sao cho đường đi là ngắn nhất  </a:t>
            </a:r>
          </a:p>
        </p:txBody>
      </p:sp>
      <p:pic>
        <p:nvPicPr>
          <p:cNvPr id="2056" name="Picture 8" descr="Trò chơi &quot;Tìm lối đi trong mê cung&quot; cho bé | Trường mầm non An Hưng">
            <a:extLst>
              <a:ext uri="{FF2B5EF4-FFF2-40B4-BE49-F238E27FC236}">
                <a16:creationId xmlns:a16="http://schemas.microsoft.com/office/drawing/2014/main" id="{D9EB807F-21DA-AB69-89FE-F3FCDC661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104" y="1247551"/>
            <a:ext cx="2944737" cy="2979675"/>
          </a:xfrm>
          <a:prstGeom prst="rect">
            <a:avLst/>
          </a:prstGeom>
          <a:noFill/>
          <a:extLst>
            <a:ext uri="{909E8E84-426E-40DD-AFC4-6F175D3DCCD1}">
              <a14:hiddenFill xmlns:a14="http://schemas.microsoft.com/office/drawing/2010/main">
                <a:solidFill>
                  <a:srgbClr val="FFFFFF"/>
                </a:solidFill>
              </a14:hiddenFill>
            </a:ext>
          </a:extLst>
        </p:spPr>
      </p:pic>
      <p:sp>
        <p:nvSpPr>
          <p:cNvPr id="4" name="Hộp Văn bản 3">
            <a:extLst>
              <a:ext uri="{FF2B5EF4-FFF2-40B4-BE49-F238E27FC236}">
                <a16:creationId xmlns:a16="http://schemas.microsoft.com/office/drawing/2014/main" id="{5145C0BC-80CA-EA6B-BFB9-C29C56A9FCB0}"/>
              </a:ext>
            </a:extLst>
          </p:cNvPr>
          <p:cNvSpPr txBox="1"/>
          <p:nvPr/>
        </p:nvSpPr>
        <p:spPr>
          <a:xfrm>
            <a:off x="5203276" y="4319835"/>
            <a:ext cx="3721261" cy="307777"/>
          </a:xfrm>
          <a:prstGeom prst="rect">
            <a:avLst/>
          </a:prstGeom>
          <a:noFill/>
        </p:spPr>
        <p:txBody>
          <a:bodyPr wrap="square">
            <a:spAutoFit/>
          </a:bodyPr>
          <a:lstStyle/>
          <a:p>
            <a:pPr algn="ctr"/>
            <a:r>
              <a:rPr lang="en-US" i="1">
                <a:latin typeface="Epilogue" panose="020B0604020202020204" charset="0"/>
              </a:rPr>
              <a:t>Ảnh minh họa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anim calcmode="lin" valueType="num">
                                      <p:cBhvr additive="base">
                                        <p:cTn id="7" dur="500" fill="hold"/>
                                        <p:tgtEl>
                                          <p:spTgt spid="277"/>
                                        </p:tgtEl>
                                        <p:attrNameLst>
                                          <p:attrName>ppt_x</p:attrName>
                                        </p:attrNameLst>
                                      </p:cBhvr>
                                      <p:tavLst>
                                        <p:tav tm="0">
                                          <p:val>
                                            <p:strVal val="#ppt_x"/>
                                          </p:val>
                                        </p:tav>
                                        <p:tav tm="100000">
                                          <p:val>
                                            <p:strVal val="#ppt_x"/>
                                          </p:val>
                                        </p:tav>
                                      </p:tavLst>
                                    </p:anim>
                                    <p:anim calcmode="lin" valueType="num">
                                      <p:cBhvr additive="base">
                                        <p:cTn id="8" dur="500" fill="hold"/>
                                        <p:tgtEl>
                                          <p:spTgt spid="2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56"/>
                                        </p:tgtEl>
                                        <p:attrNameLst>
                                          <p:attrName>style.visibility</p:attrName>
                                        </p:attrNameLst>
                                      </p:cBhvr>
                                      <p:to>
                                        <p:strVal val="visible"/>
                                      </p:to>
                                    </p:set>
                                    <p:anim calcmode="lin" valueType="num">
                                      <p:cBhvr additive="base">
                                        <p:cTn id="19" dur="500" fill="hold"/>
                                        <p:tgtEl>
                                          <p:spTgt spid="2056"/>
                                        </p:tgtEl>
                                        <p:attrNameLst>
                                          <p:attrName>ppt_x</p:attrName>
                                        </p:attrNameLst>
                                      </p:cBhvr>
                                      <p:tavLst>
                                        <p:tav tm="0">
                                          <p:val>
                                            <p:strVal val="1+#ppt_w/2"/>
                                          </p:val>
                                        </p:tav>
                                        <p:tav tm="100000">
                                          <p:val>
                                            <p:strVal val="#ppt_x"/>
                                          </p:val>
                                        </p:tav>
                                      </p:tavLst>
                                    </p:anim>
                                    <p:anim calcmode="lin" valueType="num">
                                      <p:cBhvr additive="base">
                                        <p:cTn id="20" dur="500" fill="hold"/>
                                        <p:tgtEl>
                                          <p:spTgt spid="205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713700" y="504566"/>
            <a:ext cx="771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Giới thiệu ứng dụng</a:t>
            </a:r>
          </a:p>
        </p:txBody>
      </p:sp>
      <p:grpSp>
        <p:nvGrpSpPr>
          <p:cNvPr id="280" name="Google Shape;280;p40"/>
          <p:cNvGrpSpPr/>
          <p:nvPr/>
        </p:nvGrpSpPr>
        <p:grpSpPr>
          <a:xfrm>
            <a:off x="7138474" y="1214699"/>
            <a:ext cx="3813300" cy="4438568"/>
            <a:chOff x="7138474" y="1214699"/>
            <a:chExt cx="3813300" cy="4438568"/>
          </a:xfrm>
        </p:grpSpPr>
        <p:sp>
          <p:nvSpPr>
            <p:cNvPr id="281" name="Google Shape;281;p40"/>
            <p:cNvSpPr/>
            <p:nvPr/>
          </p:nvSpPr>
          <p:spPr>
            <a:xfrm rot="-2700000">
              <a:off x="8345724" y="1124338"/>
              <a:ext cx="1398799" cy="39940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0"/>
            <p:cNvSpPr/>
            <p:nvPr/>
          </p:nvSpPr>
          <p:spPr>
            <a:xfrm rot="799075">
              <a:off x="7809735" y="1551919"/>
              <a:ext cx="1398716" cy="39939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a:off x="7502461" y="246366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40"/>
          <p:cNvGrpSpPr/>
          <p:nvPr/>
        </p:nvGrpSpPr>
        <p:grpSpPr>
          <a:xfrm>
            <a:off x="4800611" y="4099942"/>
            <a:ext cx="1249137" cy="790927"/>
            <a:chOff x="2358150" y="204975"/>
            <a:chExt cx="937650" cy="593700"/>
          </a:xfrm>
        </p:grpSpPr>
        <p:sp>
          <p:nvSpPr>
            <p:cNvPr id="285" name="Google Shape;285;p40"/>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Hộp Văn bản 2">
            <a:extLst>
              <a:ext uri="{FF2B5EF4-FFF2-40B4-BE49-F238E27FC236}">
                <a16:creationId xmlns:a16="http://schemas.microsoft.com/office/drawing/2014/main" id="{829DE2A0-BDE2-D5AA-EEE2-6A0DDC0D2D90}"/>
              </a:ext>
            </a:extLst>
          </p:cNvPr>
          <p:cNvSpPr txBox="1"/>
          <p:nvPr/>
        </p:nvSpPr>
        <p:spPr>
          <a:xfrm>
            <a:off x="569626" y="1397278"/>
            <a:ext cx="8004748" cy="3693319"/>
          </a:xfrm>
          <a:prstGeom prst="rect">
            <a:avLst/>
          </a:prstGeom>
          <a:noFill/>
        </p:spPr>
        <p:txBody>
          <a:bodyPr wrap="square">
            <a:spAutoFit/>
          </a:bodyPr>
          <a:lstStyle/>
          <a:p>
            <a:pPr algn="just"/>
            <a:r>
              <a:rPr lang="en-US" sz="1800" b="0" i="0">
                <a:solidFill>
                  <a:srgbClr val="081C36"/>
                </a:solidFill>
                <a:effectLst/>
                <a:latin typeface="Epilogue" panose="020B0604020202020204" charset="0"/>
              </a:rPr>
              <a:t>Ứng dụng </a:t>
            </a:r>
            <a:r>
              <a:rPr lang="vi-VN" sz="1800" b="0" i="0">
                <a:solidFill>
                  <a:srgbClr val="081C36"/>
                </a:solidFill>
                <a:effectLst/>
                <a:latin typeface="Epilogue" panose="020B0604020202020204" charset="0"/>
              </a:rPr>
              <a:t>chia thành 3 phần: </a:t>
            </a:r>
            <a:endParaRPr lang="en-US" sz="1800" b="0" i="0">
              <a:solidFill>
                <a:srgbClr val="081C36"/>
              </a:solidFill>
              <a:effectLst/>
              <a:latin typeface="Epilogue" panose="020B0604020202020204" charset="0"/>
            </a:endParaRPr>
          </a:p>
          <a:p>
            <a:pPr marL="285750" indent="-285750" algn="just">
              <a:buFont typeface="Wingdings" panose="05000000000000000000" pitchFamily="2" charset="2"/>
              <a:buChar char="§"/>
            </a:pPr>
            <a:r>
              <a:rPr lang="vi-VN" sz="1800" b="0" i="0">
                <a:solidFill>
                  <a:srgbClr val="081C36"/>
                </a:solidFill>
                <a:effectLst/>
                <a:latin typeface="Epilogue" panose="020B0604020202020204" charset="0"/>
              </a:rPr>
              <a:t>Phần thứ nhất: bao gồm nút “</a:t>
            </a:r>
            <a:r>
              <a:rPr lang="en-US" sz="1800">
                <a:solidFill>
                  <a:srgbClr val="081C36"/>
                </a:solidFill>
                <a:latin typeface="Epilogue" panose="020B0604020202020204" charset="0"/>
              </a:rPr>
              <a:t>đ</a:t>
            </a:r>
            <a:r>
              <a:rPr lang="vi-VN" sz="1800" b="0" i="0">
                <a:solidFill>
                  <a:srgbClr val="081C36"/>
                </a:solidFill>
                <a:effectLst/>
                <a:latin typeface="Epilogue" panose="020B0604020202020204" charset="0"/>
              </a:rPr>
              <a:t>iểm bắt đầu</a:t>
            </a:r>
            <a:r>
              <a:rPr lang="en-US" sz="1800" b="0" i="0">
                <a:solidFill>
                  <a:srgbClr val="081C36"/>
                </a:solidFill>
                <a:effectLst/>
                <a:latin typeface="Epilogue" panose="020B0604020202020204" charset="0"/>
              </a:rPr>
              <a:t>(nơi robot đang đứng)</a:t>
            </a:r>
            <a:r>
              <a:rPr lang="vi-VN" sz="1800" b="0" i="0">
                <a:solidFill>
                  <a:srgbClr val="081C36"/>
                </a:solidFill>
                <a:effectLst/>
                <a:latin typeface="Epilogue" panose="020B0604020202020204" charset="0"/>
              </a:rPr>
              <a:t>" dùng để đặt điểm bắt đầu của robot, có thể chọn nhiều hơn 1 robot, xem chi tiết phần 3. Nút “</a:t>
            </a:r>
            <a:r>
              <a:rPr lang="en-US" sz="1800">
                <a:solidFill>
                  <a:srgbClr val="081C36"/>
                </a:solidFill>
                <a:latin typeface="Epilogue" panose="020B0604020202020204" charset="0"/>
              </a:rPr>
              <a:t>đ</a:t>
            </a:r>
            <a:r>
              <a:rPr lang="vi-VN" sz="1800" b="0" i="0">
                <a:solidFill>
                  <a:srgbClr val="081C36"/>
                </a:solidFill>
                <a:effectLst/>
                <a:latin typeface="Epilogue" panose="020B0604020202020204" charset="0"/>
              </a:rPr>
              <a:t>iểm kết thúc</a:t>
            </a:r>
            <a:r>
              <a:rPr lang="en-US" sz="1800" b="0" i="0">
                <a:solidFill>
                  <a:srgbClr val="081C36"/>
                </a:solidFill>
                <a:effectLst/>
                <a:latin typeface="Epilogue" panose="020B0604020202020204" charset="0"/>
              </a:rPr>
              <a:t> (nhà của robot)</a:t>
            </a:r>
            <a:r>
              <a:rPr lang="vi-VN" sz="1800" b="0" i="0">
                <a:solidFill>
                  <a:srgbClr val="081C36"/>
                </a:solidFill>
                <a:effectLst/>
                <a:latin typeface="Epilogue" panose="020B0604020202020204" charset="0"/>
              </a:rPr>
              <a:t>" dùng để đặt điểm đích của robot. </a:t>
            </a:r>
            <a:endParaRPr lang="en-US" sz="1800" b="0" i="0">
              <a:solidFill>
                <a:srgbClr val="081C36"/>
              </a:solidFill>
              <a:effectLst/>
              <a:latin typeface="Epilogue" panose="020B0604020202020204" charset="0"/>
            </a:endParaRPr>
          </a:p>
          <a:p>
            <a:pPr marL="285750" indent="-285750" algn="just">
              <a:buFont typeface="Wingdings" panose="05000000000000000000" pitchFamily="2" charset="2"/>
              <a:buChar char="§"/>
            </a:pPr>
            <a:r>
              <a:rPr lang="vi-VN" sz="1800" b="0" i="0">
                <a:solidFill>
                  <a:srgbClr val="081C36"/>
                </a:solidFill>
                <a:effectLst/>
                <a:latin typeface="Epilogue" panose="020B0604020202020204" charset="0"/>
              </a:rPr>
              <a:t>Phần thứ hai bao gồm các tính năng quan trọng: Đặt địa hình</a:t>
            </a:r>
            <a:r>
              <a:rPr lang="en-US" sz="1800" b="0" i="0">
                <a:solidFill>
                  <a:srgbClr val="081C36"/>
                </a:solidFill>
                <a:effectLst/>
                <a:latin typeface="Epilogue" panose="020B0604020202020204" charset="0"/>
              </a:rPr>
              <a:t> tạo vật cản</a:t>
            </a:r>
            <a:r>
              <a:rPr lang="vi-VN" sz="1800" b="0" i="0">
                <a:solidFill>
                  <a:srgbClr val="081C36"/>
                </a:solidFill>
                <a:effectLst/>
                <a:latin typeface="Epilogue" panose="020B0604020202020204" charset="0"/>
              </a:rPr>
              <a:t> và chọn thuật toán tìm đường đi.</a:t>
            </a:r>
            <a:endParaRPr lang="en-US" sz="1800">
              <a:latin typeface="Epilogue" panose="020B060402020202020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1800">
                <a:solidFill>
                  <a:schemeClr val="tx1"/>
                </a:solidFill>
                <a:latin typeface="Epilogue" panose="020B0604020202020204" charset="0"/>
              </a:rPr>
              <a:t> </a:t>
            </a:r>
            <a:r>
              <a:rPr kumimoji="0" lang="en-US" altLang="en-US" sz="1800" b="0" i="0" u="none" strike="noStrike" cap="none" normalizeH="0" baseline="0">
                <a:ln>
                  <a:noFill/>
                </a:ln>
                <a:solidFill>
                  <a:schemeClr val="tx1"/>
                </a:solidFill>
                <a:effectLst/>
                <a:latin typeface="Epilogue" panose="020B0604020202020204" charset="0"/>
              </a:rPr>
              <a:t>Phần thứ ba gồm các tính năng phụ</a:t>
            </a:r>
            <a:r>
              <a:rPr lang="en-US" altLang="en-US" sz="1800">
                <a:solidFill>
                  <a:schemeClr val="tx1"/>
                </a:solidFill>
                <a:latin typeface="Epilogue" panose="020B0604020202020204" charset="0"/>
              </a:rPr>
              <a:t> ở</a:t>
            </a:r>
            <a:r>
              <a:rPr kumimoji="0" lang="en-US" altLang="en-US" sz="1800" b="0" i="0" u="none" strike="noStrike" cap="none" normalizeH="0" baseline="0">
                <a:ln>
                  <a:noFill/>
                </a:ln>
                <a:solidFill>
                  <a:schemeClr val="tx1"/>
                </a:solidFill>
                <a:effectLst/>
                <a:latin typeface="Epilogue" panose="020B0604020202020204" charset="0"/>
              </a:rPr>
              <a:t> phần này, có tính năng đáng chú ý </a:t>
            </a:r>
            <a:r>
              <a:rPr lang="en-US" altLang="en-US" sz="1800">
                <a:solidFill>
                  <a:schemeClr val="tx1"/>
                </a:solidFill>
                <a:latin typeface="Epilogue" panose="020B0604020202020204" charset="0"/>
              </a:rPr>
              <a:t>là t</a:t>
            </a:r>
            <a:r>
              <a:rPr kumimoji="0" lang="en-US" altLang="en-US" sz="1800" b="0" i="0" u="none" strike="noStrike" cap="none" normalizeH="0" baseline="0">
                <a:ln>
                  <a:noFill/>
                </a:ln>
                <a:solidFill>
                  <a:schemeClr val="tx1"/>
                </a:solidFill>
                <a:effectLst/>
                <a:latin typeface="Epilogue" panose="020B0604020202020204" charset="0"/>
              </a:rPr>
              <a:t>ính năng "Chuyển động": khi bật chức năng này robot sẽ cùng di chuyển đến điểm đích.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Epilogue" panose="020B060402020202020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Epilogue" panose="020B0604020202020204" charset="0"/>
            </a:endParaRPr>
          </a:p>
          <a:p>
            <a:endParaRPr lang="en-US" sz="1800">
              <a:latin typeface="Epilogue" panose="020B0604020202020204" charset="0"/>
            </a:endParaRPr>
          </a:p>
        </p:txBody>
      </p:sp>
      <p:sp>
        <p:nvSpPr>
          <p:cNvPr id="20" name="Rectangle 20">
            <a:extLst>
              <a:ext uri="{FF2B5EF4-FFF2-40B4-BE49-F238E27FC236}">
                <a16:creationId xmlns:a16="http://schemas.microsoft.com/office/drawing/2014/main" id="{43A4E470-9F11-6A1E-6FE1-3A9C89CFAB84}"/>
              </a:ext>
            </a:extLst>
          </p:cNvPr>
          <p:cNvSpPr>
            <a:spLocks noChangeArrowheads="1"/>
          </p:cNvSpPr>
          <p:nvPr/>
        </p:nvSpPr>
        <p:spPr bwMode="auto">
          <a:xfrm>
            <a:off x="0" y="0"/>
            <a:ext cx="91440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21" name="Rectangle 21">
            <a:extLst>
              <a:ext uri="{FF2B5EF4-FFF2-40B4-BE49-F238E27FC236}">
                <a16:creationId xmlns:a16="http://schemas.microsoft.com/office/drawing/2014/main" id="{8030478E-EFD5-CFD1-B1B8-C827658FC883}"/>
              </a:ext>
            </a:extLst>
          </p:cNvPr>
          <p:cNvSpPr>
            <a:spLocks noChangeArrowheads="1"/>
          </p:cNvSpPr>
          <p:nvPr/>
        </p:nvSpPr>
        <p:spPr bwMode="auto">
          <a:xfrm>
            <a:off x="0" y="0"/>
            <a:ext cx="91440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22" name="Rectangle 22">
            <a:extLst>
              <a:ext uri="{FF2B5EF4-FFF2-40B4-BE49-F238E27FC236}">
                <a16:creationId xmlns:a16="http://schemas.microsoft.com/office/drawing/2014/main" id="{78E897D3-92D9-F923-2BB8-1D355F1D8C8E}"/>
              </a:ext>
            </a:extLst>
          </p:cNvPr>
          <p:cNvSpPr>
            <a:spLocks noChangeArrowheads="1"/>
          </p:cNvSpPr>
          <p:nvPr/>
        </p:nvSpPr>
        <p:spPr bwMode="auto">
          <a:xfrm>
            <a:off x="0" y="0"/>
            <a:ext cx="91440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23" name="Rectangle 23">
            <a:extLst>
              <a:ext uri="{FF2B5EF4-FFF2-40B4-BE49-F238E27FC236}">
                <a16:creationId xmlns:a16="http://schemas.microsoft.com/office/drawing/2014/main" id="{B6E38B21-D84C-CA92-41CA-429DF3EDDAE6}"/>
              </a:ext>
            </a:extLst>
          </p:cNvPr>
          <p:cNvSpPr>
            <a:spLocks noChangeArrowheads="1"/>
          </p:cNvSpPr>
          <p:nvPr/>
        </p:nvSpPr>
        <p:spPr bwMode="auto">
          <a:xfrm>
            <a:off x="0" y="0"/>
            <a:ext cx="91440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24" name="Rectangle 24">
            <a:extLst>
              <a:ext uri="{FF2B5EF4-FFF2-40B4-BE49-F238E27FC236}">
                <a16:creationId xmlns:a16="http://schemas.microsoft.com/office/drawing/2014/main" id="{056D7C82-4F55-B913-B7DF-736B0B42F817}"/>
              </a:ext>
            </a:extLst>
          </p:cNvPr>
          <p:cNvSpPr>
            <a:spLocks noChangeArrowheads="1"/>
          </p:cNvSpPr>
          <p:nvPr/>
        </p:nvSpPr>
        <p:spPr bwMode="auto">
          <a:xfrm>
            <a:off x="0" y="0"/>
            <a:ext cx="91440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205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
                                        </p:tgtEl>
                                        <p:attrNameLst>
                                          <p:attrName>style.visibility</p:attrName>
                                        </p:attrNameLst>
                                      </p:cBhvr>
                                      <p:to>
                                        <p:strVal val="visible"/>
                                      </p:to>
                                    </p:set>
                                    <p:anim calcmode="lin" valueType="num">
                                      <p:cBhvr additive="base">
                                        <p:cTn id="7" dur="500" fill="hold"/>
                                        <p:tgtEl>
                                          <p:spTgt spid="277"/>
                                        </p:tgtEl>
                                        <p:attrNameLst>
                                          <p:attrName>ppt_x</p:attrName>
                                        </p:attrNameLst>
                                      </p:cBhvr>
                                      <p:tavLst>
                                        <p:tav tm="0">
                                          <p:val>
                                            <p:strVal val="#ppt_x"/>
                                          </p:val>
                                        </p:tav>
                                        <p:tav tm="100000">
                                          <p:val>
                                            <p:strVal val="#ppt_x"/>
                                          </p:val>
                                        </p:tav>
                                      </p:tavLst>
                                    </p:anim>
                                    <p:anim calcmode="lin" valueType="num">
                                      <p:cBhvr additive="base">
                                        <p:cTn id="8" dur="500" fill="hold"/>
                                        <p:tgtEl>
                                          <p:spTgt spid="2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41"/>
          <p:cNvSpPr txBox="1">
            <a:spLocks noGrp="1"/>
          </p:cNvSpPr>
          <p:nvPr>
            <p:ph type="title"/>
          </p:nvPr>
        </p:nvSpPr>
        <p:spPr>
          <a:xfrm>
            <a:off x="713700" y="352035"/>
            <a:ext cx="771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Giao diện ứng dụng</a:t>
            </a:r>
            <a:endParaRPr/>
          </a:p>
        </p:txBody>
      </p:sp>
      <p:pic>
        <p:nvPicPr>
          <p:cNvPr id="4" name="Hình ảnh 3">
            <a:extLst>
              <a:ext uri="{FF2B5EF4-FFF2-40B4-BE49-F238E27FC236}">
                <a16:creationId xmlns:a16="http://schemas.microsoft.com/office/drawing/2014/main" id="{B597FF18-C819-A988-B42D-DCC780A8733D}"/>
              </a:ext>
            </a:extLst>
          </p:cNvPr>
          <p:cNvPicPr>
            <a:picLocks noChangeAspect="1"/>
          </p:cNvPicPr>
          <p:nvPr/>
        </p:nvPicPr>
        <p:blipFill>
          <a:blip r:embed="rId3"/>
          <a:stretch>
            <a:fillRect/>
          </a:stretch>
        </p:blipFill>
        <p:spPr>
          <a:xfrm>
            <a:off x="984143" y="1146094"/>
            <a:ext cx="6692433" cy="35523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2"/>
                                        </p:tgtEl>
                                        <p:attrNameLst>
                                          <p:attrName>style.visibility</p:attrName>
                                        </p:attrNameLst>
                                      </p:cBhvr>
                                      <p:to>
                                        <p:strVal val="visible"/>
                                      </p:to>
                                    </p:set>
                                    <p:anim calcmode="lin" valueType="num">
                                      <p:cBhvr additive="base">
                                        <p:cTn id="7" dur="500" fill="hold"/>
                                        <p:tgtEl>
                                          <p:spTgt spid="292"/>
                                        </p:tgtEl>
                                        <p:attrNameLst>
                                          <p:attrName>ppt_x</p:attrName>
                                        </p:attrNameLst>
                                      </p:cBhvr>
                                      <p:tavLst>
                                        <p:tav tm="0">
                                          <p:val>
                                            <p:strVal val="0-#ppt_w/2"/>
                                          </p:val>
                                        </p:tav>
                                        <p:tav tm="100000">
                                          <p:val>
                                            <p:strVal val="#ppt_x"/>
                                          </p:val>
                                        </p:tav>
                                      </p:tavLst>
                                    </p:anim>
                                    <p:anim calcmode="lin" valueType="num">
                                      <p:cBhvr additive="base">
                                        <p:cTn id="8" dur="500" fill="hold"/>
                                        <p:tgtEl>
                                          <p:spTgt spid="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713650" y="2479900"/>
            <a:ext cx="5551200" cy="82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Demo code</a:t>
            </a:r>
            <a:endParaRPr/>
          </a:p>
        </p:txBody>
      </p:sp>
      <p:sp>
        <p:nvSpPr>
          <p:cNvPr id="348" name="Google Shape;348;p46"/>
          <p:cNvSpPr txBox="1">
            <a:spLocks noGrp="1"/>
          </p:cNvSpPr>
          <p:nvPr>
            <p:ph type="title" idx="2"/>
          </p:nvPr>
        </p:nvSpPr>
        <p:spPr>
          <a:xfrm>
            <a:off x="713650" y="1586747"/>
            <a:ext cx="2590200" cy="10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grpSp>
        <p:nvGrpSpPr>
          <p:cNvPr id="349" name="Google Shape;349;p46"/>
          <p:cNvGrpSpPr/>
          <p:nvPr/>
        </p:nvGrpSpPr>
        <p:grpSpPr>
          <a:xfrm>
            <a:off x="1314917" y="-2002597"/>
            <a:ext cx="4651362" cy="3813000"/>
            <a:chOff x="1314917" y="-2002597"/>
            <a:chExt cx="4651362" cy="3813000"/>
          </a:xfrm>
        </p:grpSpPr>
        <p:sp>
          <p:nvSpPr>
            <p:cNvPr id="350" name="Google Shape;350;p46"/>
            <p:cNvSpPr/>
            <p:nvPr/>
          </p:nvSpPr>
          <p:spPr>
            <a:xfrm rot="8100000">
              <a:off x="2522017" y="-2092896"/>
              <a:ext cx="1398799" cy="39935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6"/>
            <p:cNvSpPr/>
            <p:nvPr/>
          </p:nvSpPr>
          <p:spPr>
            <a:xfrm rot="-6445244">
              <a:off x="3152297" y="-2123568"/>
              <a:ext cx="1398863" cy="399344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6"/>
            <p:cNvSpPr/>
            <p:nvPr/>
          </p:nvSpPr>
          <p:spPr>
            <a:xfrm>
              <a:off x="3527536" y="825792"/>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46"/>
          <p:cNvGrpSpPr/>
          <p:nvPr/>
        </p:nvGrpSpPr>
        <p:grpSpPr>
          <a:xfrm rot="883983">
            <a:off x="7101179" y="873645"/>
            <a:ext cx="1249138" cy="790928"/>
            <a:chOff x="2358150" y="204975"/>
            <a:chExt cx="937650" cy="593700"/>
          </a:xfrm>
        </p:grpSpPr>
        <p:sp>
          <p:nvSpPr>
            <p:cNvPr id="354" name="Google Shape;354;p46"/>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6"/>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46"/>
          <p:cNvGrpSpPr/>
          <p:nvPr/>
        </p:nvGrpSpPr>
        <p:grpSpPr>
          <a:xfrm>
            <a:off x="5334606" y="2915833"/>
            <a:ext cx="4096500" cy="3385500"/>
            <a:chOff x="5334606" y="2915833"/>
            <a:chExt cx="4096500" cy="3385500"/>
          </a:xfrm>
        </p:grpSpPr>
        <p:sp>
          <p:nvSpPr>
            <p:cNvPr id="357" name="Google Shape;357;p46"/>
            <p:cNvSpPr/>
            <p:nvPr/>
          </p:nvSpPr>
          <p:spPr>
            <a:xfrm rot="7429993">
              <a:off x="6683474" y="2611615"/>
              <a:ext cx="1398764" cy="3993937"/>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6"/>
            <p:cNvSpPr/>
            <p:nvPr/>
          </p:nvSpPr>
          <p:spPr>
            <a:xfrm>
              <a:off x="6473086" y="322391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500" fill="hold"/>
                                        <p:tgtEl>
                                          <p:spTgt spid="347"/>
                                        </p:tgtEl>
                                        <p:attrNameLst>
                                          <p:attrName>ppt_x</p:attrName>
                                        </p:attrNameLst>
                                      </p:cBhvr>
                                      <p:tavLst>
                                        <p:tav tm="0">
                                          <p:val>
                                            <p:strVal val="0-#ppt_w/2"/>
                                          </p:val>
                                        </p:tav>
                                        <p:tav tm="100000">
                                          <p:val>
                                            <p:strVal val="#ppt_x"/>
                                          </p:val>
                                        </p:tav>
                                      </p:tavLst>
                                    </p:anim>
                                    <p:anim calcmode="lin" valueType="num">
                                      <p:cBhvr additive="base">
                                        <p:cTn id="8" dur="500" fill="hold"/>
                                        <p:tgtEl>
                                          <p:spTgt spid="34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8"/>
                                        </p:tgtEl>
                                        <p:attrNameLst>
                                          <p:attrName>style.visibility</p:attrName>
                                        </p:attrNameLst>
                                      </p:cBhvr>
                                      <p:to>
                                        <p:strVal val="visible"/>
                                      </p:to>
                                    </p:set>
                                    <p:anim calcmode="lin" valueType="num">
                                      <p:cBhvr additive="base">
                                        <p:cTn id="11" dur="500" fill="hold"/>
                                        <p:tgtEl>
                                          <p:spTgt spid="348"/>
                                        </p:tgtEl>
                                        <p:attrNameLst>
                                          <p:attrName>ppt_x</p:attrName>
                                        </p:attrNameLst>
                                      </p:cBhvr>
                                      <p:tavLst>
                                        <p:tav tm="0">
                                          <p:val>
                                            <p:strVal val="0-#ppt_w/2"/>
                                          </p:val>
                                        </p:tav>
                                        <p:tav tm="100000">
                                          <p:val>
                                            <p:strVal val="#ppt_x"/>
                                          </p:val>
                                        </p:tav>
                                      </p:tavLst>
                                    </p:anim>
                                    <p:anim calcmode="lin" valueType="num">
                                      <p:cBhvr additive="base">
                                        <p:cTn id="12" dur="500" fill="hold"/>
                                        <p:tgtEl>
                                          <p:spTgt spid="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p:bldP spid="3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1542736" y="2197541"/>
            <a:ext cx="5551200" cy="8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End</a:t>
            </a:r>
            <a:endParaRPr/>
          </a:p>
        </p:txBody>
      </p:sp>
      <p:grpSp>
        <p:nvGrpSpPr>
          <p:cNvPr id="349" name="Google Shape;349;p46"/>
          <p:cNvGrpSpPr/>
          <p:nvPr/>
        </p:nvGrpSpPr>
        <p:grpSpPr>
          <a:xfrm>
            <a:off x="1314917" y="-2002597"/>
            <a:ext cx="4651362" cy="3813000"/>
            <a:chOff x="1314917" y="-2002597"/>
            <a:chExt cx="4651362" cy="3813000"/>
          </a:xfrm>
        </p:grpSpPr>
        <p:sp>
          <p:nvSpPr>
            <p:cNvPr id="350" name="Google Shape;350;p46"/>
            <p:cNvSpPr/>
            <p:nvPr/>
          </p:nvSpPr>
          <p:spPr>
            <a:xfrm rot="8100000">
              <a:off x="2522017" y="-2092896"/>
              <a:ext cx="1398799" cy="39935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6"/>
            <p:cNvSpPr/>
            <p:nvPr/>
          </p:nvSpPr>
          <p:spPr>
            <a:xfrm rot="-6445244">
              <a:off x="3152297" y="-2123568"/>
              <a:ext cx="1398863" cy="399344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6"/>
            <p:cNvSpPr/>
            <p:nvPr/>
          </p:nvSpPr>
          <p:spPr>
            <a:xfrm>
              <a:off x="3527536" y="825792"/>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46"/>
          <p:cNvGrpSpPr/>
          <p:nvPr/>
        </p:nvGrpSpPr>
        <p:grpSpPr>
          <a:xfrm rot="883983">
            <a:off x="7101179" y="873645"/>
            <a:ext cx="1249138" cy="790928"/>
            <a:chOff x="2358150" y="204975"/>
            <a:chExt cx="937650" cy="593700"/>
          </a:xfrm>
        </p:grpSpPr>
        <p:sp>
          <p:nvSpPr>
            <p:cNvPr id="354" name="Google Shape;354;p46"/>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6"/>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46"/>
          <p:cNvGrpSpPr/>
          <p:nvPr/>
        </p:nvGrpSpPr>
        <p:grpSpPr>
          <a:xfrm>
            <a:off x="5334606" y="2915833"/>
            <a:ext cx="4096500" cy="3385500"/>
            <a:chOff x="5334606" y="2915833"/>
            <a:chExt cx="4096500" cy="3385500"/>
          </a:xfrm>
        </p:grpSpPr>
        <p:sp>
          <p:nvSpPr>
            <p:cNvPr id="357" name="Google Shape;357;p46"/>
            <p:cNvSpPr/>
            <p:nvPr/>
          </p:nvSpPr>
          <p:spPr>
            <a:xfrm rot="7429993">
              <a:off x="6683474" y="2611615"/>
              <a:ext cx="1398764" cy="3993937"/>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6"/>
            <p:cNvSpPr/>
            <p:nvPr/>
          </p:nvSpPr>
          <p:spPr>
            <a:xfrm>
              <a:off x="6473086" y="322391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827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666587" y="797294"/>
            <a:ext cx="771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Nội dung</a:t>
            </a:r>
            <a:endParaRPr/>
          </a:p>
        </p:txBody>
      </p:sp>
      <p:sp>
        <p:nvSpPr>
          <p:cNvPr id="195" name="Google Shape;195;p34"/>
          <p:cNvSpPr txBox="1">
            <a:spLocks noGrp="1"/>
          </p:cNvSpPr>
          <p:nvPr>
            <p:ph type="subTitle" idx="1"/>
          </p:nvPr>
        </p:nvSpPr>
        <p:spPr>
          <a:xfrm>
            <a:off x="1726837" y="1657219"/>
            <a:ext cx="6599400" cy="50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Giới thiệu</a:t>
            </a:r>
            <a:endParaRPr/>
          </a:p>
        </p:txBody>
      </p:sp>
      <p:sp>
        <p:nvSpPr>
          <p:cNvPr id="196" name="Google Shape;196;p34"/>
          <p:cNvSpPr txBox="1">
            <a:spLocks noGrp="1"/>
          </p:cNvSpPr>
          <p:nvPr>
            <p:ph type="subTitle" idx="2"/>
          </p:nvPr>
        </p:nvSpPr>
        <p:spPr>
          <a:xfrm>
            <a:off x="1726737" y="2346819"/>
            <a:ext cx="6599400" cy="50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Tổng quan về thuật toán A*</a:t>
            </a:r>
            <a:endParaRPr/>
          </a:p>
        </p:txBody>
      </p:sp>
      <p:sp>
        <p:nvSpPr>
          <p:cNvPr id="197" name="Google Shape;197;p34"/>
          <p:cNvSpPr txBox="1">
            <a:spLocks noGrp="1"/>
          </p:cNvSpPr>
          <p:nvPr>
            <p:ph type="subTitle" idx="3"/>
          </p:nvPr>
        </p:nvSpPr>
        <p:spPr>
          <a:xfrm>
            <a:off x="1726961" y="3036419"/>
            <a:ext cx="6599400" cy="50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Game tìm đường về nhà</a:t>
            </a:r>
            <a:endParaRPr/>
          </a:p>
        </p:txBody>
      </p:sp>
      <p:sp>
        <p:nvSpPr>
          <p:cNvPr id="198" name="Google Shape;198;p34"/>
          <p:cNvSpPr txBox="1">
            <a:spLocks noGrp="1"/>
          </p:cNvSpPr>
          <p:nvPr>
            <p:ph type="title" idx="4"/>
          </p:nvPr>
        </p:nvSpPr>
        <p:spPr>
          <a:xfrm>
            <a:off x="723525" y="1657225"/>
            <a:ext cx="9270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9" name="Google Shape;199;p34"/>
          <p:cNvSpPr txBox="1">
            <a:spLocks noGrp="1"/>
          </p:cNvSpPr>
          <p:nvPr>
            <p:ph type="title" idx="5"/>
          </p:nvPr>
        </p:nvSpPr>
        <p:spPr>
          <a:xfrm>
            <a:off x="723524" y="2346817"/>
            <a:ext cx="9270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00" name="Google Shape;200;p34"/>
          <p:cNvSpPr txBox="1">
            <a:spLocks noGrp="1"/>
          </p:cNvSpPr>
          <p:nvPr>
            <p:ph type="title" idx="6"/>
          </p:nvPr>
        </p:nvSpPr>
        <p:spPr>
          <a:xfrm>
            <a:off x="723525" y="3036409"/>
            <a:ext cx="9270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02" name="Google Shape;202;p34"/>
          <p:cNvSpPr txBox="1">
            <a:spLocks noGrp="1"/>
          </p:cNvSpPr>
          <p:nvPr>
            <p:ph type="title" idx="8"/>
          </p:nvPr>
        </p:nvSpPr>
        <p:spPr>
          <a:xfrm>
            <a:off x="723512" y="3726009"/>
            <a:ext cx="927000" cy="5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03" name="Google Shape;203;p34"/>
          <p:cNvGrpSpPr/>
          <p:nvPr/>
        </p:nvGrpSpPr>
        <p:grpSpPr>
          <a:xfrm>
            <a:off x="6171898" y="588511"/>
            <a:ext cx="1249137" cy="790927"/>
            <a:chOff x="2358150" y="204975"/>
            <a:chExt cx="937650" cy="593700"/>
          </a:xfrm>
        </p:grpSpPr>
        <p:sp>
          <p:nvSpPr>
            <p:cNvPr id="204" name="Google Shape;204;p34"/>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4"/>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34"/>
          <p:cNvGrpSpPr/>
          <p:nvPr/>
        </p:nvGrpSpPr>
        <p:grpSpPr>
          <a:xfrm>
            <a:off x="5887800" y="3373136"/>
            <a:ext cx="3256200" cy="4143900"/>
            <a:chOff x="5630063" y="3020867"/>
            <a:chExt cx="3256200" cy="4143900"/>
          </a:xfrm>
        </p:grpSpPr>
        <p:sp>
          <p:nvSpPr>
            <p:cNvPr id="207" name="Google Shape;207;p34"/>
            <p:cNvSpPr/>
            <p:nvPr/>
          </p:nvSpPr>
          <p:spPr>
            <a:xfrm rot="1860987">
              <a:off x="6558938" y="3095750"/>
              <a:ext cx="1398452" cy="399413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4"/>
            <p:cNvSpPr/>
            <p:nvPr/>
          </p:nvSpPr>
          <p:spPr>
            <a:xfrm>
              <a:off x="6550396" y="377111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34"/>
          <p:cNvSpPr txBox="1">
            <a:spLocks noGrp="1"/>
          </p:cNvSpPr>
          <p:nvPr>
            <p:ph type="subTitle" idx="9"/>
          </p:nvPr>
        </p:nvSpPr>
        <p:spPr>
          <a:xfrm>
            <a:off x="1783787" y="3702216"/>
            <a:ext cx="6599400" cy="50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Demo code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500" fill="hold"/>
                                        <p:tgtEl>
                                          <p:spTgt spid="194"/>
                                        </p:tgtEl>
                                        <p:attrNameLst>
                                          <p:attrName>ppt_x</p:attrName>
                                        </p:attrNameLst>
                                      </p:cBhvr>
                                      <p:tavLst>
                                        <p:tav tm="0">
                                          <p:val>
                                            <p:strVal val="0-#ppt_w/2"/>
                                          </p:val>
                                        </p:tav>
                                        <p:tav tm="100000">
                                          <p:val>
                                            <p:strVal val="#ppt_x"/>
                                          </p:val>
                                        </p:tav>
                                      </p:tavLst>
                                    </p:anim>
                                    <p:anim calcmode="lin" valueType="num">
                                      <p:cBhvr additive="base">
                                        <p:cTn id="8" dur="500" fill="hold"/>
                                        <p:tgtEl>
                                          <p:spTgt spid="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7">
                                            <p:txEl>
                                              <p:pRg st="0" end="0"/>
                                            </p:txEl>
                                          </p:spTgt>
                                        </p:tgtEl>
                                        <p:attrNameLst>
                                          <p:attrName>style.visibility</p:attrName>
                                        </p:attrNameLst>
                                      </p:cBhvr>
                                      <p:to>
                                        <p:strVal val="visible"/>
                                      </p:to>
                                    </p:set>
                                    <p:anim calcmode="lin" valueType="num">
                                      <p:cBhvr additive="base">
                                        <p:cTn id="13" dur="500" fill="hold"/>
                                        <p:tgtEl>
                                          <p:spTgt spid="19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95">
                                            <p:txEl>
                                              <p:pRg st="0" end="0"/>
                                            </p:txEl>
                                          </p:spTgt>
                                        </p:tgtEl>
                                        <p:attrNameLst>
                                          <p:attrName>style.visibility</p:attrName>
                                        </p:attrNameLst>
                                      </p:cBhvr>
                                      <p:to>
                                        <p:strVal val="visible"/>
                                      </p:to>
                                    </p:set>
                                    <p:anim calcmode="lin" valueType="num">
                                      <p:cBhvr additive="base">
                                        <p:cTn id="17" dur="500" fill="hold"/>
                                        <p:tgtEl>
                                          <p:spTgt spid="19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5">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96">
                                            <p:txEl>
                                              <p:pRg st="0" end="0"/>
                                            </p:txEl>
                                          </p:spTgt>
                                        </p:tgtEl>
                                        <p:attrNameLst>
                                          <p:attrName>style.visibility</p:attrName>
                                        </p:attrNameLst>
                                      </p:cBhvr>
                                      <p:to>
                                        <p:strVal val="visible"/>
                                      </p:to>
                                    </p:set>
                                    <p:anim calcmode="lin" valueType="num">
                                      <p:cBhvr additive="base">
                                        <p:cTn id="21" dur="500" fill="hold"/>
                                        <p:tgtEl>
                                          <p:spTgt spid="196">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6">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98"/>
                                        </p:tgtEl>
                                        <p:attrNameLst>
                                          <p:attrName>style.visibility</p:attrName>
                                        </p:attrNameLst>
                                      </p:cBhvr>
                                      <p:to>
                                        <p:strVal val="visible"/>
                                      </p:to>
                                    </p:set>
                                    <p:anim calcmode="lin" valueType="num">
                                      <p:cBhvr additive="base">
                                        <p:cTn id="25" dur="500" fill="hold"/>
                                        <p:tgtEl>
                                          <p:spTgt spid="198"/>
                                        </p:tgtEl>
                                        <p:attrNameLst>
                                          <p:attrName>ppt_x</p:attrName>
                                        </p:attrNameLst>
                                      </p:cBhvr>
                                      <p:tavLst>
                                        <p:tav tm="0">
                                          <p:val>
                                            <p:strVal val="0-#ppt_w/2"/>
                                          </p:val>
                                        </p:tav>
                                        <p:tav tm="100000">
                                          <p:val>
                                            <p:strVal val="#ppt_x"/>
                                          </p:val>
                                        </p:tav>
                                      </p:tavLst>
                                    </p:anim>
                                    <p:anim calcmode="lin" valueType="num">
                                      <p:cBhvr additive="base">
                                        <p:cTn id="26" dur="500" fill="hold"/>
                                        <p:tgtEl>
                                          <p:spTgt spid="198"/>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99"/>
                                        </p:tgtEl>
                                        <p:attrNameLst>
                                          <p:attrName>style.visibility</p:attrName>
                                        </p:attrNameLst>
                                      </p:cBhvr>
                                      <p:to>
                                        <p:strVal val="visible"/>
                                      </p:to>
                                    </p:set>
                                    <p:anim calcmode="lin" valueType="num">
                                      <p:cBhvr additive="base">
                                        <p:cTn id="29" dur="500" fill="hold"/>
                                        <p:tgtEl>
                                          <p:spTgt spid="199"/>
                                        </p:tgtEl>
                                        <p:attrNameLst>
                                          <p:attrName>ppt_x</p:attrName>
                                        </p:attrNameLst>
                                      </p:cBhvr>
                                      <p:tavLst>
                                        <p:tav tm="0">
                                          <p:val>
                                            <p:strVal val="0-#ppt_w/2"/>
                                          </p:val>
                                        </p:tav>
                                        <p:tav tm="100000">
                                          <p:val>
                                            <p:strVal val="#ppt_x"/>
                                          </p:val>
                                        </p:tav>
                                      </p:tavLst>
                                    </p:anim>
                                    <p:anim calcmode="lin" valueType="num">
                                      <p:cBhvr additive="base">
                                        <p:cTn id="30" dur="500" fill="hold"/>
                                        <p:tgtEl>
                                          <p:spTgt spid="199"/>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00"/>
                                        </p:tgtEl>
                                        <p:attrNameLst>
                                          <p:attrName>style.visibility</p:attrName>
                                        </p:attrNameLst>
                                      </p:cBhvr>
                                      <p:to>
                                        <p:strVal val="visible"/>
                                      </p:to>
                                    </p:set>
                                    <p:anim calcmode="lin" valueType="num">
                                      <p:cBhvr additive="base">
                                        <p:cTn id="33" dur="500" fill="hold"/>
                                        <p:tgtEl>
                                          <p:spTgt spid="200"/>
                                        </p:tgtEl>
                                        <p:attrNameLst>
                                          <p:attrName>ppt_x</p:attrName>
                                        </p:attrNameLst>
                                      </p:cBhvr>
                                      <p:tavLst>
                                        <p:tav tm="0">
                                          <p:val>
                                            <p:strVal val="0-#ppt_w/2"/>
                                          </p:val>
                                        </p:tav>
                                        <p:tav tm="100000">
                                          <p:val>
                                            <p:strVal val="#ppt_x"/>
                                          </p:val>
                                        </p:tav>
                                      </p:tavLst>
                                    </p:anim>
                                    <p:anim calcmode="lin" valueType="num">
                                      <p:cBhvr additive="base">
                                        <p:cTn id="34" dur="500" fill="hold"/>
                                        <p:tgtEl>
                                          <p:spTgt spid="20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02"/>
                                        </p:tgtEl>
                                        <p:attrNameLst>
                                          <p:attrName>style.visibility</p:attrName>
                                        </p:attrNameLst>
                                      </p:cBhvr>
                                      <p:to>
                                        <p:strVal val="visible"/>
                                      </p:to>
                                    </p:set>
                                    <p:anim calcmode="lin" valueType="num">
                                      <p:cBhvr additive="base">
                                        <p:cTn id="37" dur="500" fill="hold"/>
                                        <p:tgtEl>
                                          <p:spTgt spid="202"/>
                                        </p:tgtEl>
                                        <p:attrNameLst>
                                          <p:attrName>ppt_x</p:attrName>
                                        </p:attrNameLst>
                                      </p:cBhvr>
                                      <p:tavLst>
                                        <p:tav tm="0">
                                          <p:val>
                                            <p:strVal val="0-#ppt_w/2"/>
                                          </p:val>
                                        </p:tav>
                                        <p:tav tm="100000">
                                          <p:val>
                                            <p:strVal val="#ppt_x"/>
                                          </p:val>
                                        </p:tav>
                                      </p:tavLst>
                                    </p:anim>
                                    <p:anim calcmode="lin" valueType="num">
                                      <p:cBhvr additive="base">
                                        <p:cTn id="38" dur="500" fill="hold"/>
                                        <p:tgtEl>
                                          <p:spTgt spid="202"/>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09">
                                            <p:txEl>
                                              <p:pRg st="0" end="0"/>
                                            </p:txEl>
                                          </p:spTgt>
                                        </p:tgtEl>
                                        <p:attrNameLst>
                                          <p:attrName>style.visibility</p:attrName>
                                        </p:attrNameLst>
                                      </p:cBhvr>
                                      <p:to>
                                        <p:strVal val="visible"/>
                                      </p:to>
                                    </p:set>
                                    <p:anim calcmode="lin" valueType="num">
                                      <p:cBhvr additive="base">
                                        <p:cTn id="41" dur="500" fill="hold"/>
                                        <p:tgtEl>
                                          <p:spTgt spid="209">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0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195" grpId="0" build="p"/>
      <p:bldP spid="196" grpId="0" build="p"/>
      <p:bldP spid="197" grpId="0" build="p"/>
      <p:bldP spid="198" grpId="0"/>
      <p:bldP spid="199" grpId="0"/>
      <p:bldP spid="200" grpId="0"/>
      <p:bldP spid="202" grpId="0"/>
      <p:bldP spid="20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726900" y="2200614"/>
            <a:ext cx="7690200" cy="1544076"/>
          </a:xfrm>
          <a:prstGeom prst="rect">
            <a:avLst/>
          </a:prstGeom>
        </p:spPr>
        <p:txBody>
          <a:bodyPr spcFirstLastPara="1" wrap="square" lIns="91425" tIns="91425" rIns="91425" bIns="91425" anchor="b" anchorCtr="0">
            <a:noAutofit/>
          </a:bodyPr>
          <a:lstStyle/>
          <a:p>
            <a:r>
              <a:rPr lang="en-US" sz="4800">
                <a:solidFill>
                  <a:schemeClr val="tx1"/>
                </a:solidFill>
                <a:latin typeface="Bodoni Moda" panose="020B0604020202020204" charset="0"/>
              </a:rPr>
              <a:t>Giới thiệu</a:t>
            </a:r>
            <a:br>
              <a:rPr lang="en-US" sz="4800">
                <a:solidFill>
                  <a:schemeClr val="tx1"/>
                </a:solidFill>
                <a:latin typeface="Bodoni Moda" panose="020B0604020202020204" charset="0"/>
              </a:rPr>
            </a:br>
            <a:endParaRPr>
              <a:solidFill>
                <a:schemeClr val="tx1"/>
              </a:solidFill>
              <a:latin typeface="Bodoni Moda" panose="020B0604020202020204" charset="0"/>
            </a:endParaRPr>
          </a:p>
        </p:txBody>
      </p:sp>
      <p:sp>
        <p:nvSpPr>
          <p:cNvPr id="216" name="Google Shape;216;p35"/>
          <p:cNvSpPr txBox="1">
            <a:spLocks noGrp="1"/>
          </p:cNvSpPr>
          <p:nvPr>
            <p:ph type="title" idx="2"/>
          </p:nvPr>
        </p:nvSpPr>
        <p:spPr>
          <a:xfrm>
            <a:off x="3276900" y="1845362"/>
            <a:ext cx="2590200" cy="1014900"/>
          </a:xfrm>
          <a:prstGeom prst="rect">
            <a:avLst/>
          </a:prstGeom>
        </p:spPr>
        <p:txBody>
          <a:bodyPr spcFirstLastPara="1" wrap="square" lIns="91425" tIns="91425" rIns="91425" bIns="91425" anchor="ctr" anchorCtr="0">
            <a:noAutofit/>
          </a:bodyPr>
          <a:lstStyle/>
          <a:p>
            <a:r>
              <a:rPr lang="en"/>
              <a:t>01</a:t>
            </a:r>
            <a:br>
              <a:rPr lang="en"/>
            </a:br>
            <a:endParaRPr>
              <a:solidFill>
                <a:schemeClr val="tx1"/>
              </a:solidFill>
            </a:endParaRPr>
          </a:p>
        </p:txBody>
      </p:sp>
      <p:grpSp>
        <p:nvGrpSpPr>
          <p:cNvPr id="217" name="Google Shape;217;p35"/>
          <p:cNvGrpSpPr/>
          <p:nvPr/>
        </p:nvGrpSpPr>
        <p:grpSpPr>
          <a:xfrm>
            <a:off x="3947436" y="4099942"/>
            <a:ext cx="1249137" cy="790927"/>
            <a:chOff x="2358150" y="204975"/>
            <a:chExt cx="937650" cy="593700"/>
          </a:xfrm>
        </p:grpSpPr>
        <p:sp>
          <p:nvSpPr>
            <p:cNvPr id="218" name="Google Shape;218;p35"/>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35"/>
          <p:cNvGrpSpPr/>
          <p:nvPr/>
        </p:nvGrpSpPr>
        <p:grpSpPr>
          <a:xfrm>
            <a:off x="-1615282" y="-2407691"/>
            <a:ext cx="4443255" cy="4186800"/>
            <a:chOff x="-2227332" y="-2180116"/>
            <a:chExt cx="4443255" cy="4186800"/>
          </a:xfrm>
        </p:grpSpPr>
        <p:sp>
          <p:nvSpPr>
            <p:cNvPr id="221" name="Google Shape;221;p35"/>
            <p:cNvSpPr/>
            <p:nvPr/>
          </p:nvSpPr>
          <p:spPr>
            <a:xfrm rot="-3602502">
              <a:off x="-847164" y="-1802029"/>
              <a:ext cx="1398563" cy="399423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rot="1660189">
              <a:off x="-30204" y="-2083785"/>
              <a:ext cx="1398652" cy="3994139"/>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1183086" y="76596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500" fill="hold"/>
                                        <p:tgtEl>
                                          <p:spTgt spid="215"/>
                                        </p:tgtEl>
                                        <p:attrNameLst>
                                          <p:attrName>ppt_x</p:attrName>
                                        </p:attrNameLst>
                                      </p:cBhvr>
                                      <p:tavLst>
                                        <p:tav tm="0">
                                          <p:val>
                                            <p:strVal val="#ppt_x"/>
                                          </p:val>
                                        </p:tav>
                                        <p:tav tm="100000">
                                          <p:val>
                                            <p:strVal val="#ppt_x"/>
                                          </p:val>
                                        </p:tav>
                                      </p:tavLst>
                                    </p:anim>
                                    <p:anim calcmode="lin" valueType="num">
                                      <p:cBhvr additive="base">
                                        <p:cTn id="8" dur="500" fill="hold"/>
                                        <p:tgtEl>
                                          <p:spTgt spid="2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6"/>
                                        </p:tgtEl>
                                        <p:attrNameLst>
                                          <p:attrName>style.visibility</p:attrName>
                                        </p:attrNameLst>
                                      </p:cBhvr>
                                      <p:to>
                                        <p:strVal val="visible"/>
                                      </p:to>
                                    </p:set>
                                    <p:anim calcmode="lin" valueType="num">
                                      <p:cBhvr additive="base">
                                        <p:cTn id="11" dur="500" fill="hold"/>
                                        <p:tgtEl>
                                          <p:spTgt spid="216"/>
                                        </p:tgtEl>
                                        <p:attrNameLst>
                                          <p:attrName>ppt_x</p:attrName>
                                        </p:attrNameLst>
                                      </p:cBhvr>
                                      <p:tavLst>
                                        <p:tav tm="0">
                                          <p:val>
                                            <p:strVal val="#ppt_x"/>
                                          </p:val>
                                        </p:tav>
                                        <p:tav tm="100000">
                                          <p:val>
                                            <p:strVal val="#ppt_x"/>
                                          </p:val>
                                        </p:tav>
                                      </p:tavLst>
                                    </p:anim>
                                    <p:anim calcmode="lin" valueType="num">
                                      <p:cBhvr additive="base">
                                        <p:cTn id="12"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474016" y="621238"/>
            <a:ext cx="7716600" cy="572700"/>
          </a:xfrm>
          <a:prstGeom prst="rect">
            <a:avLst/>
          </a:prstGeom>
        </p:spPr>
        <p:txBody>
          <a:bodyPr spcFirstLastPara="1" wrap="square" lIns="91425" tIns="91425" rIns="91425" bIns="91425" anchor="t" anchorCtr="0">
            <a:noAutofit/>
          </a:bodyPr>
          <a:lstStyle/>
          <a:p>
            <a:r>
              <a:rPr lang="en-US">
                <a:latin typeface="Bodoni Moda" panose="020B0604020202020204" charset="0"/>
              </a:rPr>
              <a:t>Giới thiệu</a:t>
            </a:r>
            <a:endParaRPr>
              <a:latin typeface="Bodoni Moda" panose="020B0604020202020204" charset="0"/>
            </a:endParaRPr>
          </a:p>
        </p:txBody>
      </p:sp>
      <p:grpSp>
        <p:nvGrpSpPr>
          <p:cNvPr id="231" name="Google Shape;231;p36"/>
          <p:cNvGrpSpPr/>
          <p:nvPr/>
        </p:nvGrpSpPr>
        <p:grpSpPr>
          <a:xfrm>
            <a:off x="1591058" y="4017301"/>
            <a:ext cx="1249137" cy="790927"/>
            <a:chOff x="2358150" y="204975"/>
            <a:chExt cx="937650" cy="593700"/>
          </a:xfrm>
        </p:grpSpPr>
        <p:sp>
          <p:nvSpPr>
            <p:cNvPr id="232" name="Google Shape;232;p36"/>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36"/>
          <p:cNvGrpSpPr/>
          <p:nvPr/>
        </p:nvGrpSpPr>
        <p:grpSpPr>
          <a:xfrm rot="-2951580">
            <a:off x="7282246" y="-254811"/>
            <a:ext cx="4061918" cy="4186416"/>
            <a:chOff x="5913143" y="704373"/>
            <a:chExt cx="4062000" cy="4186500"/>
          </a:xfrm>
        </p:grpSpPr>
        <p:sp>
          <p:nvSpPr>
            <p:cNvPr id="235" name="Google Shape;235;p36"/>
            <p:cNvSpPr/>
            <p:nvPr/>
          </p:nvSpPr>
          <p:spPr>
            <a:xfrm rot="3265082">
              <a:off x="7244757" y="927607"/>
              <a:ext cx="1398773" cy="399394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p:nvPr/>
          </p:nvSpPr>
          <p:spPr>
            <a:xfrm rot="654301">
              <a:off x="8098621" y="800630"/>
              <a:ext cx="1398657" cy="3993987"/>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6"/>
            <p:cNvSpPr/>
            <p:nvPr/>
          </p:nvSpPr>
          <p:spPr>
            <a:xfrm>
              <a:off x="6815111" y="2176342"/>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0BE7AE81-69BC-7FB7-4552-45AFA838705E}"/>
              </a:ext>
            </a:extLst>
          </p:cNvPr>
          <p:cNvSpPr>
            <a:spLocks noGrp="1"/>
          </p:cNvSpPr>
          <p:nvPr>
            <p:ph type="subTitle" idx="1"/>
          </p:nvPr>
        </p:nvSpPr>
        <p:spPr>
          <a:xfrm>
            <a:off x="887402" y="1511906"/>
            <a:ext cx="7369196" cy="2461782"/>
          </a:xfrm>
        </p:spPr>
        <p:txBody>
          <a:bodyPr/>
          <a:lstStyle/>
          <a:p>
            <a:pPr algn="l"/>
            <a:r>
              <a:rPr lang="vi-VN" sz="1800" b="1" i="0">
                <a:solidFill>
                  <a:schemeClr val="bg1">
                    <a:lumMod val="10000"/>
                  </a:schemeClr>
                </a:solidFill>
                <a:effectLst/>
                <a:latin typeface="Epilogue" panose="020B0604020202020204" charset="0"/>
              </a:rPr>
              <a:t>1. Động lực</a:t>
            </a:r>
            <a:r>
              <a:rPr lang="en-US" sz="1800" b="1" i="0">
                <a:solidFill>
                  <a:schemeClr val="bg1">
                    <a:lumMod val="10000"/>
                  </a:schemeClr>
                </a:solidFill>
                <a:effectLst/>
                <a:latin typeface="Epilogue" panose="020B0604020202020204" charset="0"/>
              </a:rPr>
              <a:t> để phát triển ứng dụng</a:t>
            </a:r>
            <a:endParaRPr lang="vi-VN" sz="1800" b="1" i="0">
              <a:solidFill>
                <a:schemeClr val="bg1">
                  <a:lumMod val="10000"/>
                </a:schemeClr>
              </a:solidFill>
              <a:effectLst/>
              <a:latin typeface="Epilogue" panose="020B0604020202020204" charset="0"/>
            </a:endParaRPr>
          </a:p>
          <a:p>
            <a:pPr algn="l">
              <a:buFont typeface="Arial" panose="020B0604020202020204" pitchFamily="34" charset="0"/>
              <a:buChar char="•"/>
            </a:pPr>
            <a:r>
              <a:rPr lang="vi-VN" sz="1800" b="0" i="0">
                <a:solidFill>
                  <a:schemeClr val="bg1">
                    <a:lumMod val="10000"/>
                  </a:schemeClr>
                </a:solidFill>
                <a:effectLst/>
                <a:latin typeface="Epilogue" panose="020B0604020202020204" charset="0"/>
              </a:rPr>
              <a:t>Nhu cầu tìm đường đi hiệu quả trong các ứng dụng thực tế.</a:t>
            </a:r>
          </a:p>
          <a:p>
            <a:pPr algn="l">
              <a:buFont typeface="Arial" panose="020B0604020202020204" pitchFamily="34" charset="0"/>
              <a:buChar char="•"/>
            </a:pPr>
            <a:r>
              <a:rPr lang="vi-VN" sz="1800" b="0" i="0">
                <a:solidFill>
                  <a:schemeClr val="bg1">
                    <a:lumMod val="10000"/>
                  </a:schemeClr>
                </a:solidFill>
                <a:effectLst/>
                <a:latin typeface="Epilogue" panose="020B0604020202020204" charset="0"/>
              </a:rPr>
              <a:t>Ứng dụng trong game, di chuyển robot, hệ thống định vị</a:t>
            </a:r>
            <a:r>
              <a:rPr lang="en-US" sz="1800" b="0" i="0">
                <a:solidFill>
                  <a:schemeClr val="bg1">
                    <a:lumMod val="10000"/>
                  </a:schemeClr>
                </a:solidFill>
                <a:effectLst/>
                <a:latin typeface="Epilogue" panose="020B0604020202020204" charset="0"/>
              </a:rPr>
              <a:t> trên các app.</a:t>
            </a:r>
            <a:endParaRPr lang="vi-VN" sz="1800" b="0" i="0">
              <a:solidFill>
                <a:schemeClr val="bg1">
                  <a:lumMod val="10000"/>
                </a:schemeClr>
              </a:solidFill>
              <a:effectLst/>
              <a:latin typeface="Epilogue" panose="020B0604020202020204" charset="0"/>
            </a:endParaRPr>
          </a:p>
          <a:p>
            <a:pPr algn="l"/>
            <a:r>
              <a:rPr lang="en-US" sz="1800" b="1" i="0">
                <a:solidFill>
                  <a:schemeClr val="bg1">
                    <a:lumMod val="10000"/>
                  </a:schemeClr>
                </a:solidFill>
                <a:effectLst/>
                <a:latin typeface="Epilogue" panose="020B0604020202020204" charset="0"/>
              </a:rPr>
              <a:t>2.</a:t>
            </a:r>
            <a:r>
              <a:rPr lang="vi-VN" sz="1800" b="1" i="0">
                <a:solidFill>
                  <a:schemeClr val="bg1">
                    <a:lumMod val="10000"/>
                  </a:schemeClr>
                </a:solidFill>
                <a:effectLst/>
                <a:latin typeface="Epilogue" panose="020B0604020202020204" charset="0"/>
              </a:rPr>
              <a:t> Mục </a:t>
            </a:r>
            <a:r>
              <a:rPr lang="en-US" sz="1800" b="1">
                <a:solidFill>
                  <a:schemeClr val="bg1">
                    <a:lumMod val="10000"/>
                  </a:schemeClr>
                </a:solidFill>
                <a:latin typeface="Epilogue" panose="020B0604020202020204" charset="0"/>
              </a:rPr>
              <a:t>t</a:t>
            </a:r>
            <a:r>
              <a:rPr lang="vi-VN" sz="1800" b="1" i="0">
                <a:solidFill>
                  <a:schemeClr val="bg1">
                    <a:lumMod val="10000"/>
                  </a:schemeClr>
                </a:solidFill>
                <a:effectLst/>
                <a:latin typeface="Epilogue" panose="020B0604020202020204" charset="0"/>
              </a:rPr>
              <a:t>iêu</a:t>
            </a:r>
            <a:r>
              <a:rPr lang="en-US" sz="1800" b="1" i="0">
                <a:solidFill>
                  <a:schemeClr val="bg1">
                    <a:lumMod val="10000"/>
                  </a:schemeClr>
                </a:solidFill>
                <a:effectLst/>
                <a:latin typeface="Epilogue" panose="020B0604020202020204" charset="0"/>
              </a:rPr>
              <a:t> phát triển ứng dụng</a:t>
            </a:r>
            <a:endParaRPr lang="vi-VN" sz="1800" b="1" i="0">
              <a:solidFill>
                <a:schemeClr val="bg1">
                  <a:lumMod val="10000"/>
                </a:schemeClr>
              </a:solidFill>
              <a:effectLst/>
              <a:latin typeface="Epilogue" panose="020B0604020202020204" charset="0"/>
            </a:endParaRPr>
          </a:p>
          <a:p>
            <a:pPr algn="l">
              <a:buFont typeface="Arial" panose="020B0604020202020204" pitchFamily="34" charset="0"/>
              <a:buChar char="•"/>
            </a:pPr>
            <a:r>
              <a:rPr lang="vi-VN" sz="1800" b="0" i="0">
                <a:solidFill>
                  <a:schemeClr val="bg1">
                    <a:lumMod val="10000"/>
                  </a:schemeClr>
                </a:solidFill>
                <a:effectLst/>
                <a:latin typeface="Epilogue" panose="020B0604020202020204" charset="0"/>
              </a:rPr>
              <a:t>Phát triển chương trình tìm đường </a:t>
            </a:r>
            <a:endParaRPr lang="en-US" sz="1800" b="0" i="0">
              <a:solidFill>
                <a:schemeClr val="bg1">
                  <a:lumMod val="10000"/>
                </a:schemeClr>
              </a:solidFill>
              <a:effectLst/>
              <a:latin typeface="Epilogue" panose="020B0604020202020204" charset="0"/>
            </a:endParaRPr>
          </a:p>
          <a:p>
            <a:pPr algn="l">
              <a:buFont typeface="Arial" panose="020B0604020202020204" pitchFamily="34" charset="0"/>
              <a:buChar char="•"/>
            </a:pPr>
            <a:r>
              <a:rPr lang="vi-VN" sz="1800" b="0" i="0">
                <a:solidFill>
                  <a:schemeClr val="bg1">
                    <a:lumMod val="10000"/>
                  </a:schemeClr>
                </a:solidFill>
                <a:effectLst/>
                <a:latin typeface="Epilogue" panose="020B0604020202020204" charset="0"/>
              </a:rPr>
              <a:t>Hiểu và ứng dụng lý thuyết vào thực tế.</a:t>
            </a:r>
          </a:p>
          <a:p>
            <a:endParaRPr lang="en-US" sz="1800">
              <a:solidFill>
                <a:schemeClr val="bg1">
                  <a:lumMod val="10000"/>
                </a:schemeClr>
              </a:solidFill>
              <a:latin typeface="Epilogue" panose="020B0604020202020204" charset="0"/>
            </a:endParaRPr>
          </a:p>
        </p:txBody>
      </p:sp>
    </p:spTree>
    <p:extLst>
      <p:ext uri="{BB962C8B-B14F-4D97-AF65-F5344CB8AC3E}">
        <p14:creationId xmlns:p14="http://schemas.microsoft.com/office/powerpoint/2010/main" val="252124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500" fill="hold"/>
                                        <p:tgtEl>
                                          <p:spTgt spid="228"/>
                                        </p:tgtEl>
                                        <p:attrNameLst>
                                          <p:attrName>ppt_x</p:attrName>
                                        </p:attrNameLst>
                                      </p:cBhvr>
                                      <p:tavLst>
                                        <p:tav tm="0">
                                          <p:val>
                                            <p:strVal val="#ppt_x"/>
                                          </p:val>
                                        </p:tav>
                                        <p:tav tm="100000">
                                          <p:val>
                                            <p:strVal val="#ppt_x"/>
                                          </p:val>
                                        </p:tav>
                                      </p:tavLst>
                                    </p:anim>
                                    <p:anim calcmode="lin" valueType="num">
                                      <p:cBhvr additive="base">
                                        <p:cTn id="8"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713700" y="617144"/>
            <a:ext cx="7716600" cy="572700"/>
          </a:xfrm>
          <a:prstGeom prst="rect">
            <a:avLst/>
          </a:prstGeom>
        </p:spPr>
        <p:txBody>
          <a:bodyPr spcFirstLastPara="1" wrap="square" lIns="91425" tIns="91425" rIns="91425" bIns="91425" anchor="t" anchorCtr="0">
            <a:noAutofit/>
          </a:bodyPr>
          <a:lstStyle/>
          <a:p>
            <a:r>
              <a:rPr lang="en-US">
                <a:latin typeface="Bodoni Moda" panose="020B0604020202020204" charset="0"/>
              </a:rPr>
              <a:t>Giới thiệu</a:t>
            </a:r>
            <a:endParaRPr>
              <a:latin typeface="Bodoni Moda" panose="020B0604020202020204" charset="0"/>
            </a:endParaRPr>
          </a:p>
        </p:txBody>
      </p:sp>
      <p:grpSp>
        <p:nvGrpSpPr>
          <p:cNvPr id="231" name="Google Shape;231;p36"/>
          <p:cNvGrpSpPr/>
          <p:nvPr/>
        </p:nvGrpSpPr>
        <p:grpSpPr>
          <a:xfrm>
            <a:off x="1591058" y="4017301"/>
            <a:ext cx="1249137" cy="790927"/>
            <a:chOff x="2358150" y="204975"/>
            <a:chExt cx="937650" cy="593700"/>
          </a:xfrm>
        </p:grpSpPr>
        <p:sp>
          <p:nvSpPr>
            <p:cNvPr id="232" name="Google Shape;232;p36"/>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36"/>
          <p:cNvGrpSpPr/>
          <p:nvPr/>
        </p:nvGrpSpPr>
        <p:grpSpPr>
          <a:xfrm rot="-2951580">
            <a:off x="7282246" y="-254811"/>
            <a:ext cx="4061918" cy="4186416"/>
            <a:chOff x="5913143" y="704373"/>
            <a:chExt cx="4062000" cy="4186500"/>
          </a:xfrm>
        </p:grpSpPr>
        <p:sp>
          <p:nvSpPr>
            <p:cNvPr id="235" name="Google Shape;235;p36"/>
            <p:cNvSpPr/>
            <p:nvPr/>
          </p:nvSpPr>
          <p:spPr>
            <a:xfrm rot="3265082">
              <a:off x="7244757" y="927607"/>
              <a:ext cx="1398773" cy="399394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p:nvPr/>
          </p:nvSpPr>
          <p:spPr>
            <a:xfrm rot="654301">
              <a:off x="8098621" y="800630"/>
              <a:ext cx="1398657" cy="3993987"/>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6"/>
            <p:cNvSpPr/>
            <p:nvPr/>
          </p:nvSpPr>
          <p:spPr>
            <a:xfrm>
              <a:off x="6815111" y="2176342"/>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0BE7AE81-69BC-7FB7-4552-45AFA838705E}"/>
              </a:ext>
            </a:extLst>
          </p:cNvPr>
          <p:cNvSpPr>
            <a:spLocks noGrp="1"/>
          </p:cNvSpPr>
          <p:nvPr>
            <p:ph type="subTitle" idx="1"/>
          </p:nvPr>
        </p:nvSpPr>
        <p:spPr>
          <a:xfrm>
            <a:off x="1061104" y="1732010"/>
            <a:ext cx="7369196" cy="2285291"/>
          </a:xfrm>
        </p:spPr>
        <p:txBody>
          <a:bodyPr/>
          <a:lstStyle/>
          <a:p>
            <a:pPr algn="l">
              <a:buAutoNum type="arabicPeriod"/>
            </a:pPr>
            <a:r>
              <a:rPr lang="en-US" sz="1800" b="1" i="0">
                <a:solidFill>
                  <a:schemeClr val="bg1">
                    <a:lumMod val="10000"/>
                  </a:schemeClr>
                </a:solidFill>
                <a:effectLst/>
                <a:latin typeface="Epilogue" panose="020B0604020202020204" charset="0"/>
              </a:rPr>
              <a:t>Phần mềm viết ứng dụng</a:t>
            </a:r>
          </a:p>
          <a:p>
            <a:pPr marL="400050" indent="-285750" algn="l">
              <a:buFont typeface="Arial" panose="020B0604020202020204" pitchFamily="34" charset="0"/>
              <a:buChar char="•"/>
            </a:pPr>
            <a:r>
              <a:rPr lang="en-US" sz="1800">
                <a:solidFill>
                  <a:schemeClr val="bg1">
                    <a:lumMod val="10000"/>
                  </a:schemeClr>
                </a:solidFill>
                <a:latin typeface="Epilogue" panose="020B0604020202020204" charset="0"/>
              </a:rPr>
              <a:t>Visual studio 2022</a:t>
            </a:r>
          </a:p>
          <a:p>
            <a:pPr marL="400050" indent="-285750" algn="l">
              <a:buFont typeface="Arial" panose="020B0604020202020204" pitchFamily="34" charset="0"/>
              <a:buChar char="•"/>
            </a:pPr>
            <a:r>
              <a:rPr lang="en-US" sz="1800" i="0">
                <a:solidFill>
                  <a:schemeClr val="bg1">
                    <a:lumMod val="10000"/>
                  </a:schemeClr>
                </a:solidFill>
                <a:effectLst/>
                <a:latin typeface="Epilogue" panose="020B0604020202020204" charset="0"/>
              </a:rPr>
              <a:t>Ứng dụng sử dụng ngôn ngữ C#để viết các chức năng</a:t>
            </a:r>
          </a:p>
          <a:p>
            <a:pPr algn="l"/>
            <a:r>
              <a:rPr lang="en-US" sz="1800" b="1" i="0">
                <a:solidFill>
                  <a:schemeClr val="bg1">
                    <a:lumMod val="10000"/>
                  </a:schemeClr>
                </a:solidFill>
                <a:effectLst/>
                <a:latin typeface="Epilogue" panose="020B0604020202020204" charset="0"/>
              </a:rPr>
              <a:t>2.</a:t>
            </a:r>
            <a:r>
              <a:rPr lang="vi-VN" sz="1800" b="1" i="0">
                <a:solidFill>
                  <a:schemeClr val="bg1">
                    <a:lumMod val="10000"/>
                  </a:schemeClr>
                </a:solidFill>
                <a:effectLst/>
                <a:latin typeface="Epilogue" panose="020B0604020202020204" charset="0"/>
              </a:rPr>
              <a:t> </a:t>
            </a:r>
            <a:r>
              <a:rPr lang="en-US" sz="1800" b="1" i="0">
                <a:solidFill>
                  <a:schemeClr val="bg1">
                    <a:lumMod val="10000"/>
                  </a:schemeClr>
                </a:solidFill>
                <a:effectLst/>
                <a:latin typeface="Epilogue" panose="020B0604020202020204" charset="0"/>
              </a:rPr>
              <a:t>Thuật toán áp dụng</a:t>
            </a:r>
            <a:endParaRPr lang="vi-VN" sz="1800" b="1" i="0">
              <a:solidFill>
                <a:schemeClr val="bg1">
                  <a:lumMod val="10000"/>
                </a:schemeClr>
              </a:solidFill>
              <a:effectLst/>
              <a:latin typeface="Epilogue" panose="020B0604020202020204" charset="0"/>
            </a:endParaRPr>
          </a:p>
          <a:p>
            <a:pPr>
              <a:buFont typeface="Arial" panose="020B0604020202020204" pitchFamily="34" charset="0"/>
              <a:buChar char="•"/>
            </a:pPr>
            <a:r>
              <a:rPr lang="en-US" sz="1800">
                <a:solidFill>
                  <a:schemeClr val="bg1">
                    <a:lumMod val="10000"/>
                  </a:schemeClr>
                </a:solidFill>
                <a:latin typeface="Epilogue" panose="020B0604020202020204" charset="0"/>
              </a:rPr>
              <a:t>Ứng dụng áp dụng thuật toán A* để tìm đường đi ngắn nhất về nhà </a:t>
            </a:r>
          </a:p>
        </p:txBody>
      </p:sp>
    </p:spTree>
    <p:extLst>
      <p:ext uri="{BB962C8B-B14F-4D97-AF65-F5344CB8AC3E}">
        <p14:creationId xmlns:p14="http://schemas.microsoft.com/office/powerpoint/2010/main" val="219110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500" fill="hold"/>
                                        <p:tgtEl>
                                          <p:spTgt spid="228"/>
                                        </p:tgtEl>
                                        <p:attrNameLst>
                                          <p:attrName>ppt_x</p:attrName>
                                        </p:attrNameLst>
                                      </p:cBhvr>
                                      <p:tavLst>
                                        <p:tav tm="0">
                                          <p:val>
                                            <p:strVal val="#ppt_x"/>
                                          </p:val>
                                        </p:tav>
                                        <p:tav tm="100000">
                                          <p:val>
                                            <p:strVal val="#ppt_x"/>
                                          </p:val>
                                        </p:tav>
                                      </p:tavLst>
                                    </p:anim>
                                    <p:anim calcmode="lin" valueType="num">
                                      <p:cBhvr additive="base">
                                        <p:cTn id="8"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713225" y="2178275"/>
            <a:ext cx="68130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Tổng quan về thuật toán A*</a:t>
            </a:r>
            <a:endParaRPr/>
          </a:p>
        </p:txBody>
      </p:sp>
      <p:sp>
        <p:nvSpPr>
          <p:cNvPr id="243" name="Google Shape;243;p37"/>
          <p:cNvSpPr txBox="1">
            <a:spLocks noGrp="1"/>
          </p:cNvSpPr>
          <p:nvPr>
            <p:ph type="title" idx="2"/>
          </p:nvPr>
        </p:nvSpPr>
        <p:spPr>
          <a:xfrm>
            <a:off x="713225" y="1282600"/>
            <a:ext cx="1928100" cy="10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244" name="Google Shape;244;p37"/>
          <p:cNvGrpSpPr/>
          <p:nvPr/>
        </p:nvGrpSpPr>
        <p:grpSpPr>
          <a:xfrm>
            <a:off x="1215743" y="-1436966"/>
            <a:ext cx="6224031" cy="3273578"/>
            <a:chOff x="1215743" y="-1436966"/>
            <a:chExt cx="6224031" cy="3273578"/>
          </a:xfrm>
        </p:grpSpPr>
        <p:sp>
          <p:nvSpPr>
            <p:cNvPr id="245" name="Google Shape;245;p37"/>
            <p:cNvSpPr/>
            <p:nvPr/>
          </p:nvSpPr>
          <p:spPr>
            <a:xfrm rot="-3602502">
              <a:off x="2595911" y="-1763704"/>
              <a:ext cx="1398563" cy="399423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7"/>
            <p:cNvSpPr/>
            <p:nvPr/>
          </p:nvSpPr>
          <p:spPr>
            <a:xfrm rot="4160511">
              <a:off x="4625052" y="-2075028"/>
              <a:ext cx="1398843" cy="399382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2120936" y="265242"/>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37"/>
          <p:cNvGrpSpPr/>
          <p:nvPr/>
        </p:nvGrpSpPr>
        <p:grpSpPr>
          <a:xfrm rot="-1635104">
            <a:off x="7338818" y="1107960"/>
            <a:ext cx="1249106" cy="790907"/>
            <a:chOff x="2358150" y="204975"/>
            <a:chExt cx="937650" cy="593700"/>
          </a:xfrm>
        </p:grpSpPr>
        <p:sp>
          <p:nvSpPr>
            <p:cNvPr id="249" name="Google Shape;249;p37"/>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fill="hold"/>
                                        <p:tgtEl>
                                          <p:spTgt spid="242"/>
                                        </p:tgtEl>
                                        <p:attrNameLst>
                                          <p:attrName>ppt_x</p:attrName>
                                        </p:attrNameLst>
                                      </p:cBhvr>
                                      <p:tavLst>
                                        <p:tav tm="0">
                                          <p:val>
                                            <p:strVal val="#ppt_x"/>
                                          </p:val>
                                        </p:tav>
                                        <p:tav tm="100000">
                                          <p:val>
                                            <p:strVal val="#ppt_x"/>
                                          </p:val>
                                        </p:tav>
                                      </p:tavLst>
                                    </p:anim>
                                    <p:anim calcmode="lin" valueType="num">
                                      <p:cBhvr additive="base">
                                        <p:cTn id="8" dur="500" fill="hold"/>
                                        <p:tgtEl>
                                          <p:spTgt spid="2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3"/>
                                        </p:tgtEl>
                                        <p:attrNameLst>
                                          <p:attrName>style.visibility</p:attrName>
                                        </p:attrNameLst>
                                      </p:cBhvr>
                                      <p:to>
                                        <p:strVal val="visible"/>
                                      </p:to>
                                    </p:set>
                                    <p:anim calcmode="lin" valueType="num">
                                      <p:cBhvr additive="base">
                                        <p:cTn id="11" dur="500" fill="hold"/>
                                        <p:tgtEl>
                                          <p:spTgt spid="243"/>
                                        </p:tgtEl>
                                        <p:attrNameLst>
                                          <p:attrName>ppt_x</p:attrName>
                                        </p:attrNameLst>
                                      </p:cBhvr>
                                      <p:tavLst>
                                        <p:tav tm="0">
                                          <p:val>
                                            <p:strVal val="#ppt_x"/>
                                          </p:val>
                                        </p:tav>
                                        <p:tav tm="100000">
                                          <p:val>
                                            <p:strVal val="#ppt_x"/>
                                          </p:val>
                                        </p:tav>
                                      </p:tavLst>
                                    </p:anim>
                                    <p:anim calcmode="lin" valueType="num">
                                      <p:cBhvr additive="base">
                                        <p:cTn id="12"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p:bldP spid="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13649" y="436679"/>
            <a:ext cx="771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Thuật toán A*</a:t>
            </a:r>
            <a:endParaRPr/>
          </a:p>
        </p:txBody>
      </p:sp>
      <p:sp>
        <p:nvSpPr>
          <p:cNvPr id="257" name="Google Shape;257;p38"/>
          <p:cNvSpPr txBox="1">
            <a:spLocks noGrp="1"/>
          </p:cNvSpPr>
          <p:nvPr>
            <p:ph type="subTitle" idx="2"/>
          </p:nvPr>
        </p:nvSpPr>
        <p:spPr>
          <a:xfrm>
            <a:off x="791276" y="1438868"/>
            <a:ext cx="7561345" cy="113288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a:solidFill>
                  <a:schemeClr val="bg1">
                    <a:lumMod val="10000"/>
                  </a:schemeClr>
                </a:solidFill>
                <a:latin typeface="Epilogue" panose="020B0604020202020204" charset="0"/>
              </a:rPr>
              <a:t>Thuật toán A* là </a:t>
            </a:r>
            <a:r>
              <a:rPr lang="en-US" sz="1800" b="0" i="0">
                <a:solidFill>
                  <a:schemeClr val="bg1">
                    <a:lumMod val="10000"/>
                  </a:schemeClr>
                </a:solidFill>
                <a:effectLst/>
                <a:latin typeface="Epilogue" panose="020B0604020202020204" charset="0"/>
              </a:rPr>
              <a:t>giải thuật tìm kiếm trong đồ thị, </a:t>
            </a:r>
            <a:r>
              <a:rPr lang="vi-VN" sz="1800" b="0" i="0">
                <a:solidFill>
                  <a:schemeClr val="bg1">
                    <a:lumMod val="10000"/>
                  </a:schemeClr>
                </a:solidFill>
                <a:effectLst/>
                <a:latin typeface="Epilogue" panose="020B0604020202020204" charset="0"/>
              </a:rPr>
              <a:t>tìm đường đi từ một đỉnh hiện tại đến đỉnh đích có sử dụng hàm để ước lượng khoảng cách hay còn gọi là hàm Heuristic.</a:t>
            </a:r>
            <a:endParaRPr sz="1600">
              <a:solidFill>
                <a:schemeClr val="bg1">
                  <a:lumMod val="10000"/>
                </a:schemeClr>
              </a:solidFill>
              <a:latin typeface="Epilogue" panose="020B0604020202020204" charset="0"/>
            </a:endParaRPr>
          </a:p>
        </p:txBody>
      </p:sp>
      <p:sp>
        <p:nvSpPr>
          <p:cNvPr id="259" name="Google Shape;259;p38"/>
          <p:cNvSpPr/>
          <p:nvPr/>
        </p:nvSpPr>
        <p:spPr>
          <a:xfrm rot="3181171">
            <a:off x="-699502" y="-1265664"/>
            <a:ext cx="1398903" cy="3994087"/>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Hộp Văn bản 2">
            <a:extLst>
              <a:ext uri="{FF2B5EF4-FFF2-40B4-BE49-F238E27FC236}">
                <a16:creationId xmlns:a16="http://schemas.microsoft.com/office/drawing/2014/main" id="{4DB43CF0-B120-BCF7-1A74-DACDC60B2B67}"/>
              </a:ext>
            </a:extLst>
          </p:cNvPr>
          <p:cNvSpPr txBox="1"/>
          <p:nvPr/>
        </p:nvSpPr>
        <p:spPr>
          <a:xfrm>
            <a:off x="640080" y="2770802"/>
            <a:ext cx="7712541" cy="923330"/>
          </a:xfrm>
          <a:prstGeom prst="rect">
            <a:avLst/>
          </a:prstGeom>
          <a:noFill/>
        </p:spPr>
        <p:txBody>
          <a:bodyPr wrap="square">
            <a:spAutoFit/>
          </a:bodyPr>
          <a:lstStyle/>
          <a:p>
            <a:pPr marL="155575" indent="0" algn="just">
              <a:buNone/>
            </a:pPr>
            <a:r>
              <a:rPr lang="vi-VN" sz="1800" b="0" i="0">
                <a:solidFill>
                  <a:schemeClr val="bg1">
                    <a:lumMod val="10000"/>
                  </a:schemeClr>
                </a:solidFill>
                <a:effectLst/>
                <a:latin typeface="Epilogue" panose="020B0604020202020204" charset="0"/>
                <a:cs typeface="Mongolian Baiti" panose="03000500000000000000" pitchFamily="66" charset="0"/>
              </a:rPr>
              <a:t>A* kết hợp thuật toán Dijkstra (đảm bảo tìm đường đi ngắn nhất) và</a:t>
            </a:r>
            <a:r>
              <a:rPr lang="en-US" sz="1800" b="0" i="0">
                <a:solidFill>
                  <a:schemeClr val="bg1">
                    <a:lumMod val="10000"/>
                  </a:schemeClr>
                </a:solidFill>
                <a:effectLst/>
                <a:latin typeface="Epilogue" panose="020B0604020202020204" charset="0"/>
                <a:cs typeface="Mongolian Baiti" panose="03000500000000000000" pitchFamily="66" charset="0"/>
              </a:rPr>
              <a:t> Breadth First Search</a:t>
            </a:r>
            <a:r>
              <a:rPr lang="vi-VN" sz="1800" b="0" i="0">
                <a:solidFill>
                  <a:schemeClr val="bg1">
                    <a:lumMod val="10000"/>
                  </a:schemeClr>
                </a:solidFill>
                <a:effectLst/>
                <a:latin typeface="Epilogue" panose="020B0604020202020204" charset="0"/>
                <a:cs typeface="Mongolian Baiti" panose="03000500000000000000" pitchFamily="66" charset="0"/>
              </a:rPr>
              <a:t> thuật toán tìm kiếm theo chiều rộng để nhanh chóng tìm ra đường đi ngắn nhất.</a:t>
            </a:r>
            <a:endParaRPr lang="en-US" sz="1800" b="0" i="0">
              <a:solidFill>
                <a:schemeClr val="bg1">
                  <a:lumMod val="10000"/>
                </a:schemeClr>
              </a:solidFill>
              <a:effectLst/>
              <a:latin typeface="Epilogue" panose="020B0604020202020204" charset="0"/>
              <a:cs typeface="Mongolian Baiti" panose="03000500000000000000"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5"/>
                                        </p:tgtEl>
                                        <p:attrNameLst>
                                          <p:attrName>style.visibility</p:attrName>
                                        </p:attrNameLst>
                                      </p:cBhvr>
                                      <p:to>
                                        <p:strVal val="visible"/>
                                      </p:to>
                                    </p:set>
                                    <p:anim calcmode="lin" valueType="num">
                                      <p:cBhvr additive="base">
                                        <p:cTn id="7" dur="500" fill="hold"/>
                                        <p:tgtEl>
                                          <p:spTgt spid="255"/>
                                        </p:tgtEl>
                                        <p:attrNameLst>
                                          <p:attrName>ppt_x</p:attrName>
                                        </p:attrNameLst>
                                      </p:cBhvr>
                                      <p:tavLst>
                                        <p:tav tm="0">
                                          <p:val>
                                            <p:strVal val="#ppt_x"/>
                                          </p:val>
                                        </p:tav>
                                        <p:tav tm="100000">
                                          <p:val>
                                            <p:strVal val="#ppt_x"/>
                                          </p:val>
                                        </p:tav>
                                      </p:tavLst>
                                    </p:anim>
                                    <p:anim calcmode="lin" valueType="num">
                                      <p:cBhvr additive="base">
                                        <p:cTn id="8" dur="500" fill="hold"/>
                                        <p:tgtEl>
                                          <p:spTgt spid="2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7">
                                            <p:txEl>
                                              <p:pRg st="0" end="0"/>
                                            </p:txEl>
                                          </p:spTgt>
                                        </p:tgtEl>
                                        <p:attrNameLst>
                                          <p:attrName>style.visibility</p:attrName>
                                        </p:attrNameLst>
                                      </p:cBhvr>
                                      <p:to>
                                        <p:strVal val="visible"/>
                                      </p:to>
                                    </p:set>
                                    <p:anim calcmode="lin" valueType="num">
                                      <p:cBhvr additive="base">
                                        <p:cTn id="13" dur="500" fill="hold"/>
                                        <p:tgtEl>
                                          <p:spTgt spid="25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P spid="257"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713700" y="456040"/>
            <a:ext cx="771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Ưu và nhược điểm </a:t>
            </a:r>
            <a:endParaRPr/>
          </a:p>
        </p:txBody>
      </p:sp>
      <p:sp>
        <p:nvSpPr>
          <p:cNvPr id="259" name="Google Shape;259;p38"/>
          <p:cNvSpPr/>
          <p:nvPr/>
        </p:nvSpPr>
        <p:spPr>
          <a:xfrm rot="3181171">
            <a:off x="-699502" y="-1265664"/>
            <a:ext cx="1398903" cy="3994087"/>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Hộp Văn bản 4">
            <a:extLst>
              <a:ext uri="{FF2B5EF4-FFF2-40B4-BE49-F238E27FC236}">
                <a16:creationId xmlns:a16="http://schemas.microsoft.com/office/drawing/2014/main" id="{33178A07-B128-1D7C-31CF-FB5B8496DBAB}"/>
              </a:ext>
            </a:extLst>
          </p:cNvPr>
          <p:cNvSpPr txBox="1"/>
          <p:nvPr/>
        </p:nvSpPr>
        <p:spPr>
          <a:xfrm>
            <a:off x="959371" y="1422293"/>
            <a:ext cx="7240250" cy="1200329"/>
          </a:xfrm>
          <a:prstGeom prst="rect">
            <a:avLst/>
          </a:prstGeom>
          <a:noFill/>
        </p:spPr>
        <p:txBody>
          <a:bodyPr wrap="square">
            <a:spAutoFit/>
          </a:bodyPr>
          <a:lstStyle/>
          <a:p>
            <a:pPr algn="just"/>
            <a:r>
              <a:rPr lang="en-US" sz="1800" b="1">
                <a:latin typeface="Epilogue" panose="020B0604020202020204" charset="0"/>
              </a:rPr>
              <a:t>1. Ưu điểm</a:t>
            </a:r>
          </a:p>
          <a:p>
            <a:pPr marL="285750" indent="-285750" algn="just">
              <a:buFont typeface="Wingdings" panose="05000000000000000000" pitchFamily="2" charset="2"/>
              <a:buChar char="§"/>
            </a:pPr>
            <a:r>
              <a:rPr lang="vi-VN" sz="1800">
                <a:latin typeface="Epilogue" panose="020B0604020202020204" charset="0"/>
              </a:rPr>
              <a:t>Đảm bảo Tìm ra Đường đi Ngắn nhất</a:t>
            </a:r>
            <a:endParaRPr lang="en-US" sz="1800">
              <a:latin typeface="Epilogue" panose="020B0604020202020204" charset="0"/>
            </a:endParaRPr>
          </a:p>
          <a:p>
            <a:pPr marL="285750" indent="-285750" algn="just">
              <a:buFont typeface="Wingdings" panose="05000000000000000000" pitchFamily="2" charset="2"/>
              <a:buChar char="§"/>
            </a:pPr>
            <a:r>
              <a:rPr lang="en-US" sz="1800">
                <a:latin typeface="Epilogue" panose="020B0604020202020204" charset="0"/>
              </a:rPr>
              <a:t>Hiệu quả hơn so với các thuật toán cổ điển</a:t>
            </a:r>
          </a:p>
          <a:p>
            <a:pPr marL="285750" indent="-285750" algn="just">
              <a:buFont typeface="Wingdings" panose="05000000000000000000" pitchFamily="2" charset="2"/>
              <a:buChar char="§"/>
            </a:pPr>
            <a:r>
              <a:rPr lang="en-US" sz="1800">
                <a:latin typeface="Epilogue" panose="020B0604020202020204" charset="0"/>
              </a:rPr>
              <a:t>Linh hoạt</a:t>
            </a:r>
          </a:p>
        </p:txBody>
      </p:sp>
      <p:sp>
        <p:nvSpPr>
          <p:cNvPr id="2" name="Hộp Văn bản 1">
            <a:extLst>
              <a:ext uri="{FF2B5EF4-FFF2-40B4-BE49-F238E27FC236}">
                <a16:creationId xmlns:a16="http://schemas.microsoft.com/office/drawing/2014/main" id="{1A130987-0317-596F-F05B-AE7E4DE46DD4}"/>
              </a:ext>
            </a:extLst>
          </p:cNvPr>
          <p:cNvSpPr txBox="1"/>
          <p:nvPr/>
        </p:nvSpPr>
        <p:spPr>
          <a:xfrm>
            <a:off x="959371" y="2785641"/>
            <a:ext cx="7824865" cy="1200329"/>
          </a:xfrm>
          <a:prstGeom prst="rect">
            <a:avLst/>
          </a:prstGeom>
          <a:noFill/>
        </p:spPr>
        <p:txBody>
          <a:bodyPr wrap="square">
            <a:spAutoFit/>
          </a:bodyPr>
          <a:lstStyle/>
          <a:p>
            <a:pPr algn="just"/>
            <a:r>
              <a:rPr lang="en-US" sz="1800" b="1">
                <a:latin typeface="Epilogue" panose="020B0604020202020204" charset="0"/>
              </a:rPr>
              <a:t>2. Nhược điểm</a:t>
            </a:r>
          </a:p>
          <a:p>
            <a:pPr marL="285750" indent="-285750" algn="just">
              <a:buFont typeface="Wingdings" panose="05000000000000000000" pitchFamily="2" charset="2"/>
              <a:buChar char="§"/>
            </a:pPr>
            <a:r>
              <a:rPr lang="en-US" sz="1800">
                <a:latin typeface="Epilogue" panose="020B0604020202020204" charset="0"/>
              </a:rPr>
              <a:t>Yêu cầu nhiều bộ nhớ</a:t>
            </a:r>
          </a:p>
          <a:p>
            <a:pPr marL="285750" indent="-285750" algn="just">
              <a:buFont typeface="Wingdings" panose="05000000000000000000" pitchFamily="2" charset="2"/>
              <a:buChar char="§"/>
            </a:pPr>
            <a:r>
              <a:rPr lang="en-US" sz="1800">
                <a:latin typeface="Epilogue" panose="020B0604020202020204" charset="0"/>
              </a:rPr>
              <a:t>Tùy thuộc vào hàm Heuristic</a:t>
            </a:r>
          </a:p>
          <a:p>
            <a:pPr marL="285750" indent="-285750" algn="just">
              <a:buFont typeface="Wingdings" panose="05000000000000000000" pitchFamily="2" charset="2"/>
              <a:buChar char="§"/>
            </a:pPr>
            <a:r>
              <a:rPr lang="en-US" sz="1800">
                <a:latin typeface="Epilogue" panose="020B0604020202020204" charset="0"/>
              </a:rPr>
              <a:t>Phức tạp về Thời gian Trên Các Không Gian Tìm kiếm Rất Lớn </a:t>
            </a:r>
          </a:p>
        </p:txBody>
      </p:sp>
    </p:spTree>
    <p:extLst>
      <p:ext uri="{BB962C8B-B14F-4D97-AF65-F5344CB8AC3E}">
        <p14:creationId xmlns:p14="http://schemas.microsoft.com/office/powerpoint/2010/main" val="68028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5"/>
                                        </p:tgtEl>
                                        <p:attrNameLst>
                                          <p:attrName>style.visibility</p:attrName>
                                        </p:attrNameLst>
                                      </p:cBhvr>
                                      <p:to>
                                        <p:strVal val="visible"/>
                                      </p:to>
                                    </p:set>
                                    <p:anim calcmode="lin" valueType="num">
                                      <p:cBhvr additive="base">
                                        <p:cTn id="7" dur="500" fill="hold"/>
                                        <p:tgtEl>
                                          <p:spTgt spid="255"/>
                                        </p:tgtEl>
                                        <p:attrNameLst>
                                          <p:attrName>ppt_x</p:attrName>
                                        </p:attrNameLst>
                                      </p:cBhvr>
                                      <p:tavLst>
                                        <p:tav tm="0">
                                          <p:val>
                                            <p:strVal val="#ppt_x"/>
                                          </p:val>
                                        </p:tav>
                                        <p:tav tm="100000">
                                          <p:val>
                                            <p:strVal val="#ppt_x"/>
                                          </p:val>
                                        </p:tav>
                                      </p:tavLst>
                                    </p:anim>
                                    <p:anim calcmode="lin" valueType="num">
                                      <p:cBhvr additive="base">
                                        <p:cTn id="8" dur="500" fill="hold"/>
                                        <p:tgtEl>
                                          <p:spTgt spid="2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P spid="5"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9"/>
          <p:cNvSpPr txBox="1">
            <a:spLocks noGrp="1"/>
          </p:cNvSpPr>
          <p:nvPr>
            <p:ph type="title"/>
          </p:nvPr>
        </p:nvSpPr>
        <p:spPr>
          <a:xfrm>
            <a:off x="3402767" y="2185014"/>
            <a:ext cx="5027583" cy="154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Game tìm đường về nhà </a:t>
            </a:r>
            <a:endParaRPr/>
          </a:p>
        </p:txBody>
      </p:sp>
      <p:sp>
        <p:nvSpPr>
          <p:cNvPr id="265" name="Google Shape;265;p39"/>
          <p:cNvSpPr txBox="1">
            <a:spLocks noGrp="1"/>
          </p:cNvSpPr>
          <p:nvPr>
            <p:ph type="title" idx="2"/>
          </p:nvPr>
        </p:nvSpPr>
        <p:spPr>
          <a:xfrm>
            <a:off x="6502250" y="1275875"/>
            <a:ext cx="1928100" cy="101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266" name="Google Shape;266;p39"/>
          <p:cNvGrpSpPr/>
          <p:nvPr/>
        </p:nvGrpSpPr>
        <p:grpSpPr>
          <a:xfrm rot="969130">
            <a:off x="1737359" y="3889651"/>
            <a:ext cx="1249125" cy="790919"/>
            <a:chOff x="2358150" y="204975"/>
            <a:chExt cx="937650" cy="593700"/>
          </a:xfrm>
        </p:grpSpPr>
        <p:sp>
          <p:nvSpPr>
            <p:cNvPr id="267" name="Google Shape;267;p39"/>
            <p:cNvSpPr/>
            <p:nvPr/>
          </p:nvSpPr>
          <p:spPr>
            <a:xfrm>
              <a:off x="235815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2702100" y="204975"/>
              <a:ext cx="593700" cy="593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9"/>
          <p:cNvGrpSpPr/>
          <p:nvPr/>
        </p:nvGrpSpPr>
        <p:grpSpPr>
          <a:xfrm>
            <a:off x="2556740" y="-2465213"/>
            <a:ext cx="5859308" cy="4270853"/>
            <a:chOff x="2556740" y="-2465213"/>
            <a:chExt cx="5859308" cy="4270853"/>
          </a:xfrm>
        </p:grpSpPr>
        <p:sp>
          <p:nvSpPr>
            <p:cNvPr id="270" name="Google Shape;270;p39"/>
            <p:cNvSpPr/>
            <p:nvPr/>
          </p:nvSpPr>
          <p:spPr>
            <a:xfrm rot="3701205">
              <a:off x="5626845" y="-1754213"/>
              <a:ext cx="1398506" cy="399430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rot="-2948406">
              <a:off x="3825275" y="-2626784"/>
              <a:ext cx="1398630" cy="399424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5054436" y="973967"/>
              <a:ext cx="790800" cy="790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5"/>
                                        </p:tgtEl>
                                        <p:attrNameLst>
                                          <p:attrName>style.visibility</p:attrName>
                                        </p:attrNameLst>
                                      </p:cBhvr>
                                      <p:to>
                                        <p:strVal val="visible"/>
                                      </p:to>
                                    </p:set>
                                    <p:anim calcmode="lin" valueType="num">
                                      <p:cBhvr additive="base">
                                        <p:cTn id="7" dur="500" fill="hold"/>
                                        <p:tgtEl>
                                          <p:spTgt spid="265"/>
                                        </p:tgtEl>
                                        <p:attrNameLst>
                                          <p:attrName>ppt_x</p:attrName>
                                        </p:attrNameLst>
                                      </p:cBhvr>
                                      <p:tavLst>
                                        <p:tav tm="0">
                                          <p:val>
                                            <p:strVal val="1+#ppt_w/2"/>
                                          </p:val>
                                        </p:tav>
                                        <p:tav tm="100000">
                                          <p:val>
                                            <p:strVal val="#ppt_x"/>
                                          </p:val>
                                        </p:tav>
                                      </p:tavLst>
                                    </p:anim>
                                    <p:anim calcmode="lin" valueType="num">
                                      <p:cBhvr additive="base">
                                        <p:cTn id="8" dur="500" fill="hold"/>
                                        <p:tgtEl>
                                          <p:spTgt spid="26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anim calcmode="lin" valueType="num">
                                      <p:cBhvr additive="base">
                                        <p:cTn id="11" dur="500" fill="hold"/>
                                        <p:tgtEl>
                                          <p:spTgt spid="264"/>
                                        </p:tgtEl>
                                        <p:attrNameLst>
                                          <p:attrName>ppt_x</p:attrName>
                                        </p:attrNameLst>
                                      </p:cBhvr>
                                      <p:tavLst>
                                        <p:tav tm="0">
                                          <p:val>
                                            <p:strVal val="1+#ppt_w/2"/>
                                          </p:val>
                                        </p:tav>
                                        <p:tav tm="100000">
                                          <p:val>
                                            <p:strVal val="#ppt_x"/>
                                          </p:val>
                                        </p:tav>
                                      </p:tavLst>
                                    </p:anim>
                                    <p:anim calcmode="lin" valueType="num">
                                      <p:cBhvr additive="base">
                                        <p:cTn id="12" dur="500" fill="hold"/>
                                        <p:tgtEl>
                                          <p:spTgt spid="2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65" grpId="0"/>
    </p:bldLst>
  </p:timing>
</p:sld>
</file>

<file path=ppt/theme/theme1.xml><?xml version="1.0" encoding="utf-8"?>
<a:theme xmlns:a="http://schemas.openxmlformats.org/drawingml/2006/main" name="Pedagogy of death by Slidesgo">
  <a:themeElements>
    <a:clrScheme name="Simple Light">
      <a:dk1>
        <a:srgbClr val="2B2B30"/>
      </a:dk1>
      <a:lt1>
        <a:srgbClr val="EBE8E8"/>
      </a:lt1>
      <a:dk2>
        <a:srgbClr val="79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2B2B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498</Words>
  <Application>Microsoft Office PowerPoint</Application>
  <PresentationFormat>Trình chiếu Trên màn hình (16:9)</PresentationFormat>
  <Paragraphs>57</Paragraphs>
  <Slides>14</Slides>
  <Notes>14</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14</vt:i4>
      </vt:variant>
    </vt:vector>
  </HeadingPairs>
  <TitlesOfParts>
    <vt:vector size="21" baseType="lpstr">
      <vt:lpstr>Arial</vt:lpstr>
      <vt:lpstr>Bodoni Moda SemiBold</vt:lpstr>
      <vt:lpstr>Bodoni Moda</vt:lpstr>
      <vt:lpstr>Epilogue</vt:lpstr>
      <vt:lpstr>Wingdings</vt:lpstr>
      <vt:lpstr>Bodoni Moda ExtraBold</vt:lpstr>
      <vt:lpstr>Pedagogy of death by Slidesgo</vt:lpstr>
      <vt:lpstr>Xây dựng game tìm đường về nhà </vt:lpstr>
      <vt:lpstr>Nội dung</vt:lpstr>
      <vt:lpstr>Giới thiệu </vt:lpstr>
      <vt:lpstr>Giới thiệu</vt:lpstr>
      <vt:lpstr>Giới thiệu</vt:lpstr>
      <vt:lpstr>Tổng quan về thuật toán A*</vt:lpstr>
      <vt:lpstr>Thuật toán A*</vt:lpstr>
      <vt:lpstr>Ưu và nhược điểm </vt:lpstr>
      <vt:lpstr>Game tìm đường về nhà </vt:lpstr>
      <vt:lpstr>Luật chơi</vt:lpstr>
      <vt:lpstr>Giới thiệu ứng dụng</vt:lpstr>
      <vt:lpstr>Giao diện ứng dụng</vt:lpstr>
      <vt:lpstr>Demo code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game tìm đường về nhà </dc:title>
  <dc:creator>nguyentien</dc:creator>
  <cp:lastModifiedBy>nguyentien</cp:lastModifiedBy>
  <cp:revision>7</cp:revision>
  <dcterms:modified xsi:type="dcterms:W3CDTF">2023-12-03T17:13:56Z</dcterms:modified>
</cp:coreProperties>
</file>