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311" r:id="rId7"/>
    <p:sldId id="261" r:id="rId8"/>
    <p:sldId id="264" r:id="rId9"/>
    <p:sldId id="312" r:id="rId10"/>
    <p:sldId id="313" r:id="rId11"/>
    <p:sldId id="314" r:id="rId12"/>
    <p:sldId id="263" r:id="rId13"/>
    <p:sldId id="315" r:id="rId14"/>
    <p:sldId id="317" r:id="rId15"/>
    <p:sldId id="319" r:id="rId16"/>
    <p:sldId id="316" r:id="rId17"/>
    <p:sldId id="320" r:id="rId18"/>
    <p:sldId id="318" r:id="rId19"/>
    <p:sldId id="322" r:id="rId20"/>
    <p:sldId id="321" r:id="rId21"/>
    <p:sldId id="288" r:id="rId22"/>
  </p:sldIdLst>
  <p:sldSz cx="9144000" cy="5143500" type="screen16x9"/>
  <p:notesSz cx="6858000" cy="9144000"/>
  <p:embeddedFontLst>
    <p:embeddedFont>
      <p:font typeface="Black Han Sans" panose="020B0604020202020204" charset="-127"/>
      <p:regular r:id="rId24"/>
    </p:embeddedFont>
    <p:embeddedFont>
      <p:font typeface="Barlow Condensed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5C8697-28B0-47BE-B235-A40557539CB9}">
  <a:tblStyle styleId="{F75C8697-28B0-47BE-B235-A40557539C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3889" autoAdjust="0"/>
  </p:normalViewPr>
  <p:slideViewPr>
    <p:cSldViewPr snapToGrid="0">
      <p:cViewPr varScale="1">
        <p:scale>
          <a:sx n="91" d="100"/>
          <a:sy n="91" d="100"/>
        </p:scale>
        <p:origin x="83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5" name="Google Shape;376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976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027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" name="Google Shape;4894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5" name="Google Shape;4895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996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0" name="Google Shape;4560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508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445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625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068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697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87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Google Shape;4222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3" name="Google Shape;4223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122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5" name="Google Shape;7615;gd362d286f3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6" name="Google Shape;7616;gd362d286f3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gf1124b4bc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9" name="Google Shape;4229;gf1124b4bc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364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0" name="Google Shape;4560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5" name="Google Shape;5315;gecc7082a3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6" name="Google Shape;5316;gecc7082a3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93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799777" y="2209225"/>
            <a:ext cx="3527466" cy="2299578"/>
            <a:chOff x="-1799777" y="2209225"/>
            <a:chExt cx="3527466" cy="2299578"/>
          </a:xfrm>
        </p:grpSpPr>
        <p:sp>
          <p:nvSpPr>
            <p:cNvPr id="10" name="Google Shape;10;p2"/>
            <p:cNvSpPr/>
            <p:nvPr/>
          </p:nvSpPr>
          <p:spPr>
            <a:xfrm>
              <a:off x="808239" y="3299972"/>
              <a:ext cx="147675" cy="147583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23934" y="2754643"/>
              <a:ext cx="147587" cy="14678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50138" y="3602933"/>
              <a:ext cx="74236" cy="73437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30783" y="3006578"/>
              <a:ext cx="73439" cy="73437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98659" y="4404272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17412" y="414516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0996" y="2402960"/>
              <a:ext cx="104622" cy="10453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0612" y="3893934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4290" y="2209225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01" y="268528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4811" y="3852477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1894" y="3185963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799777" y="2527334"/>
              <a:ext cx="104533" cy="104619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66090" y="3906691"/>
              <a:ext cx="147587" cy="147583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4524" y="4001565"/>
              <a:ext cx="147675" cy="14678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80899" y="3327876"/>
              <a:ext cx="146789" cy="14678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27" name="Google Shape;27;p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723300" y="1192981"/>
            <a:ext cx="4091700" cy="18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723300" y="3118300"/>
            <a:ext cx="2482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3" name="Google Shape;53;p2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54" name="Google Shape;54;p2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 rot="-1568367">
            <a:off x="5228977" y="609573"/>
            <a:ext cx="626689" cy="613327"/>
            <a:chOff x="-7798725" y="679788"/>
            <a:chExt cx="189950" cy="185900"/>
          </a:xfrm>
        </p:grpSpPr>
        <p:sp>
          <p:nvSpPr>
            <p:cNvPr id="100" name="Google Shape;100;p2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3255789" y="437390"/>
            <a:ext cx="552484" cy="527766"/>
            <a:chOff x="463675" y="309009"/>
            <a:chExt cx="739901" cy="706704"/>
          </a:xfrm>
        </p:grpSpPr>
        <p:sp>
          <p:nvSpPr>
            <p:cNvPr id="103" name="Google Shape;103;p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 rot="3423584">
            <a:off x="4130054" y="1129420"/>
            <a:ext cx="552513" cy="476834"/>
            <a:chOff x="2100925" y="-2214037"/>
            <a:chExt cx="2136822" cy="1844136"/>
          </a:xfrm>
        </p:grpSpPr>
        <p:sp>
          <p:nvSpPr>
            <p:cNvPr id="110" name="Google Shape;110;p2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2"/>
          <p:cNvGrpSpPr/>
          <p:nvPr/>
        </p:nvGrpSpPr>
        <p:grpSpPr>
          <a:xfrm rot="-608471">
            <a:off x="7563420" y="828584"/>
            <a:ext cx="828526" cy="437572"/>
            <a:chOff x="-4158137" y="2836815"/>
            <a:chExt cx="1191848" cy="629455"/>
          </a:xfrm>
        </p:grpSpPr>
        <p:sp>
          <p:nvSpPr>
            <p:cNvPr id="115" name="Google Shape;115;p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8" name="Picture 117" descr="logo_CNTP copy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83" y="51877"/>
            <a:ext cx="673511" cy="663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21"/>
          <p:cNvSpPr txBox="1">
            <a:spLocks noGrp="1"/>
          </p:cNvSpPr>
          <p:nvPr>
            <p:ph type="subTitle" idx="1"/>
          </p:nvPr>
        </p:nvSpPr>
        <p:spPr>
          <a:xfrm>
            <a:off x="720000" y="2505013"/>
            <a:ext cx="3017400" cy="14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2" name="Google Shape;2112;p21"/>
          <p:cNvSpPr txBox="1">
            <a:spLocks noGrp="1"/>
          </p:cNvSpPr>
          <p:nvPr>
            <p:ph type="title"/>
          </p:nvPr>
        </p:nvSpPr>
        <p:spPr>
          <a:xfrm>
            <a:off x="720000" y="1181400"/>
            <a:ext cx="3017400" cy="131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113" name="Google Shape;2113;p21"/>
          <p:cNvGrpSpPr/>
          <p:nvPr/>
        </p:nvGrpSpPr>
        <p:grpSpPr>
          <a:xfrm rot="10636909">
            <a:off x="102867" y="-1588543"/>
            <a:ext cx="3474851" cy="2623702"/>
            <a:chOff x="-117152" y="119040"/>
            <a:chExt cx="2591028" cy="1956368"/>
          </a:xfrm>
        </p:grpSpPr>
        <p:sp>
          <p:nvSpPr>
            <p:cNvPr id="2114" name="Google Shape;2114;p21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7" name="Google Shape;2137;p21"/>
          <p:cNvGrpSpPr/>
          <p:nvPr/>
        </p:nvGrpSpPr>
        <p:grpSpPr>
          <a:xfrm rot="10636952">
            <a:off x="3450868" y="-582688"/>
            <a:ext cx="5764009" cy="2535558"/>
            <a:chOff x="-2972337" y="2842113"/>
            <a:chExt cx="1626650" cy="715575"/>
          </a:xfrm>
        </p:grpSpPr>
        <p:sp>
          <p:nvSpPr>
            <p:cNvPr id="2138" name="Google Shape;2138;p21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21"/>
          <p:cNvGrpSpPr/>
          <p:nvPr/>
        </p:nvGrpSpPr>
        <p:grpSpPr>
          <a:xfrm rot="10636916">
            <a:off x="8331613" y="1936359"/>
            <a:ext cx="3722702" cy="2766926"/>
            <a:chOff x="-2972337" y="2908738"/>
            <a:chExt cx="873075" cy="648950"/>
          </a:xfrm>
        </p:grpSpPr>
        <p:sp>
          <p:nvSpPr>
            <p:cNvPr id="2170" name="Google Shape;2170;p2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9" name="Google Shape;2189;p21"/>
          <p:cNvGrpSpPr/>
          <p:nvPr/>
        </p:nvGrpSpPr>
        <p:grpSpPr>
          <a:xfrm rot="-608471">
            <a:off x="2679320" y="622059"/>
            <a:ext cx="828526" cy="437572"/>
            <a:chOff x="-4158137" y="2836815"/>
            <a:chExt cx="1191848" cy="629455"/>
          </a:xfrm>
        </p:grpSpPr>
        <p:sp>
          <p:nvSpPr>
            <p:cNvPr id="2190" name="Google Shape;2190;p21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3" name="Google Shape;2193;p21"/>
          <p:cNvGrpSpPr/>
          <p:nvPr/>
        </p:nvGrpSpPr>
        <p:grpSpPr>
          <a:xfrm rot="3126616" flipH="1">
            <a:off x="7637397" y="1460021"/>
            <a:ext cx="437006" cy="377149"/>
            <a:chOff x="2100925" y="-2214037"/>
            <a:chExt cx="2136822" cy="1844136"/>
          </a:xfrm>
        </p:grpSpPr>
        <p:sp>
          <p:nvSpPr>
            <p:cNvPr id="2194" name="Google Shape;2194;p21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p31"/>
          <p:cNvSpPr txBox="1">
            <a:spLocks noGrp="1"/>
          </p:cNvSpPr>
          <p:nvPr>
            <p:ph type="title" hasCustomPrompt="1"/>
          </p:nvPr>
        </p:nvSpPr>
        <p:spPr>
          <a:xfrm>
            <a:off x="1680625" y="1148064"/>
            <a:ext cx="5782800" cy="109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65" name="Google Shape;3265;p31"/>
          <p:cNvSpPr txBox="1">
            <a:spLocks noGrp="1"/>
          </p:cNvSpPr>
          <p:nvPr>
            <p:ph type="subTitle" idx="1"/>
          </p:nvPr>
        </p:nvSpPr>
        <p:spPr>
          <a:xfrm>
            <a:off x="2286025" y="2268863"/>
            <a:ext cx="4572000" cy="1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66" name="Google Shape;3266;p31"/>
          <p:cNvSpPr txBox="1">
            <a:spLocks noGrp="1"/>
          </p:cNvSpPr>
          <p:nvPr>
            <p:ph type="title" idx="2" hasCustomPrompt="1"/>
          </p:nvPr>
        </p:nvSpPr>
        <p:spPr>
          <a:xfrm>
            <a:off x="1680625" y="2697563"/>
            <a:ext cx="5782800" cy="109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67" name="Google Shape;3267;p31"/>
          <p:cNvSpPr txBox="1">
            <a:spLocks noGrp="1"/>
          </p:cNvSpPr>
          <p:nvPr>
            <p:ph type="subTitle" idx="3"/>
          </p:nvPr>
        </p:nvSpPr>
        <p:spPr>
          <a:xfrm>
            <a:off x="2286025" y="3812438"/>
            <a:ext cx="4572000" cy="1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268" name="Google Shape;3268;p31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269" name="Google Shape;3269;p31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9" name="Google Shape;3299;p31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300" name="Google Shape;3300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9" name="Google Shape;3319;p31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320" name="Google Shape;3320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8" name="Google Shape;3348;p31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349" name="Google Shape;3349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8" name="Google Shape;3368;p31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3369" name="Google Shape;3369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8" name="Google Shape;3388;p31"/>
          <p:cNvGrpSpPr/>
          <p:nvPr/>
        </p:nvGrpSpPr>
        <p:grpSpPr>
          <a:xfrm rot="-1568367">
            <a:off x="2903752" y="428073"/>
            <a:ext cx="626689" cy="613327"/>
            <a:chOff x="-7798725" y="679788"/>
            <a:chExt cx="189950" cy="185900"/>
          </a:xfrm>
        </p:grpSpPr>
        <p:sp>
          <p:nvSpPr>
            <p:cNvPr id="3389" name="Google Shape;3389;p31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1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1" name="Google Shape;3391;p31"/>
          <p:cNvGrpSpPr/>
          <p:nvPr/>
        </p:nvGrpSpPr>
        <p:grpSpPr>
          <a:xfrm>
            <a:off x="7463414" y="1946377"/>
            <a:ext cx="552484" cy="527766"/>
            <a:chOff x="463675" y="309009"/>
            <a:chExt cx="739901" cy="706704"/>
          </a:xfrm>
        </p:grpSpPr>
        <p:sp>
          <p:nvSpPr>
            <p:cNvPr id="3392" name="Google Shape;3392;p31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1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1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1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1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1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8" name="Google Shape;3398;p31"/>
          <p:cNvGrpSpPr/>
          <p:nvPr/>
        </p:nvGrpSpPr>
        <p:grpSpPr>
          <a:xfrm rot="3423584">
            <a:off x="1281629" y="1971845"/>
            <a:ext cx="552513" cy="476834"/>
            <a:chOff x="2100925" y="-2214037"/>
            <a:chExt cx="2136822" cy="1844136"/>
          </a:xfrm>
        </p:grpSpPr>
        <p:sp>
          <p:nvSpPr>
            <p:cNvPr id="3399" name="Google Shape;3399;p31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1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1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1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3" name="Google Shape;3403;p31"/>
          <p:cNvGrpSpPr/>
          <p:nvPr/>
        </p:nvGrpSpPr>
        <p:grpSpPr>
          <a:xfrm rot="2363519">
            <a:off x="5779531" y="586883"/>
            <a:ext cx="552516" cy="527771"/>
            <a:chOff x="463675" y="309009"/>
            <a:chExt cx="739901" cy="706704"/>
          </a:xfrm>
        </p:grpSpPr>
        <p:sp>
          <p:nvSpPr>
            <p:cNvPr id="3404" name="Google Shape;3404;p31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1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1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1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1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1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0" name="Google Shape;3410;p31"/>
          <p:cNvGrpSpPr/>
          <p:nvPr/>
        </p:nvGrpSpPr>
        <p:grpSpPr>
          <a:xfrm rot="-1568367">
            <a:off x="1244539" y="3919123"/>
            <a:ext cx="626689" cy="613327"/>
            <a:chOff x="-7798725" y="679788"/>
            <a:chExt cx="189950" cy="185900"/>
          </a:xfrm>
        </p:grpSpPr>
        <p:sp>
          <p:nvSpPr>
            <p:cNvPr id="3411" name="Google Shape;3411;p31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1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3" name="Google Shape;3413;p31"/>
          <p:cNvGrpSpPr/>
          <p:nvPr/>
        </p:nvGrpSpPr>
        <p:grpSpPr>
          <a:xfrm rot="-608471">
            <a:off x="7155333" y="4090334"/>
            <a:ext cx="828526" cy="437572"/>
            <a:chOff x="-4158137" y="2836815"/>
            <a:chExt cx="1191848" cy="629455"/>
          </a:xfrm>
        </p:grpSpPr>
        <p:sp>
          <p:nvSpPr>
            <p:cNvPr id="3414" name="Google Shape;3414;p31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1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1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7" name="Google Shape;3657;p34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658" name="Google Shape;3658;p34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4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8" name="Google Shape;3688;p34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689" name="Google Shape;368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8" name="Google Shape;3708;p34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709" name="Google Shape;370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7" name="Google Shape;3737;p34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738" name="Google Shape;3738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120" name="Google Shape;120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145" name="Google Shape;145;p3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title"/>
          </p:nvPr>
        </p:nvSpPr>
        <p:spPr>
          <a:xfrm flipH="1">
            <a:off x="4572000" y="2128927"/>
            <a:ext cx="38520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3"/>
          <p:cNvSpPr txBox="1">
            <a:spLocks noGrp="1"/>
          </p:cNvSpPr>
          <p:nvPr>
            <p:ph type="subTitle" idx="1"/>
          </p:nvPr>
        </p:nvSpPr>
        <p:spPr>
          <a:xfrm>
            <a:off x="5332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3"/>
          <p:cNvGrpSpPr/>
          <p:nvPr/>
        </p:nvGrpSpPr>
        <p:grpSpPr>
          <a:xfrm>
            <a:off x="4531260" y="-1173885"/>
            <a:ext cx="2591028" cy="1956368"/>
            <a:chOff x="-117152" y="119040"/>
            <a:chExt cx="2591028" cy="1956368"/>
          </a:xfrm>
        </p:grpSpPr>
        <p:sp>
          <p:nvSpPr>
            <p:cNvPr id="194" name="Google Shape;194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"/>
          <p:cNvGrpSpPr/>
          <p:nvPr/>
        </p:nvGrpSpPr>
        <p:grpSpPr>
          <a:xfrm rot="-451085">
            <a:off x="3665792" y="476020"/>
            <a:ext cx="552498" cy="527779"/>
            <a:chOff x="463675" y="309009"/>
            <a:chExt cx="739901" cy="706704"/>
          </a:xfrm>
        </p:grpSpPr>
        <p:sp>
          <p:nvSpPr>
            <p:cNvPr id="219" name="Google Shape;219;p3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"/>
          <p:cNvGrpSpPr/>
          <p:nvPr/>
        </p:nvGrpSpPr>
        <p:grpSpPr>
          <a:xfrm rot="-2019554">
            <a:off x="4420737" y="982553"/>
            <a:ext cx="626687" cy="613325"/>
            <a:chOff x="-7798725" y="679788"/>
            <a:chExt cx="189950" cy="185900"/>
          </a:xfrm>
        </p:grpSpPr>
        <p:sp>
          <p:nvSpPr>
            <p:cNvPr id="226" name="Google Shape;226;p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"/>
          <p:cNvGrpSpPr/>
          <p:nvPr/>
        </p:nvGrpSpPr>
        <p:grpSpPr>
          <a:xfrm rot="2971999">
            <a:off x="7487524" y="626812"/>
            <a:ext cx="552474" cy="476800"/>
            <a:chOff x="2100925" y="-2214037"/>
            <a:chExt cx="2136822" cy="1844136"/>
          </a:xfrm>
        </p:grpSpPr>
        <p:sp>
          <p:nvSpPr>
            <p:cNvPr id="229" name="Google Shape;229;p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>
            <a:spLocks noGrp="1"/>
          </p:cNvSpPr>
          <p:nvPr>
            <p:ph type="title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"/>
          <p:cNvSpPr txBox="1">
            <a:spLocks noGrp="1"/>
          </p:cNvSpPr>
          <p:nvPr>
            <p:ph type="body" idx="1"/>
          </p:nvPr>
        </p:nvSpPr>
        <p:spPr>
          <a:xfrm>
            <a:off x="720000" y="1329425"/>
            <a:ext cx="7704000" cy="33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36" name="Google Shape;236;p4"/>
          <p:cNvGrpSpPr/>
          <p:nvPr/>
        </p:nvGrpSpPr>
        <p:grpSpPr>
          <a:xfrm>
            <a:off x="-2" y="-10"/>
            <a:ext cx="9144003" cy="5143518"/>
            <a:chOff x="-2" y="-10"/>
            <a:chExt cx="9144003" cy="5143518"/>
          </a:xfrm>
        </p:grpSpPr>
        <p:grpSp>
          <p:nvGrpSpPr>
            <p:cNvPr id="237" name="Google Shape;237;p4"/>
            <p:cNvGrpSpPr/>
            <p:nvPr/>
          </p:nvGrpSpPr>
          <p:grpSpPr>
            <a:xfrm>
              <a:off x="-2" y="-10"/>
              <a:ext cx="2591028" cy="1956368"/>
              <a:chOff x="-117152" y="119040"/>
              <a:chExt cx="2591028" cy="1956368"/>
            </a:xfrm>
          </p:grpSpPr>
          <p:sp>
            <p:nvSpPr>
              <p:cNvPr id="238" name="Google Shape;238;p4"/>
              <p:cNvSpPr/>
              <p:nvPr/>
            </p:nvSpPr>
            <p:spPr>
              <a:xfrm>
                <a:off x="178443" y="130410"/>
                <a:ext cx="123796" cy="123796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666" extrusionOk="0">
                    <a:moveTo>
                      <a:pt x="1513" y="1"/>
                    </a:moveTo>
                    <a:lnTo>
                      <a:pt x="1" y="154"/>
                    </a:lnTo>
                    <a:lnTo>
                      <a:pt x="154" y="1666"/>
                    </a:lnTo>
                    <a:lnTo>
                      <a:pt x="1666" y="1513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1702638" y="1033989"/>
                <a:ext cx="123871" cy="123796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666" extrusionOk="0">
                    <a:moveTo>
                      <a:pt x="1513" y="0"/>
                    </a:moveTo>
                    <a:lnTo>
                      <a:pt x="1" y="153"/>
                    </a:lnTo>
                    <a:lnTo>
                      <a:pt x="154" y="1666"/>
                    </a:lnTo>
                    <a:lnTo>
                      <a:pt x="1666" y="1513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1799684" y="576552"/>
                <a:ext cx="123796" cy="123128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657" extrusionOk="0">
                    <a:moveTo>
                      <a:pt x="1512" y="0"/>
                    </a:moveTo>
                    <a:lnTo>
                      <a:pt x="0" y="153"/>
                    </a:lnTo>
                    <a:lnTo>
                      <a:pt x="153" y="1656"/>
                    </a:lnTo>
                    <a:lnTo>
                      <a:pt x="1665" y="1503"/>
                    </a:ln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521520" y="707630"/>
                <a:ext cx="72376" cy="72301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3" extrusionOk="0">
                    <a:moveTo>
                      <a:pt x="892" y="0"/>
                    </a:moveTo>
                    <a:lnTo>
                      <a:pt x="1" y="90"/>
                    </a:lnTo>
                    <a:lnTo>
                      <a:pt x="91" y="972"/>
                    </a:lnTo>
                    <a:lnTo>
                      <a:pt x="973" y="882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1234501" y="1288120"/>
                <a:ext cx="62270" cy="61601"/>
              </a:xfrm>
              <a:custGeom>
                <a:avLst/>
                <a:gdLst/>
                <a:ahLst/>
                <a:cxnLst/>
                <a:rect l="l" t="t" r="r" b="b"/>
                <a:pathLst>
                  <a:path w="838" h="829" extrusionOk="0">
                    <a:moveTo>
                      <a:pt x="757" y="1"/>
                    </a:moveTo>
                    <a:lnTo>
                      <a:pt x="1" y="73"/>
                    </a:lnTo>
                    <a:lnTo>
                      <a:pt x="82" y="829"/>
                    </a:lnTo>
                    <a:lnTo>
                      <a:pt x="838" y="757"/>
                    </a:lnTo>
                    <a:lnTo>
                      <a:pt x="757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1469907" y="787882"/>
                <a:ext cx="61601" cy="6160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29" extrusionOk="0">
                    <a:moveTo>
                      <a:pt x="757" y="0"/>
                    </a:moveTo>
                    <a:lnTo>
                      <a:pt x="1" y="72"/>
                    </a:lnTo>
                    <a:lnTo>
                      <a:pt x="73" y="828"/>
                    </a:lnTo>
                    <a:lnTo>
                      <a:pt x="829" y="756"/>
                    </a:lnTo>
                    <a:lnTo>
                      <a:pt x="757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650667" y="1510151"/>
                <a:ext cx="61601" cy="6160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29" extrusionOk="0">
                    <a:moveTo>
                      <a:pt x="756" y="1"/>
                    </a:moveTo>
                    <a:lnTo>
                      <a:pt x="0" y="73"/>
                    </a:lnTo>
                    <a:lnTo>
                      <a:pt x="72" y="829"/>
                    </a:lnTo>
                    <a:lnTo>
                      <a:pt x="828" y="757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-10818" y="1009913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0" y="1180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2114005" y="1960306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0"/>
                    </a:moveTo>
                    <a:lnTo>
                      <a:pt x="0" y="108"/>
                    </a:lnTo>
                    <a:lnTo>
                      <a:pt x="99" y="1179"/>
                    </a:lnTo>
                    <a:lnTo>
                      <a:pt x="1179" y="1071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926199" y="1742957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0"/>
                    </a:moveTo>
                    <a:lnTo>
                      <a:pt x="0" y="108"/>
                    </a:lnTo>
                    <a:lnTo>
                      <a:pt x="99" y="1179"/>
                    </a:lnTo>
                    <a:lnTo>
                      <a:pt x="1179" y="1071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1713338" y="281551"/>
                <a:ext cx="87757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180" extrusionOk="0">
                    <a:moveTo>
                      <a:pt x="1072" y="1"/>
                    </a:moveTo>
                    <a:lnTo>
                      <a:pt x="1" y="109"/>
                    </a:lnTo>
                    <a:lnTo>
                      <a:pt x="109" y="1180"/>
                    </a:lnTo>
                    <a:lnTo>
                      <a:pt x="1180" y="1072"/>
                    </a:lnTo>
                    <a:lnTo>
                      <a:pt x="1072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1117467" y="1532221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1"/>
                    </a:moveTo>
                    <a:lnTo>
                      <a:pt x="0" y="109"/>
                    </a:lnTo>
                    <a:lnTo>
                      <a:pt x="108" y="1180"/>
                    </a:lnTo>
                    <a:lnTo>
                      <a:pt x="1180" y="1072"/>
                    </a:lnTo>
                    <a:lnTo>
                      <a:pt x="1072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945593" y="119040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1"/>
                    </a:moveTo>
                    <a:lnTo>
                      <a:pt x="0" y="109"/>
                    </a:lnTo>
                    <a:lnTo>
                      <a:pt x="108" y="1180"/>
                    </a:lnTo>
                    <a:lnTo>
                      <a:pt x="1179" y="1072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1144886" y="518369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9" y="1179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135642" y="690242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9" y="1179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371048" y="1197837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1"/>
                    </a:moveTo>
                    <a:lnTo>
                      <a:pt x="1" y="109"/>
                    </a:lnTo>
                    <a:lnTo>
                      <a:pt x="109" y="1180"/>
                    </a:lnTo>
                    <a:lnTo>
                      <a:pt x="1180" y="1072"/>
                    </a:lnTo>
                    <a:lnTo>
                      <a:pt x="1072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1364242" y="1497445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81" y="1"/>
                    </a:moveTo>
                    <a:lnTo>
                      <a:pt x="1" y="109"/>
                    </a:lnTo>
                    <a:lnTo>
                      <a:pt x="109" y="1180"/>
                    </a:lnTo>
                    <a:lnTo>
                      <a:pt x="1180" y="1072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702162" y="822658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0"/>
                    </a:moveTo>
                    <a:lnTo>
                      <a:pt x="0" y="108"/>
                    </a:lnTo>
                    <a:lnTo>
                      <a:pt x="108" y="1179"/>
                    </a:lnTo>
                    <a:lnTo>
                      <a:pt x="1179" y="1071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1294690" y="938355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9" y="1179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2254446" y="1542921"/>
                <a:ext cx="123796" cy="123796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666" extrusionOk="0">
                    <a:moveTo>
                      <a:pt x="1513" y="1"/>
                    </a:moveTo>
                    <a:lnTo>
                      <a:pt x="0" y="154"/>
                    </a:lnTo>
                    <a:lnTo>
                      <a:pt x="153" y="1666"/>
                    </a:lnTo>
                    <a:lnTo>
                      <a:pt x="1666" y="1513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1632418" y="1622504"/>
                <a:ext cx="123871" cy="123128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657" extrusionOk="0">
                    <a:moveTo>
                      <a:pt x="1513" y="1"/>
                    </a:moveTo>
                    <a:lnTo>
                      <a:pt x="1" y="154"/>
                    </a:lnTo>
                    <a:lnTo>
                      <a:pt x="154" y="1657"/>
                    </a:lnTo>
                    <a:lnTo>
                      <a:pt x="1666" y="1504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>
                <a:off x="457319" y="1852634"/>
                <a:ext cx="79658" cy="79658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072" extrusionOk="0">
                    <a:moveTo>
                      <a:pt x="973" y="0"/>
                    </a:moveTo>
                    <a:lnTo>
                      <a:pt x="1" y="99"/>
                    </a:lnTo>
                    <a:lnTo>
                      <a:pt x="100" y="1071"/>
                    </a:lnTo>
                    <a:lnTo>
                      <a:pt x="1072" y="972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-117152" y="1995751"/>
                <a:ext cx="78989" cy="7965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072" extrusionOk="0">
                    <a:moveTo>
                      <a:pt x="972" y="0"/>
                    </a:moveTo>
                    <a:lnTo>
                      <a:pt x="0" y="99"/>
                    </a:lnTo>
                    <a:lnTo>
                      <a:pt x="90" y="1071"/>
                    </a:lnTo>
                    <a:lnTo>
                      <a:pt x="1063" y="972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>
                <a:off x="2350748" y="1057396"/>
                <a:ext cx="123128" cy="123128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1657" extrusionOk="0">
                    <a:moveTo>
                      <a:pt x="1513" y="0"/>
                    </a:moveTo>
                    <a:lnTo>
                      <a:pt x="1" y="153"/>
                    </a:lnTo>
                    <a:lnTo>
                      <a:pt x="145" y="1657"/>
                    </a:lnTo>
                    <a:lnTo>
                      <a:pt x="1657" y="1513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4"/>
            <p:cNvGrpSpPr/>
            <p:nvPr/>
          </p:nvGrpSpPr>
          <p:grpSpPr>
            <a:xfrm flipH="1">
              <a:off x="6552973" y="3187140"/>
              <a:ext cx="2591028" cy="1956368"/>
              <a:chOff x="-117152" y="119040"/>
              <a:chExt cx="2591028" cy="1956368"/>
            </a:xfrm>
          </p:grpSpPr>
          <p:sp>
            <p:nvSpPr>
              <p:cNvPr id="263" name="Google Shape;263;p4"/>
              <p:cNvSpPr/>
              <p:nvPr/>
            </p:nvSpPr>
            <p:spPr>
              <a:xfrm>
                <a:off x="178443" y="130410"/>
                <a:ext cx="123796" cy="123796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666" extrusionOk="0">
                    <a:moveTo>
                      <a:pt x="1513" y="1"/>
                    </a:moveTo>
                    <a:lnTo>
                      <a:pt x="1" y="154"/>
                    </a:lnTo>
                    <a:lnTo>
                      <a:pt x="154" y="1666"/>
                    </a:lnTo>
                    <a:lnTo>
                      <a:pt x="1666" y="1513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4"/>
              <p:cNvSpPr/>
              <p:nvPr/>
            </p:nvSpPr>
            <p:spPr>
              <a:xfrm>
                <a:off x="1702638" y="1033989"/>
                <a:ext cx="123871" cy="123796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666" extrusionOk="0">
                    <a:moveTo>
                      <a:pt x="1513" y="0"/>
                    </a:moveTo>
                    <a:lnTo>
                      <a:pt x="1" y="153"/>
                    </a:lnTo>
                    <a:lnTo>
                      <a:pt x="154" y="1666"/>
                    </a:lnTo>
                    <a:lnTo>
                      <a:pt x="1666" y="1513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>
                <a:off x="1799684" y="576552"/>
                <a:ext cx="123796" cy="123128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657" extrusionOk="0">
                    <a:moveTo>
                      <a:pt x="1512" y="0"/>
                    </a:moveTo>
                    <a:lnTo>
                      <a:pt x="0" y="153"/>
                    </a:lnTo>
                    <a:lnTo>
                      <a:pt x="153" y="1656"/>
                    </a:lnTo>
                    <a:lnTo>
                      <a:pt x="1665" y="1503"/>
                    </a:ln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4"/>
              <p:cNvSpPr/>
              <p:nvPr/>
            </p:nvSpPr>
            <p:spPr>
              <a:xfrm>
                <a:off x="521520" y="707630"/>
                <a:ext cx="72376" cy="72301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3" extrusionOk="0">
                    <a:moveTo>
                      <a:pt x="892" y="0"/>
                    </a:moveTo>
                    <a:lnTo>
                      <a:pt x="1" y="90"/>
                    </a:lnTo>
                    <a:lnTo>
                      <a:pt x="91" y="972"/>
                    </a:lnTo>
                    <a:lnTo>
                      <a:pt x="973" y="882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4"/>
              <p:cNvSpPr/>
              <p:nvPr/>
            </p:nvSpPr>
            <p:spPr>
              <a:xfrm>
                <a:off x="1234501" y="1288120"/>
                <a:ext cx="62270" cy="61601"/>
              </a:xfrm>
              <a:custGeom>
                <a:avLst/>
                <a:gdLst/>
                <a:ahLst/>
                <a:cxnLst/>
                <a:rect l="l" t="t" r="r" b="b"/>
                <a:pathLst>
                  <a:path w="838" h="829" extrusionOk="0">
                    <a:moveTo>
                      <a:pt x="757" y="1"/>
                    </a:moveTo>
                    <a:lnTo>
                      <a:pt x="1" y="73"/>
                    </a:lnTo>
                    <a:lnTo>
                      <a:pt x="82" y="829"/>
                    </a:lnTo>
                    <a:lnTo>
                      <a:pt x="838" y="757"/>
                    </a:lnTo>
                    <a:lnTo>
                      <a:pt x="757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4"/>
              <p:cNvSpPr/>
              <p:nvPr/>
            </p:nvSpPr>
            <p:spPr>
              <a:xfrm>
                <a:off x="1469907" y="787882"/>
                <a:ext cx="61601" cy="6160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29" extrusionOk="0">
                    <a:moveTo>
                      <a:pt x="757" y="0"/>
                    </a:moveTo>
                    <a:lnTo>
                      <a:pt x="1" y="72"/>
                    </a:lnTo>
                    <a:lnTo>
                      <a:pt x="73" y="828"/>
                    </a:lnTo>
                    <a:lnTo>
                      <a:pt x="829" y="756"/>
                    </a:lnTo>
                    <a:lnTo>
                      <a:pt x="757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650667" y="1510151"/>
                <a:ext cx="61601" cy="6160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29" extrusionOk="0">
                    <a:moveTo>
                      <a:pt x="756" y="1"/>
                    </a:moveTo>
                    <a:lnTo>
                      <a:pt x="0" y="73"/>
                    </a:lnTo>
                    <a:lnTo>
                      <a:pt x="72" y="829"/>
                    </a:lnTo>
                    <a:lnTo>
                      <a:pt x="828" y="757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-10818" y="1009913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0" y="1180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>
                <a:off x="2114005" y="1960306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0"/>
                    </a:moveTo>
                    <a:lnTo>
                      <a:pt x="0" y="108"/>
                    </a:lnTo>
                    <a:lnTo>
                      <a:pt x="99" y="1179"/>
                    </a:lnTo>
                    <a:lnTo>
                      <a:pt x="1179" y="1071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4"/>
              <p:cNvSpPr/>
              <p:nvPr/>
            </p:nvSpPr>
            <p:spPr>
              <a:xfrm>
                <a:off x="926199" y="1742957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0"/>
                    </a:moveTo>
                    <a:lnTo>
                      <a:pt x="0" y="108"/>
                    </a:lnTo>
                    <a:lnTo>
                      <a:pt x="99" y="1179"/>
                    </a:lnTo>
                    <a:lnTo>
                      <a:pt x="1179" y="1071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4"/>
              <p:cNvSpPr/>
              <p:nvPr/>
            </p:nvSpPr>
            <p:spPr>
              <a:xfrm>
                <a:off x="1713338" y="281551"/>
                <a:ext cx="87757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180" extrusionOk="0">
                    <a:moveTo>
                      <a:pt x="1072" y="1"/>
                    </a:moveTo>
                    <a:lnTo>
                      <a:pt x="1" y="109"/>
                    </a:lnTo>
                    <a:lnTo>
                      <a:pt x="109" y="1180"/>
                    </a:lnTo>
                    <a:lnTo>
                      <a:pt x="1180" y="1072"/>
                    </a:lnTo>
                    <a:lnTo>
                      <a:pt x="1072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4"/>
              <p:cNvSpPr/>
              <p:nvPr/>
            </p:nvSpPr>
            <p:spPr>
              <a:xfrm>
                <a:off x="1117467" y="1532221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1"/>
                    </a:moveTo>
                    <a:lnTo>
                      <a:pt x="0" y="109"/>
                    </a:lnTo>
                    <a:lnTo>
                      <a:pt x="108" y="1180"/>
                    </a:lnTo>
                    <a:lnTo>
                      <a:pt x="1180" y="1072"/>
                    </a:lnTo>
                    <a:lnTo>
                      <a:pt x="1072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4"/>
              <p:cNvSpPr/>
              <p:nvPr/>
            </p:nvSpPr>
            <p:spPr>
              <a:xfrm>
                <a:off x="945593" y="119040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1"/>
                    </a:moveTo>
                    <a:lnTo>
                      <a:pt x="0" y="109"/>
                    </a:lnTo>
                    <a:lnTo>
                      <a:pt x="108" y="1180"/>
                    </a:lnTo>
                    <a:lnTo>
                      <a:pt x="1179" y="1072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1144886" y="518369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9" y="1179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135642" y="690242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9" y="1179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371048" y="1197837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1"/>
                    </a:moveTo>
                    <a:lnTo>
                      <a:pt x="1" y="109"/>
                    </a:lnTo>
                    <a:lnTo>
                      <a:pt x="109" y="1180"/>
                    </a:lnTo>
                    <a:lnTo>
                      <a:pt x="1180" y="1072"/>
                    </a:lnTo>
                    <a:lnTo>
                      <a:pt x="1072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1364242" y="1497445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81" y="1"/>
                    </a:moveTo>
                    <a:lnTo>
                      <a:pt x="1" y="109"/>
                    </a:lnTo>
                    <a:lnTo>
                      <a:pt x="109" y="1180"/>
                    </a:lnTo>
                    <a:lnTo>
                      <a:pt x="1180" y="1072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702162" y="822658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0"/>
                    </a:moveTo>
                    <a:lnTo>
                      <a:pt x="0" y="108"/>
                    </a:lnTo>
                    <a:lnTo>
                      <a:pt x="108" y="1179"/>
                    </a:lnTo>
                    <a:lnTo>
                      <a:pt x="1179" y="1071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1294690" y="938355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9" y="1179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2254446" y="1542921"/>
                <a:ext cx="123796" cy="123796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666" extrusionOk="0">
                    <a:moveTo>
                      <a:pt x="1513" y="1"/>
                    </a:moveTo>
                    <a:lnTo>
                      <a:pt x="0" y="154"/>
                    </a:lnTo>
                    <a:lnTo>
                      <a:pt x="153" y="1666"/>
                    </a:lnTo>
                    <a:lnTo>
                      <a:pt x="1666" y="1513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1632418" y="1622504"/>
                <a:ext cx="123871" cy="123128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657" extrusionOk="0">
                    <a:moveTo>
                      <a:pt x="1513" y="1"/>
                    </a:moveTo>
                    <a:lnTo>
                      <a:pt x="1" y="154"/>
                    </a:lnTo>
                    <a:lnTo>
                      <a:pt x="154" y="1657"/>
                    </a:lnTo>
                    <a:lnTo>
                      <a:pt x="1666" y="1504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457319" y="1852634"/>
                <a:ext cx="79658" cy="79658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072" extrusionOk="0">
                    <a:moveTo>
                      <a:pt x="973" y="0"/>
                    </a:moveTo>
                    <a:lnTo>
                      <a:pt x="1" y="99"/>
                    </a:lnTo>
                    <a:lnTo>
                      <a:pt x="100" y="1071"/>
                    </a:lnTo>
                    <a:lnTo>
                      <a:pt x="1072" y="972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-117152" y="1995751"/>
                <a:ext cx="78989" cy="7965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072" extrusionOk="0">
                    <a:moveTo>
                      <a:pt x="972" y="0"/>
                    </a:moveTo>
                    <a:lnTo>
                      <a:pt x="0" y="99"/>
                    </a:lnTo>
                    <a:lnTo>
                      <a:pt x="90" y="1071"/>
                    </a:lnTo>
                    <a:lnTo>
                      <a:pt x="1063" y="972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350748" y="1057396"/>
                <a:ext cx="123128" cy="123128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1657" extrusionOk="0">
                    <a:moveTo>
                      <a:pt x="1513" y="0"/>
                    </a:moveTo>
                    <a:lnTo>
                      <a:pt x="1" y="153"/>
                    </a:lnTo>
                    <a:lnTo>
                      <a:pt x="145" y="1657"/>
                    </a:lnTo>
                    <a:lnTo>
                      <a:pt x="1657" y="1513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4"/>
            <p:cNvGrpSpPr/>
            <p:nvPr/>
          </p:nvGrpSpPr>
          <p:grpSpPr>
            <a:xfrm>
              <a:off x="368126" y="3489315"/>
              <a:ext cx="552484" cy="527766"/>
              <a:chOff x="463675" y="309009"/>
              <a:chExt cx="739901" cy="706704"/>
            </a:xfrm>
          </p:grpSpPr>
          <p:sp>
            <p:nvSpPr>
              <p:cNvPr id="288" name="Google Shape;288;p4"/>
              <p:cNvSpPr/>
              <p:nvPr/>
            </p:nvSpPr>
            <p:spPr>
              <a:xfrm>
                <a:off x="662858" y="853056"/>
                <a:ext cx="148045" cy="162657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1514" extrusionOk="0">
                    <a:moveTo>
                      <a:pt x="721" y="1"/>
                    </a:moveTo>
                    <a:lnTo>
                      <a:pt x="109" y="361"/>
                    </a:lnTo>
                    <a:cubicBezTo>
                      <a:pt x="19" y="406"/>
                      <a:pt x="1" y="496"/>
                      <a:pt x="46" y="586"/>
                    </a:cubicBezTo>
                    <a:lnTo>
                      <a:pt x="541" y="1432"/>
                    </a:lnTo>
                    <a:cubicBezTo>
                      <a:pt x="576" y="1484"/>
                      <a:pt x="626" y="1514"/>
                      <a:pt x="678" y="1514"/>
                    </a:cubicBezTo>
                    <a:cubicBezTo>
                      <a:pt x="707" y="1514"/>
                      <a:pt x="737" y="1505"/>
                      <a:pt x="766" y="1486"/>
                    </a:cubicBezTo>
                    <a:lnTo>
                      <a:pt x="1378" y="1126"/>
                    </a:lnTo>
                    <a:lnTo>
                      <a:pt x="1216" y="847"/>
                    </a:lnTo>
                    <a:lnTo>
                      <a:pt x="811" y="1081"/>
                    </a:lnTo>
                    <a:lnTo>
                      <a:pt x="487" y="514"/>
                    </a:lnTo>
                    <a:lnTo>
                      <a:pt x="829" y="316"/>
                    </a:lnTo>
                    <a:lnTo>
                      <a:pt x="802" y="13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750847" y="824049"/>
                <a:ext cx="147079" cy="144178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42" extrusionOk="0">
                    <a:moveTo>
                      <a:pt x="352" y="1"/>
                    </a:moveTo>
                    <a:lnTo>
                      <a:pt x="1" y="208"/>
                    </a:lnTo>
                    <a:lnTo>
                      <a:pt x="658" y="1342"/>
                    </a:lnTo>
                    <a:lnTo>
                      <a:pt x="1369" y="928"/>
                    </a:lnTo>
                    <a:lnTo>
                      <a:pt x="1198" y="649"/>
                    </a:lnTo>
                    <a:lnTo>
                      <a:pt x="847" y="856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838836" y="749919"/>
                <a:ext cx="154921" cy="162334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511" extrusionOk="0">
                    <a:moveTo>
                      <a:pt x="631" y="430"/>
                    </a:moveTo>
                    <a:lnTo>
                      <a:pt x="955" y="997"/>
                    </a:lnTo>
                    <a:lnTo>
                      <a:pt x="820" y="1078"/>
                    </a:lnTo>
                    <a:lnTo>
                      <a:pt x="487" y="520"/>
                    </a:lnTo>
                    <a:lnTo>
                      <a:pt x="631" y="430"/>
                    </a:lnTo>
                    <a:close/>
                    <a:moveTo>
                      <a:pt x="761" y="1"/>
                    </a:moveTo>
                    <a:cubicBezTo>
                      <a:pt x="731" y="1"/>
                      <a:pt x="699" y="9"/>
                      <a:pt x="667" y="25"/>
                    </a:cubicBezTo>
                    <a:lnTo>
                      <a:pt x="109" y="358"/>
                    </a:lnTo>
                    <a:cubicBezTo>
                      <a:pt x="28" y="403"/>
                      <a:pt x="1" y="502"/>
                      <a:pt x="46" y="583"/>
                    </a:cubicBezTo>
                    <a:lnTo>
                      <a:pt x="550" y="1429"/>
                    </a:lnTo>
                    <a:cubicBezTo>
                      <a:pt x="579" y="1481"/>
                      <a:pt x="627" y="1511"/>
                      <a:pt x="679" y="1511"/>
                    </a:cubicBezTo>
                    <a:cubicBezTo>
                      <a:pt x="707" y="1511"/>
                      <a:pt x="737" y="1502"/>
                      <a:pt x="766" y="1483"/>
                    </a:cubicBezTo>
                    <a:lnTo>
                      <a:pt x="1333" y="1159"/>
                    </a:lnTo>
                    <a:cubicBezTo>
                      <a:pt x="1414" y="1105"/>
                      <a:pt x="1441" y="1015"/>
                      <a:pt x="1396" y="934"/>
                    </a:cubicBezTo>
                    <a:lnTo>
                      <a:pt x="892" y="79"/>
                    </a:lnTo>
                    <a:cubicBezTo>
                      <a:pt x="863" y="27"/>
                      <a:pt x="816" y="1"/>
                      <a:pt x="761" y="1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940361" y="681913"/>
                <a:ext cx="161690" cy="168995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73" extrusionOk="0">
                    <a:moveTo>
                      <a:pt x="847" y="1"/>
                    </a:moveTo>
                    <a:lnTo>
                      <a:pt x="487" y="208"/>
                    </a:lnTo>
                    <a:lnTo>
                      <a:pt x="991" y="1054"/>
                    </a:lnTo>
                    <a:lnTo>
                      <a:pt x="847" y="1144"/>
                    </a:lnTo>
                    <a:lnTo>
                      <a:pt x="352" y="289"/>
                    </a:lnTo>
                    <a:lnTo>
                      <a:pt x="1" y="496"/>
                    </a:lnTo>
                    <a:lnTo>
                      <a:pt x="577" y="1486"/>
                    </a:lnTo>
                    <a:cubicBezTo>
                      <a:pt x="606" y="1544"/>
                      <a:pt x="659" y="1573"/>
                      <a:pt x="714" y="1573"/>
                    </a:cubicBezTo>
                    <a:cubicBezTo>
                      <a:pt x="743" y="1573"/>
                      <a:pt x="774" y="1564"/>
                      <a:pt x="802" y="1549"/>
                    </a:cubicBezTo>
                    <a:lnTo>
                      <a:pt x="1504" y="1135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1044895" y="627122"/>
                <a:ext cx="158681" cy="168028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564" extrusionOk="0">
                    <a:moveTo>
                      <a:pt x="666" y="430"/>
                    </a:moveTo>
                    <a:lnTo>
                      <a:pt x="990" y="997"/>
                    </a:lnTo>
                    <a:lnTo>
                      <a:pt x="846" y="1078"/>
                    </a:lnTo>
                    <a:lnTo>
                      <a:pt x="522" y="511"/>
                    </a:lnTo>
                    <a:lnTo>
                      <a:pt x="666" y="430"/>
                    </a:lnTo>
                    <a:close/>
                    <a:moveTo>
                      <a:pt x="799" y="1"/>
                    </a:moveTo>
                    <a:cubicBezTo>
                      <a:pt x="770" y="1"/>
                      <a:pt x="740" y="9"/>
                      <a:pt x="711" y="25"/>
                    </a:cubicBezTo>
                    <a:lnTo>
                      <a:pt x="0" y="439"/>
                    </a:lnTo>
                    <a:lnTo>
                      <a:pt x="666" y="1564"/>
                    </a:lnTo>
                    <a:lnTo>
                      <a:pt x="1368" y="1150"/>
                    </a:lnTo>
                    <a:cubicBezTo>
                      <a:pt x="1449" y="1105"/>
                      <a:pt x="1476" y="1015"/>
                      <a:pt x="1431" y="934"/>
                    </a:cubicBezTo>
                    <a:lnTo>
                      <a:pt x="927" y="79"/>
                    </a:lnTo>
                    <a:cubicBezTo>
                      <a:pt x="898" y="27"/>
                      <a:pt x="851" y="1"/>
                      <a:pt x="799" y="1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463675" y="309009"/>
                <a:ext cx="697361" cy="543191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5056" extrusionOk="0">
                    <a:moveTo>
                      <a:pt x="2590" y="1"/>
                    </a:moveTo>
                    <a:cubicBezTo>
                      <a:pt x="2478" y="1"/>
                      <a:pt x="2367" y="23"/>
                      <a:pt x="2260" y="70"/>
                    </a:cubicBezTo>
                    <a:cubicBezTo>
                      <a:pt x="1" y="1042"/>
                      <a:pt x="1522" y="3364"/>
                      <a:pt x="1522" y="3364"/>
                    </a:cubicBezTo>
                    <a:cubicBezTo>
                      <a:pt x="1522" y="3364"/>
                      <a:pt x="1362" y="3304"/>
                      <a:pt x="1163" y="3304"/>
                    </a:cubicBezTo>
                    <a:cubicBezTo>
                      <a:pt x="879" y="3304"/>
                      <a:pt x="515" y="3425"/>
                      <a:pt x="415" y="4012"/>
                    </a:cubicBezTo>
                    <a:cubicBezTo>
                      <a:pt x="244" y="5011"/>
                      <a:pt x="1855" y="5056"/>
                      <a:pt x="1855" y="5056"/>
                    </a:cubicBezTo>
                    <a:lnTo>
                      <a:pt x="5455" y="2941"/>
                    </a:lnTo>
                    <a:cubicBezTo>
                      <a:pt x="6490" y="2077"/>
                      <a:pt x="6013" y="493"/>
                      <a:pt x="4969" y="196"/>
                    </a:cubicBezTo>
                    <a:cubicBezTo>
                      <a:pt x="4851" y="161"/>
                      <a:pt x="4742" y="146"/>
                      <a:pt x="4643" y="146"/>
                    </a:cubicBezTo>
                    <a:cubicBezTo>
                      <a:pt x="3803" y="146"/>
                      <a:pt x="3637" y="1249"/>
                      <a:pt x="3637" y="1249"/>
                    </a:cubicBezTo>
                    <a:cubicBezTo>
                      <a:pt x="3615" y="479"/>
                      <a:pt x="3105" y="1"/>
                      <a:pt x="2590" y="1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4"/>
            <p:cNvGrpSpPr/>
            <p:nvPr/>
          </p:nvGrpSpPr>
          <p:grpSpPr>
            <a:xfrm rot="3423584">
              <a:off x="8147741" y="932095"/>
              <a:ext cx="552513" cy="476834"/>
              <a:chOff x="2100925" y="-2214037"/>
              <a:chExt cx="2136822" cy="1844136"/>
            </a:xfrm>
          </p:grpSpPr>
          <p:sp>
            <p:nvSpPr>
              <p:cNvPr id="295" name="Google Shape;295;p4"/>
              <p:cNvSpPr/>
              <p:nvPr/>
            </p:nvSpPr>
            <p:spPr>
              <a:xfrm>
                <a:off x="3072997" y="-865603"/>
                <a:ext cx="564374" cy="49570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1487" extrusionOk="0">
                    <a:moveTo>
                      <a:pt x="858" y="0"/>
                    </a:moveTo>
                    <a:cubicBezTo>
                      <a:pt x="615" y="0"/>
                      <a:pt x="375" y="119"/>
                      <a:pt x="226" y="337"/>
                    </a:cubicBezTo>
                    <a:cubicBezTo>
                      <a:pt x="1" y="679"/>
                      <a:pt x="100" y="1138"/>
                      <a:pt x="442" y="1363"/>
                    </a:cubicBezTo>
                    <a:cubicBezTo>
                      <a:pt x="569" y="1447"/>
                      <a:pt x="712" y="1487"/>
                      <a:pt x="853" y="1487"/>
                    </a:cubicBezTo>
                    <a:cubicBezTo>
                      <a:pt x="1092" y="1487"/>
                      <a:pt x="1326" y="1371"/>
                      <a:pt x="1468" y="1156"/>
                    </a:cubicBezTo>
                    <a:cubicBezTo>
                      <a:pt x="1693" y="814"/>
                      <a:pt x="1603" y="346"/>
                      <a:pt x="1261" y="121"/>
                    </a:cubicBezTo>
                    <a:cubicBezTo>
                      <a:pt x="1137" y="39"/>
                      <a:pt x="997" y="0"/>
                      <a:pt x="858" y="0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730972" y="-1280968"/>
                <a:ext cx="1113747" cy="513037"/>
              </a:xfrm>
              <a:custGeom>
                <a:avLst/>
                <a:gdLst/>
                <a:ahLst/>
                <a:cxnLst/>
                <a:rect l="l" t="t" r="r" b="b"/>
                <a:pathLst>
                  <a:path w="3341" h="1539" extrusionOk="0">
                    <a:moveTo>
                      <a:pt x="1845" y="1"/>
                    </a:moveTo>
                    <a:cubicBezTo>
                      <a:pt x="1741" y="1"/>
                      <a:pt x="1636" y="9"/>
                      <a:pt x="1531" y="26"/>
                    </a:cubicBezTo>
                    <a:cubicBezTo>
                      <a:pt x="856" y="134"/>
                      <a:pt x="316" y="566"/>
                      <a:pt x="1" y="1169"/>
                    </a:cubicBezTo>
                    <a:lnTo>
                      <a:pt x="361" y="1538"/>
                    </a:lnTo>
                    <a:cubicBezTo>
                      <a:pt x="604" y="1016"/>
                      <a:pt x="1054" y="638"/>
                      <a:pt x="1612" y="548"/>
                    </a:cubicBezTo>
                    <a:cubicBezTo>
                      <a:pt x="1694" y="535"/>
                      <a:pt x="1776" y="528"/>
                      <a:pt x="1857" y="528"/>
                    </a:cubicBezTo>
                    <a:cubicBezTo>
                      <a:pt x="2328" y="528"/>
                      <a:pt x="2776" y="744"/>
                      <a:pt x="3106" y="1097"/>
                    </a:cubicBezTo>
                    <a:lnTo>
                      <a:pt x="3340" y="629"/>
                    </a:lnTo>
                    <a:cubicBezTo>
                      <a:pt x="2923" y="235"/>
                      <a:pt x="2398" y="1"/>
                      <a:pt x="1845" y="1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436950" y="-1714666"/>
                <a:ext cx="1590782" cy="661715"/>
              </a:xfrm>
              <a:custGeom>
                <a:avLst/>
                <a:gdLst/>
                <a:ahLst/>
                <a:cxnLst/>
                <a:rect l="l" t="t" r="r" b="b"/>
                <a:pathLst>
                  <a:path w="4772" h="1985" extrusionOk="0">
                    <a:moveTo>
                      <a:pt x="2682" y="1"/>
                    </a:moveTo>
                    <a:cubicBezTo>
                      <a:pt x="2524" y="1"/>
                      <a:pt x="2365" y="14"/>
                      <a:pt x="2206" y="40"/>
                    </a:cubicBezTo>
                    <a:cubicBezTo>
                      <a:pt x="1270" y="193"/>
                      <a:pt x="496" y="769"/>
                      <a:pt x="1" y="1570"/>
                    </a:cubicBezTo>
                    <a:lnTo>
                      <a:pt x="415" y="1984"/>
                    </a:lnTo>
                    <a:cubicBezTo>
                      <a:pt x="820" y="1282"/>
                      <a:pt x="1486" y="769"/>
                      <a:pt x="2296" y="634"/>
                    </a:cubicBezTo>
                    <a:cubicBezTo>
                      <a:pt x="2426" y="614"/>
                      <a:pt x="2555" y="604"/>
                      <a:pt x="2683" y="604"/>
                    </a:cubicBezTo>
                    <a:cubicBezTo>
                      <a:pt x="3355" y="604"/>
                      <a:pt x="3996" y="873"/>
                      <a:pt x="4510" y="1327"/>
                    </a:cubicBezTo>
                    <a:lnTo>
                      <a:pt x="4771" y="796"/>
                    </a:lnTo>
                    <a:cubicBezTo>
                      <a:pt x="4175" y="297"/>
                      <a:pt x="3443" y="1"/>
                      <a:pt x="2682" y="1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100925" y="-2214037"/>
                <a:ext cx="2136822" cy="830727"/>
              </a:xfrm>
              <a:custGeom>
                <a:avLst/>
                <a:gdLst/>
                <a:ahLst/>
                <a:cxnLst/>
                <a:rect l="l" t="t" r="r" b="b"/>
                <a:pathLst>
                  <a:path w="6410" h="2492" extrusionOk="0">
                    <a:moveTo>
                      <a:pt x="3628" y="1"/>
                    </a:moveTo>
                    <a:cubicBezTo>
                      <a:pt x="3410" y="1"/>
                      <a:pt x="3191" y="18"/>
                      <a:pt x="2971" y="53"/>
                    </a:cubicBezTo>
                    <a:cubicBezTo>
                      <a:pt x="1729" y="260"/>
                      <a:pt x="685" y="998"/>
                      <a:pt x="1" y="2033"/>
                    </a:cubicBezTo>
                    <a:lnTo>
                      <a:pt x="451" y="2492"/>
                    </a:lnTo>
                    <a:cubicBezTo>
                      <a:pt x="1054" y="1565"/>
                      <a:pt x="1972" y="899"/>
                      <a:pt x="3079" y="719"/>
                    </a:cubicBezTo>
                    <a:cubicBezTo>
                      <a:pt x="3275" y="687"/>
                      <a:pt x="3471" y="671"/>
                      <a:pt x="3664" y="671"/>
                    </a:cubicBezTo>
                    <a:cubicBezTo>
                      <a:pt x="4562" y="671"/>
                      <a:pt x="5419" y="1005"/>
                      <a:pt x="6130" y="1583"/>
                    </a:cubicBezTo>
                    <a:lnTo>
                      <a:pt x="6409" y="998"/>
                    </a:lnTo>
                    <a:cubicBezTo>
                      <a:pt x="5609" y="368"/>
                      <a:pt x="4638" y="1"/>
                      <a:pt x="3628" y="1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2086416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2086438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title" idx="2"/>
          </p:nvPr>
        </p:nvSpPr>
        <p:spPr>
          <a:xfrm>
            <a:off x="4786878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4786863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4" name="Google Shape;304;p5"/>
          <p:cNvGrpSpPr/>
          <p:nvPr/>
        </p:nvGrpSpPr>
        <p:grpSpPr>
          <a:xfrm rot="5706099">
            <a:off x="-879737" y="-164762"/>
            <a:ext cx="3027432" cy="2285876"/>
            <a:chOff x="-117152" y="119040"/>
            <a:chExt cx="2591028" cy="1956368"/>
          </a:xfrm>
        </p:grpSpPr>
        <p:sp>
          <p:nvSpPr>
            <p:cNvPr id="305" name="Google Shape;305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5"/>
          <p:cNvGrpSpPr/>
          <p:nvPr/>
        </p:nvGrpSpPr>
        <p:grpSpPr>
          <a:xfrm rot="3178027" flipH="1">
            <a:off x="6968704" y="-626602"/>
            <a:ext cx="3528976" cy="2739658"/>
            <a:chOff x="-10818" y="119040"/>
            <a:chExt cx="2484694" cy="1928948"/>
          </a:xfrm>
        </p:grpSpPr>
        <p:sp>
          <p:nvSpPr>
            <p:cNvPr id="330" name="Google Shape;33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5"/>
          <p:cNvGrpSpPr/>
          <p:nvPr/>
        </p:nvGrpSpPr>
        <p:grpSpPr>
          <a:xfrm>
            <a:off x="-1370625" y="3250679"/>
            <a:ext cx="3027357" cy="2285820"/>
            <a:chOff x="-117152" y="119040"/>
            <a:chExt cx="2591028" cy="1956368"/>
          </a:xfrm>
        </p:grpSpPr>
        <p:sp>
          <p:nvSpPr>
            <p:cNvPr id="354" name="Google Shape;354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5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5"/>
          <p:cNvGrpSpPr/>
          <p:nvPr/>
        </p:nvGrpSpPr>
        <p:grpSpPr>
          <a:xfrm rot="4751814">
            <a:off x="7364154" y="3415869"/>
            <a:ext cx="3027377" cy="2285835"/>
            <a:chOff x="-117152" y="119040"/>
            <a:chExt cx="2591028" cy="1956368"/>
          </a:xfrm>
        </p:grpSpPr>
        <p:sp>
          <p:nvSpPr>
            <p:cNvPr id="380" name="Google Shape;38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5"/>
          <p:cNvGrpSpPr/>
          <p:nvPr/>
        </p:nvGrpSpPr>
        <p:grpSpPr>
          <a:xfrm rot="-4489536">
            <a:off x="787937" y="2382061"/>
            <a:ext cx="626689" cy="613327"/>
            <a:chOff x="-7798725" y="679788"/>
            <a:chExt cx="189950" cy="185900"/>
          </a:xfrm>
        </p:grpSpPr>
        <p:sp>
          <p:nvSpPr>
            <p:cNvPr id="405" name="Google Shape;405;p5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5"/>
          <p:cNvGrpSpPr/>
          <p:nvPr/>
        </p:nvGrpSpPr>
        <p:grpSpPr>
          <a:xfrm rot="2700000">
            <a:off x="7151493" y="1281823"/>
            <a:ext cx="552488" cy="527799"/>
            <a:chOff x="463675" y="309009"/>
            <a:chExt cx="739901" cy="706704"/>
          </a:xfrm>
        </p:grpSpPr>
        <p:sp>
          <p:nvSpPr>
            <p:cNvPr id="408" name="Google Shape;408;p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5"/>
          <p:cNvGrpSpPr/>
          <p:nvPr/>
        </p:nvGrpSpPr>
        <p:grpSpPr>
          <a:xfrm rot="3423584">
            <a:off x="7883729" y="2628045"/>
            <a:ext cx="552513" cy="476834"/>
            <a:chOff x="2100925" y="-2214037"/>
            <a:chExt cx="2136822" cy="1844136"/>
          </a:xfrm>
        </p:grpSpPr>
        <p:sp>
          <p:nvSpPr>
            <p:cNvPr id="415" name="Google Shape;415;p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9"/>
          <p:cNvGrpSpPr/>
          <p:nvPr/>
        </p:nvGrpSpPr>
        <p:grpSpPr>
          <a:xfrm rot="10636994">
            <a:off x="6504030" y="2345105"/>
            <a:ext cx="2591090" cy="1956415"/>
            <a:chOff x="-117152" y="119040"/>
            <a:chExt cx="2591028" cy="1956368"/>
          </a:xfrm>
        </p:grpSpPr>
        <p:sp>
          <p:nvSpPr>
            <p:cNvPr id="798" name="Google Shape;798;p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9"/>
          <p:cNvGrpSpPr/>
          <p:nvPr/>
        </p:nvGrpSpPr>
        <p:grpSpPr>
          <a:xfrm rot="10636952">
            <a:off x="-312387" y="568641"/>
            <a:ext cx="6088504" cy="2871205"/>
            <a:chOff x="-2972337" y="2747388"/>
            <a:chExt cx="1718225" cy="810300"/>
          </a:xfrm>
        </p:grpSpPr>
        <p:sp>
          <p:nvSpPr>
            <p:cNvPr id="823" name="Google Shape;823;p9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9"/>
          <p:cNvSpPr txBox="1">
            <a:spLocks noGrp="1"/>
          </p:cNvSpPr>
          <p:nvPr>
            <p:ph type="title"/>
          </p:nvPr>
        </p:nvSpPr>
        <p:spPr>
          <a:xfrm>
            <a:off x="2286000" y="1526467"/>
            <a:ext cx="4572000" cy="103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9" name="Google Shape;869;p9"/>
          <p:cNvSpPr txBox="1">
            <a:spLocks noGrp="1"/>
          </p:cNvSpPr>
          <p:nvPr>
            <p:ph type="subTitle" idx="1"/>
          </p:nvPr>
        </p:nvSpPr>
        <p:spPr>
          <a:xfrm>
            <a:off x="3163925" y="2584925"/>
            <a:ext cx="28164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70" name="Google Shape;870;p9"/>
          <p:cNvGrpSpPr/>
          <p:nvPr/>
        </p:nvGrpSpPr>
        <p:grpSpPr>
          <a:xfrm rot="9433091">
            <a:off x="-326020" y="4463171"/>
            <a:ext cx="6088422" cy="2871172"/>
            <a:chOff x="-2972337" y="2747388"/>
            <a:chExt cx="1718225" cy="810300"/>
          </a:xfrm>
        </p:grpSpPr>
        <p:sp>
          <p:nvSpPr>
            <p:cNvPr id="871" name="Google Shape;871;p9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9"/>
          <p:cNvGrpSpPr/>
          <p:nvPr/>
        </p:nvGrpSpPr>
        <p:grpSpPr>
          <a:xfrm rot="9433091">
            <a:off x="6616355" y="-2267104"/>
            <a:ext cx="6088422" cy="2871172"/>
            <a:chOff x="-2972337" y="2747388"/>
            <a:chExt cx="1718225" cy="810300"/>
          </a:xfrm>
        </p:grpSpPr>
        <p:sp>
          <p:nvSpPr>
            <p:cNvPr id="917" name="Google Shape;917;p9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9"/>
          <p:cNvGrpSpPr/>
          <p:nvPr/>
        </p:nvGrpSpPr>
        <p:grpSpPr>
          <a:xfrm rot="-608471">
            <a:off x="670345" y="506934"/>
            <a:ext cx="828526" cy="437572"/>
            <a:chOff x="-4158137" y="2836815"/>
            <a:chExt cx="1191848" cy="629455"/>
          </a:xfrm>
        </p:grpSpPr>
        <p:sp>
          <p:nvSpPr>
            <p:cNvPr id="963" name="Google Shape;963;p9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9"/>
          <p:cNvGrpSpPr/>
          <p:nvPr/>
        </p:nvGrpSpPr>
        <p:grpSpPr>
          <a:xfrm rot="3126918" flipH="1">
            <a:off x="6414842" y="941714"/>
            <a:ext cx="552583" cy="476895"/>
            <a:chOff x="2100925" y="-2214037"/>
            <a:chExt cx="2136822" cy="1844136"/>
          </a:xfrm>
        </p:grpSpPr>
        <p:sp>
          <p:nvSpPr>
            <p:cNvPr id="967" name="Google Shape;967;p9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3"/>
          <p:cNvSpPr txBox="1">
            <a:spLocks noGrp="1"/>
          </p:cNvSpPr>
          <p:nvPr>
            <p:ph type="title"/>
          </p:nvPr>
        </p:nvSpPr>
        <p:spPr>
          <a:xfrm>
            <a:off x="3235922" y="1749615"/>
            <a:ext cx="408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0" name="Google Shape;1230;p13"/>
          <p:cNvSpPr txBox="1">
            <a:spLocks noGrp="1"/>
          </p:cNvSpPr>
          <p:nvPr>
            <p:ph type="subTitle" idx="1"/>
          </p:nvPr>
        </p:nvSpPr>
        <p:spPr>
          <a:xfrm>
            <a:off x="3235963" y="2202000"/>
            <a:ext cx="40830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13"/>
          <p:cNvSpPr txBox="1">
            <a:spLocks noGrp="1"/>
          </p:cNvSpPr>
          <p:nvPr>
            <p:ph type="title" idx="2"/>
          </p:nvPr>
        </p:nvSpPr>
        <p:spPr>
          <a:xfrm>
            <a:off x="3235922" y="3210890"/>
            <a:ext cx="408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2" name="Google Shape;1232;p13"/>
          <p:cNvSpPr txBox="1">
            <a:spLocks noGrp="1"/>
          </p:cNvSpPr>
          <p:nvPr>
            <p:ph type="subTitle" idx="3"/>
          </p:nvPr>
        </p:nvSpPr>
        <p:spPr>
          <a:xfrm>
            <a:off x="3235938" y="3663275"/>
            <a:ext cx="40830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13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234" name="Google Shape;1234;p13"/>
          <p:cNvGrpSpPr/>
          <p:nvPr/>
        </p:nvGrpSpPr>
        <p:grpSpPr>
          <a:xfrm rot="5706099">
            <a:off x="-879737" y="-164762"/>
            <a:ext cx="3027432" cy="2285876"/>
            <a:chOff x="-117152" y="119040"/>
            <a:chExt cx="2591028" cy="1956368"/>
          </a:xfrm>
        </p:grpSpPr>
        <p:sp>
          <p:nvSpPr>
            <p:cNvPr id="1235" name="Google Shape;1235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13"/>
          <p:cNvGrpSpPr/>
          <p:nvPr/>
        </p:nvGrpSpPr>
        <p:grpSpPr>
          <a:xfrm>
            <a:off x="-1370625" y="3250679"/>
            <a:ext cx="3027357" cy="2285820"/>
            <a:chOff x="-117152" y="119040"/>
            <a:chExt cx="2591028" cy="1956368"/>
          </a:xfrm>
        </p:grpSpPr>
        <p:sp>
          <p:nvSpPr>
            <p:cNvPr id="1260" name="Google Shape;1260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13"/>
          <p:cNvGrpSpPr/>
          <p:nvPr/>
        </p:nvGrpSpPr>
        <p:grpSpPr>
          <a:xfrm rot="-5093901">
            <a:off x="7213424" y="2843745"/>
            <a:ext cx="3027432" cy="2285876"/>
            <a:chOff x="-117152" y="119040"/>
            <a:chExt cx="2591028" cy="1956368"/>
          </a:xfrm>
        </p:grpSpPr>
        <p:sp>
          <p:nvSpPr>
            <p:cNvPr id="1285" name="Google Shape;1285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13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1310" name="Google Shape;1310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13"/>
          <p:cNvGrpSpPr/>
          <p:nvPr/>
        </p:nvGrpSpPr>
        <p:grpSpPr>
          <a:xfrm rot="2700000">
            <a:off x="7288418" y="1012373"/>
            <a:ext cx="552488" cy="527799"/>
            <a:chOff x="463675" y="309009"/>
            <a:chExt cx="739901" cy="706704"/>
          </a:xfrm>
        </p:grpSpPr>
        <p:sp>
          <p:nvSpPr>
            <p:cNvPr id="1335" name="Google Shape;1335;p13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13"/>
          <p:cNvGrpSpPr/>
          <p:nvPr/>
        </p:nvGrpSpPr>
        <p:grpSpPr>
          <a:xfrm rot="-608471">
            <a:off x="633620" y="2641284"/>
            <a:ext cx="828526" cy="437572"/>
            <a:chOff x="-4158137" y="2836815"/>
            <a:chExt cx="1191848" cy="629455"/>
          </a:xfrm>
        </p:grpSpPr>
        <p:sp>
          <p:nvSpPr>
            <p:cNvPr id="1342" name="Google Shape;1342;p1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13"/>
          <p:cNvGrpSpPr/>
          <p:nvPr/>
        </p:nvGrpSpPr>
        <p:grpSpPr>
          <a:xfrm rot="3423584">
            <a:off x="7883729" y="2043008"/>
            <a:ext cx="552513" cy="476834"/>
            <a:chOff x="2100925" y="-2214037"/>
            <a:chExt cx="2136822" cy="1844136"/>
          </a:xfrm>
        </p:grpSpPr>
        <p:sp>
          <p:nvSpPr>
            <p:cNvPr id="1346" name="Google Shape;1346;p1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2_1_1_1"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8"/>
          <p:cNvSpPr txBox="1">
            <a:spLocks noGrp="1"/>
          </p:cNvSpPr>
          <p:nvPr>
            <p:ph type="title"/>
          </p:nvPr>
        </p:nvSpPr>
        <p:spPr>
          <a:xfrm>
            <a:off x="1463100" y="2206050"/>
            <a:ext cx="6217800" cy="7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7" name="Google Shape;1887;p18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063048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8" name="Google Shape;1888;p18"/>
          <p:cNvSpPr txBox="1">
            <a:spLocks noGrp="1"/>
          </p:cNvSpPr>
          <p:nvPr>
            <p:ph type="subTitle" idx="1"/>
          </p:nvPr>
        </p:nvSpPr>
        <p:spPr>
          <a:xfrm>
            <a:off x="2608200" y="3303150"/>
            <a:ext cx="39276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19"/>
          <p:cNvGrpSpPr/>
          <p:nvPr/>
        </p:nvGrpSpPr>
        <p:grpSpPr>
          <a:xfrm rot="5706099">
            <a:off x="-790412" y="-1350250"/>
            <a:ext cx="3027432" cy="2285876"/>
            <a:chOff x="-117152" y="119040"/>
            <a:chExt cx="2591028" cy="1956368"/>
          </a:xfrm>
        </p:grpSpPr>
        <p:sp>
          <p:nvSpPr>
            <p:cNvPr id="1891" name="Google Shape;189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19"/>
          <p:cNvGrpSpPr/>
          <p:nvPr/>
        </p:nvGrpSpPr>
        <p:grpSpPr>
          <a:xfrm flipH="1">
            <a:off x="6552973" y="-10"/>
            <a:ext cx="2591028" cy="1956368"/>
            <a:chOff x="-117152" y="119040"/>
            <a:chExt cx="2591028" cy="1956368"/>
          </a:xfrm>
        </p:grpSpPr>
        <p:sp>
          <p:nvSpPr>
            <p:cNvPr id="1916" name="Google Shape;1916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0" name="Google Shape;1940;p19"/>
          <p:cNvGrpSpPr/>
          <p:nvPr/>
        </p:nvGrpSpPr>
        <p:grpSpPr>
          <a:xfrm>
            <a:off x="0" y="2857704"/>
            <a:ext cx="3027357" cy="2285820"/>
            <a:chOff x="-117152" y="119040"/>
            <a:chExt cx="2591028" cy="1956368"/>
          </a:xfrm>
        </p:grpSpPr>
        <p:sp>
          <p:nvSpPr>
            <p:cNvPr id="1941" name="Google Shape;194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5" name="Google Shape;1965;p19"/>
          <p:cNvSpPr txBox="1">
            <a:spLocks noGrp="1"/>
          </p:cNvSpPr>
          <p:nvPr>
            <p:ph type="title"/>
          </p:nvPr>
        </p:nvSpPr>
        <p:spPr>
          <a:xfrm>
            <a:off x="132375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6" name="Google Shape;1966;p19"/>
          <p:cNvSpPr txBox="1">
            <a:spLocks noGrp="1"/>
          </p:cNvSpPr>
          <p:nvPr>
            <p:ph type="title" idx="2" hasCustomPrompt="1"/>
          </p:nvPr>
        </p:nvSpPr>
        <p:spPr>
          <a:xfrm>
            <a:off x="66513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7" name="Google Shape;1967;p19"/>
          <p:cNvSpPr txBox="1">
            <a:spLocks noGrp="1"/>
          </p:cNvSpPr>
          <p:nvPr>
            <p:ph type="subTitle" idx="1"/>
          </p:nvPr>
        </p:nvSpPr>
        <p:spPr>
          <a:xfrm>
            <a:off x="1323750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8" name="Google Shape;1968;p19"/>
          <p:cNvSpPr txBox="1">
            <a:spLocks noGrp="1"/>
          </p:cNvSpPr>
          <p:nvPr>
            <p:ph type="title" idx="3"/>
          </p:nvPr>
        </p:nvSpPr>
        <p:spPr>
          <a:xfrm>
            <a:off x="3954475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9" name="Google Shape;1969;p19"/>
          <p:cNvSpPr txBox="1">
            <a:spLocks noGrp="1"/>
          </p:cNvSpPr>
          <p:nvPr>
            <p:ph type="title" idx="4" hasCustomPrompt="1"/>
          </p:nvPr>
        </p:nvSpPr>
        <p:spPr>
          <a:xfrm>
            <a:off x="3295864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0" name="Google Shape;1970;p19"/>
          <p:cNvSpPr txBox="1">
            <a:spLocks noGrp="1"/>
          </p:cNvSpPr>
          <p:nvPr>
            <p:ph type="subTitle" idx="5"/>
          </p:nvPr>
        </p:nvSpPr>
        <p:spPr>
          <a:xfrm>
            <a:off x="3954474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1" name="Google Shape;1971;p19"/>
          <p:cNvSpPr txBox="1">
            <a:spLocks noGrp="1"/>
          </p:cNvSpPr>
          <p:nvPr>
            <p:ph type="title" idx="6"/>
          </p:nvPr>
        </p:nvSpPr>
        <p:spPr>
          <a:xfrm>
            <a:off x="665280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2" name="Google Shape;1972;p19"/>
          <p:cNvSpPr txBox="1">
            <a:spLocks noGrp="1"/>
          </p:cNvSpPr>
          <p:nvPr>
            <p:ph type="title" idx="7" hasCustomPrompt="1"/>
          </p:nvPr>
        </p:nvSpPr>
        <p:spPr>
          <a:xfrm>
            <a:off x="599418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3" name="Google Shape;1973;p19"/>
          <p:cNvSpPr txBox="1">
            <a:spLocks noGrp="1"/>
          </p:cNvSpPr>
          <p:nvPr>
            <p:ph type="subTitle" idx="8"/>
          </p:nvPr>
        </p:nvSpPr>
        <p:spPr>
          <a:xfrm>
            <a:off x="6652799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19"/>
          <p:cNvSpPr txBox="1">
            <a:spLocks noGrp="1"/>
          </p:cNvSpPr>
          <p:nvPr>
            <p:ph type="title" idx="9"/>
          </p:nvPr>
        </p:nvSpPr>
        <p:spPr>
          <a:xfrm>
            <a:off x="132375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5" name="Google Shape;1975;p19"/>
          <p:cNvSpPr txBox="1">
            <a:spLocks noGrp="1"/>
          </p:cNvSpPr>
          <p:nvPr>
            <p:ph type="title" idx="13" hasCustomPrompt="1"/>
          </p:nvPr>
        </p:nvSpPr>
        <p:spPr>
          <a:xfrm>
            <a:off x="66513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6" name="Google Shape;1976;p19"/>
          <p:cNvSpPr txBox="1">
            <a:spLocks noGrp="1"/>
          </p:cNvSpPr>
          <p:nvPr>
            <p:ph type="subTitle" idx="14"/>
          </p:nvPr>
        </p:nvSpPr>
        <p:spPr>
          <a:xfrm>
            <a:off x="132374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7" name="Google Shape;1977;p19"/>
          <p:cNvSpPr txBox="1">
            <a:spLocks noGrp="1"/>
          </p:cNvSpPr>
          <p:nvPr>
            <p:ph type="title" idx="15"/>
          </p:nvPr>
        </p:nvSpPr>
        <p:spPr>
          <a:xfrm>
            <a:off x="3954475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8" name="Google Shape;1978;p19"/>
          <p:cNvSpPr txBox="1">
            <a:spLocks noGrp="1"/>
          </p:cNvSpPr>
          <p:nvPr>
            <p:ph type="title" idx="16" hasCustomPrompt="1"/>
          </p:nvPr>
        </p:nvSpPr>
        <p:spPr>
          <a:xfrm>
            <a:off x="3295864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9" name="Google Shape;1979;p19"/>
          <p:cNvSpPr txBox="1">
            <a:spLocks noGrp="1"/>
          </p:cNvSpPr>
          <p:nvPr>
            <p:ph type="subTitle" idx="17"/>
          </p:nvPr>
        </p:nvSpPr>
        <p:spPr>
          <a:xfrm>
            <a:off x="3954474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0" name="Google Shape;1980;p19"/>
          <p:cNvSpPr txBox="1">
            <a:spLocks noGrp="1"/>
          </p:cNvSpPr>
          <p:nvPr>
            <p:ph type="title" idx="18"/>
          </p:nvPr>
        </p:nvSpPr>
        <p:spPr>
          <a:xfrm>
            <a:off x="665280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1" name="Google Shape;1981;p19"/>
          <p:cNvSpPr txBox="1">
            <a:spLocks noGrp="1"/>
          </p:cNvSpPr>
          <p:nvPr>
            <p:ph type="title" idx="19" hasCustomPrompt="1"/>
          </p:nvPr>
        </p:nvSpPr>
        <p:spPr>
          <a:xfrm>
            <a:off x="599418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2" name="Google Shape;1982;p19"/>
          <p:cNvSpPr txBox="1">
            <a:spLocks noGrp="1"/>
          </p:cNvSpPr>
          <p:nvPr>
            <p:ph type="subTitle" idx="20"/>
          </p:nvPr>
        </p:nvSpPr>
        <p:spPr>
          <a:xfrm>
            <a:off x="665279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19"/>
          <p:cNvSpPr txBox="1">
            <a:spLocks noGrp="1"/>
          </p:cNvSpPr>
          <p:nvPr>
            <p:ph type="title" idx="21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984" name="Google Shape;1984;p19"/>
          <p:cNvGrpSpPr/>
          <p:nvPr/>
        </p:nvGrpSpPr>
        <p:grpSpPr>
          <a:xfrm rot="-608471">
            <a:off x="1135745" y="973284"/>
            <a:ext cx="828526" cy="437572"/>
            <a:chOff x="-4158137" y="2836815"/>
            <a:chExt cx="1191848" cy="629455"/>
          </a:xfrm>
        </p:grpSpPr>
        <p:sp>
          <p:nvSpPr>
            <p:cNvPr id="1985" name="Google Shape;1985;p19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54948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pic>
        <p:nvPicPr>
          <p:cNvPr id="4" name="Picture 3" descr="logo_CNTP copy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83" y="51877"/>
            <a:ext cx="673511" cy="6639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4" r:id="rId8"/>
    <p:sldLayoutId id="2147483665" r:id="rId9"/>
    <p:sldLayoutId id="2147483667" r:id="rId10"/>
    <p:sldLayoutId id="2147483677" r:id="rId11"/>
    <p:sldLayoutId id="2147483680" r:id="rId12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7" name="Google Shape;3767;p38"/>
          <p:cNvGrpSpPr/>
          <p:nvPr/>
        </p:nvGrpSpPr>
        <p:grpSpPr>
          <a:xfrm>
            <a:off x="6365620" y="1748052"/>
            <a:ext cx="2136826" cy="2964301"/>
            <a:chOff x="6213220" y="1748052"/>
            <a:chExt cx="2136826" cy="2964301"/>
          </a:xfrm>
        </p:grpSpPr>
        <p:sp>
          <p:nvSpPr>
            <p:cNvPr id="3768" name="Google Shape;3768;p38"/>
            <p:cNvSpPr/>
            <p:nvPr/>
          </p:nvSpPr>
          <p:spPr>
            <a:xfrm>
              <a:off x="6341089" y="1748052"/>
              <a:ext cx="2008957" cy="2964301"/>
            </a:xfrm>
            <a:custGeom>
              <a:avLst/>
              <a:gdLst/>
              <a:ahLst/>
              <a:cxnLst/>
              <a:rect l="l" t="t" r="r" b="b"/>
              <a:pathLst>
                <a:path w="23142" h="34147" extrusionOk="0">
                  <a:moveTo>
                    <a:pt x="6125" y="0"/>
                  </a:moveTo>
                  <a:cubicBezTo>
                    <a:pt x="5988" y="0"/>
                    <a:pt x="5851" y="14"/>
                    <a:pt x="5714" y="47"/>
                  </a:cubicBezTo>
                  <a:cubicBezTo>
                    <a:pt x="5667" y="57"/>
                    <a:pt x="5620" y="66"/>
                    <a:pt x="5577" y="80"/>
                  </a:cubicBezTo>
                  <a:cubicBezTo>
                    <a:pt x="5554" y="90"/>
                    <a:pt x="5535" y="95"/>
                    <a:pt x="5516" y="104"/>
                  </a:cubicBezTo>
                  <a:cubicBezTo>
                    <a:pt x="5374" y="151"/>
                    <a:pt x="5232" y="217"/>
                    <a:pt x="5100" y="298"/>
                  </a:cubicBezTo>
                  <a:cubicBezTo>
                    <a:pt x="5020" y="345"/>
                    <a:pt x="4944" y="397"/>
                    <a:pt x="4874" y="453"/>
                  </a:cubicBezTo>
                  <a:cubicBezTo>
                    <a:pt x="4765" y="538"/>
                    <a:pt x="4661" y="638"/>
                    <a:pt x="4567" y="741"/>
                  </a:cubicBezTo>
                  <a:cubicBezTo>
                    <a:pt x="4458" y="859"/>
                    <a:pt x="4364" y="992"/>
                    <a:pt x="4279" y="1129"/>
                  </a:cubicBezTo>
                  <a:cubicBezTo>
                    <a:pt x="4265" y="1157"/>
                    <a:pt x="4246" y="1185"/>
                    <a:pt x="4232" y="1214"/>
                  </a:cubicBezTo>
                  <a:cubicBezTo>
                    <a:pt x="4217" y="1242"/>
                    <a:pt x="4203" y="1270"/>
                    <a:pt x="4184" y="1299"/>
                  </a:cubicBezTo>
                  <a:cubicBezTo>
                    <a:pt x="4147" y="1379"/>
                    <a:pt x="4113" y="1459"/>
                    <a:pt x="4080" y="1539"/>
                  </a:cubicBezTo>
                  <a:cubicBezTo>
                    <a:pt x="4043" y="1643"/>
                    <a:pt x="4014" y="1752"/>
                    <a:pt x="3991" y="1860"/>
                  </a:cubicBezTo>
                  <a:cubicBezTo>
                    <a:pt x="3977" y="1922"/>
                    <a:pt x="3962" y="1988"/>
                    <a:pt x="3958" y="2054"/>
                  </a:cubicBezTo>
                  <a:lnTo>
                    <a:pt x="39" y="32092"/>
                  </a:lnTo>
                  <a:cubicBezTo>
                    <a:pt x="34" y="32121"/>
                    <a:pt x="29" y="32154"/>
                    <a:pt x="29" y="32187"/>
                  </a:cubicBezTo>
                  <a:cubicBezTo>
                    <a:pt x="29" y="32192"/>
                    <a:pt x="29" y="32196"/>
                    <a:pt x="29" y="32201"/>
                  </a:cubicBezTo>
                  <a:cubicBezTo>
                    <a:pt x="1" y="32550"/>
                    <a:pt x="53" y="32876"/>
                    <a:pt x="176" y="33155"/>
                  </a:cubicBezTo>
                  <a:cubicBezTo>
                    <a:pt x="185" y="33183"/>
                    <a:pt x="199" y="33211"/>
                    <a:pt x="213" y="33240"/>
                  </a:cubicBezTo>
                  <a:cubicBezTo>
                    <a:pt x="237" y="33282"/>
                    <a:pt x="261" y="33325"/>
                    <a:pt x="284" y="33367"/>
                  </a:cubicBezTo>
                  <a:cubicBezTo>
                    <a:pt x="308" y="33400"/>
                    <a:pt x="327" y="33438"/>
                    <a:pt x="350" y="33471"/>
                  </a:cubicBezTo>
                  <a:cubicBezTo>
                    <a:pt x="388" y="33518"/>
                    <a:pt x="426" y="33566"/>
                    <a:pt x="464" y="33613"/>
                  </a:cubicBezTo>
                  <a:cubicBezTo>
                    <a:pt x="756" y="33943"/>
                    <a:pt x="1181" y="34146"/>
                    <a:pt x="1672" y="34146"/>
                  </a:cubicBezTo>
                  <a:lnTo>
                    <a:pt x="17032" y="34146"/>
                  </a:lnTo>
                  <a:cubicBezTo>
                    <a:pt x="17291" y="34146"/>
                    <a:pt x="17551" y="34085"/>
                    <a:pt x="17792" y="33981"/>
                  </a:cubicBezTo>
                  <a:cubicBezTo>
                    <a:pt x="17882" y="33943"/>
                    <a:pt x="17971" y="33896"/>
                    <a:pt x="18056" y="33849"/>
                  </a:cubicBezTo>
                  <a:cubicBezTo>
                    <a:pt x="18113" y="33811"/>
                    <a:pt x="18170" y="33773"/>
                    <a:pt x="18222" y="33736"/>
                  </a:cubicBezTo>
                  <a:cubicBezTo>
                    <a:pt x="18302" y="33679"/>
                    <a:pt x="18382" y="33613"/>
                    <a:pt x="18453" y="33542"/>
                  </a:cubicBezTo>
                  <a:cubicBezTo>
                    <a:pt x="18491" y="33509"/>
                    <a:pt x="18528" y="33471"/>
                    <a:pt x="18561" y="33433"/>
                  </a:cubicBezTo>
                  <a:cubicBezTo>
                    <a:pt x="18618" y="33372"/>
                    <a:pt x="18675" y="33306"/>
                    <a:pt x="18727" y="33240"/>
                  </a:cubicBezTo>
                  <a:cubicBezTo>
                    <a:pt x="18746" y="33211"/>
                    <a:pt x="18765" y="33183"/>
                    <a:pt x="18788" y="33155"/>
                  </a:cubicBezTo>
                  <a:cubicBezTo>
                    <a:pt x="18816" y="33112"/>
                    <a:pt x="18850" y="33065"/>
                    <a:pt x="18878" y="33018"/>
                  </a:cubicBezTo>
                  <a:cubicBezTo>
                    <a:pt x="18892" y="32990"/>
                    <a:pt x="18906" y="32966"/>
                    <a:pt x="18920" y="32938"/>
                  </a:cubicBezTo>
                  <a:cubicBezTo>
                    <a:pt x="18934" y="32909"/>
                    <a:pt x="18953" y="32876"/>
                    <a:pt x="18968" y="32843"/>
                  </a:cubicBezTo>
                  <a:cubicBezTo>
                    <a:pt x="18986" y="32810"/>
                    <a:pt x="19001" y="32777"/>
                    <a:pt x="19015" y="32744"/>
                  </a:cubicBezTo>
                  <a:cubicBezTo>
                    <a:pt x="19029" y="32716"/>
                    <a:pt x="19038" y="32692"/>
                    <a:pt x="19053" y="32664"/>
                  </a:cubicBezTo>
                  <a:cubicBezTo>
                    <a:pt x="19095" y="32555"/>
                    <a:pt x="19128" y="32442"/>
                    <a:pt x="19156" y="32324"/>
                  </a:cubicBezTo>
                  <a:cubicBezTo>
                    <a:pt x="19161" y="32310"/>
                    <a:pt x="19166" y="32296"/>
                    <a:pt x="19166" y="32281"/>
                  </a:cubicBezTo>
                  <a:cubicBezTo>
                    <a:pt x="19180" y="32215"/>
                    <a:pt x="19194" y="32154"/>
                    <a:pt x="19199" y="32092"/>
                  </a:cubicBezTo>
                  <a:lnTo>
                    <a:pt x="19256" y="31677"/>
                  </a:lnTo>
                  <a:lnTo>
                    <a:pt x="19822" y="27328"/>
                  </a:lnTo>
                  <a:lnTo>
                    <a:pt x="21749" y="12564"/>
                  </a:lnTo>
                  <a:lnTo>
                    <a:pt x="23061" y="2470"/>
                  </a:lnTo>
                  <a:lnTo>
                    <a:pt x="23118" y="2054"/>
                  </a:lnTo>
                  <a:cubicBezTo>
                    <a:pt x="23141" y="1875"/>
                    <a:pt x="23141" y="1705"/>
                    <a:pt x="23123" y="1539"/>
                  </a:cubicBezTo>
                  <a:cubicBezTo>
                    <a:pt x="23042" y="784"/>
                    <a:pt x="22551" y="198"/>
                    <a:pt x="21862" y="38"/>
                  </a:cubicBezTo>
                  <a:cubicBezTo>
                    <a:pt x="21739" y="14"/>
                    <a:pt x="21616" y="0"/>
                    <a:pt x="21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6213220" y="1748052"/>
              <a:ext cx="2029010" cy="2964301"/>
            </a:xfrm>
            <a:custGeom>
              <a:avLst/>
              <a:gdLst/>
              <a:ahLst/>
              <a:cxnLst/>
              <a:rect l="l" t="t" r="r" b="b"/>
              <a:pathLst>
                <a:path w="23373" h="34147" extrusionOk="0">
                  <a:moveTo>
                    <a:pt x="6233" y="0"/>
                  </a:moveTo>
                  <a:cubicBezTo>
                    <a:pt x="5185" y="0"/>
                    <a:pt x="4212" y="916"/>
                    <a:pt x="4066" y="2054"/>
                  </a:cubicBezTo>
                  <a:lnTo>
                    <a:pt x="147" y="32092"/>
                  </a:lnTo>
                  <a:cubicBezTo>
                    <a:pt x="1" y="33226"/>
                    <a:pt x="733" y="34146"/>
                    <a:pt x="1781" y="34146"/>
                  </a:cubicBezTo>
                  <a:lnTo>
                    <a:pt x="17140" y="34146"/>
                  </a:lnTo>
                  <a:cubicBezTo>
                    <a:pt x="18188" y="34146"/>
                    <a:pt x="19161" y="33226"/>
                    <a:pt x="19307" y="32092"/>
                  </a:cubicBezTo>
                  <a:lnTo>
                    <a:pt x="23226" y="2054"/>
                  </a:lnTo>
                  <a:cubicBezTo>
                    <a:pt x="23373" y="916"/>
                    <a:pt x="22641" y="0"/>
                    <a:pt x="215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6561236" y="1748052"/>
              <a:ext cx="1680989" cy="214421"/>
            </a:xfrm>
            <a:custGeom>
              <a:avLst/>
              <a:gdLst/>
              <a:ahLst/>
              <a:cxnLst/>
              <a:rect l="l" t="t" r="r" b="b"/>
              <a:pathLst>
                <a:path w="19364" h="2470" extrusionOk="0">
                  <a:moveTo>
                    <a:pt x="2224" y="0"/>
                  </a:moveTo>
                  <a:cubicBezTo>
                    <a:pt x="1176" y="0"/>
                    <a:pt x="203" y="916"/>
                    <a:pt x="57" y="2054"/>
                  </a:cubicBezTo>
                  <a:lnTo>
                    <a:pt x="3" y="2453"/>
                  </a:lnTo>
                  <a:lnTo>
                    <a:pt x="3" y="2453"/>
                  </a:lnTo>
                  <a:cubicBezTo>
                    <a:pt x="161" y="1321"/>
                    <a:pt x="1148" y="246"/>
                    <a:pt x="2191" y="246"/>
                  </a:cubicBezTo>
                  <a:lnTo>
                    <a:pt x="17551" y="246"/>
                  </a:lnTo>
                  <a:cubicBezTo>
                    <a:pt x="18598" y="246"/>
                    <a:pt x="19305" y="1321"/>
                    <a:pt x="19167" y="2453"/>
                  </a:cubicBezTo>
                  <a:lnTo>
                    <a:pt x="19167" y="2453"/>
                  </a:lnTo>
                  <a:lnTo>
                    <a:pt x="19217" y="2054"/>
                  </a:lnTo>
                  <a:cubicBezTo>
                    <a:pt x="19364" y="916"/>
                    <a:pt x="18632" y="0"/>
                    <a:pt x="17584" y="0"/>
                  </a:cubicBezTo>
                  <a:close/>
                  <a:moveTo>
                    <a:pt x="3" y="2453"/>
                  </a:moveTo>
                  <a:lnTo>
                    <a:pt x="3" y="2453"/>
                  </a:lnTo>
                  <a:cubicBezTo>
                    <a:pt x="2" y="2459"/>
                    <a:pt x="1" y="2464"/>
                    <a:pt x="0" y="2470"/>
                  </a:cubicBezTo>
                  <a:lnTo>
                    <a:pt x="3" y="2453"/>
                  </a:lnTo>
                  <a:close/>
                  <a:moveTo>
                    <a:pt x="19167" y="2453"/>
                  </a:moveTo>
                  <a:lnTo>
                    <a:pt x="19165" y="2470"/>
                  </a:lnTo>
                  <a:cubicBezTo>
                    <a:pt x="19166" y="2464"/>
                    <a:pt x="19167" y="2458"/>
                    <a:pt x="19167" y="2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6322686" y="2210742"/>
              <a:ext cx="1787939" cy="2260619"/>
            </a:xfrm>
            <a:custGeom>
              <a:avLst/>
              <a:gdLst/>
              <a:ahLst/>
              <a:cxnLst/>
              <a:rect l="l" t="t" r="r" b="b"/>
              <a:pathLst>
                <a:path w="20596" h="26041" extrusionOk="0">
                  <a:moveTo>
                    <a:pt x="2375" y="1"/>
                  </a:moveTo>
                  <a:lnTo>
                    <a:pt x="0" y="18235"/>
                  </a:lnTo>
                  <a:lnTo>
                    <a:pt x="18141" y="26040"/>
                  </a:lnTo>
                  <a:lnTo>
                    <a:pt x="20596" y="7234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6280063" y="1916027"/>
              <a:ext cx="1898622" cy="2605342"/>
            </a:xfrm>
            <a:custGeom>
              <a:avLst/>
              <a:gdLst/>
              <a:ahLst/>
              <a:cxnLst/>
              <a:rect l="l" t="t" r="r" b="b"/>
              <a:pathLst>
                <a:path w="21871" h="30012" extrusionOk="0">
                  <a:moveTo>
                    <a:pt x="3915" y="1"/>
                  </a:moveTo>
                  <a:lnTo>
                    <a:pt x="0" y="30011"/>
                  </a:lnTo>
                  <a:lnTo>
                    <a:pt x="17957" y="30011"/>
                  </a:lnTo>
                  <a:lnTo>
                    <a:pt x="21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6304630" y="1939812"/>
              <a:ext cx="1849053" cy="2557770"/>
            </a:xfrm>
            <a:custGeom>
              <a:avLst/>
              <a:gdLst/>
              <a:ahLst/>
              <a:cxnLst/>
              <a:rect l="l" t="t" r="r" b="b"/>
              <a:pathLst>
                <a:path w="21300" h="29464" extrusionOk="0">
                  <a:moveTo>
                    <a:pt x="3844" y="1"/>
                  </a:moveTo>
                  <a:lnTo>
                    <a:pt x="1" y="29463"/>
                  </a:lnTo>
                  <a:lnTo>
                    <a:pt x="17461" y="29463"/>
                  </a:lnTo>
                  <a:lnTo>
                    <a:pt x="21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6430502" y="2234961"/>
              <a:ext cx="1597391" cy="1967462"/>
            </a:xfrm>
            <a:custGeom>
              <a:avLst/>
              <a:gdLst/>
              <a:ahLst/>
              <a:cxnLst/>
              <a:rect l="l" t="t" r="r" b="b"/>
              <a:pathLst>
                <a:path w="18401" h="22664" extrusionOk="0">
                  <a:moveTo>
                    <a:pt x="1950" y="0"/>
                  </a:moveTo>
                  <a:lnTo>
                    <a:pt x="0" y="14949"/>
                  </a:lnTo>
                  <a:lnTo>
                    <a:pt x="16450" y="22664"/>
                  </a:lnTo>
                  <a:lnTo>
                    <a:pt x="18400" y="7715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FFFFFF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7015331" y="2734544"/>
              <a:ext cx="958035" cy="395680"/>
            </a:xfrm>
            <a:custGeom>
              <a:avLst/>
              <a:gdLst/>
              <a:ahLst/>
              <a:cxnLst/>
              <a:rect l="l" t="t" r="r" b="b"/>
              <a:pathLst>
                <a:path w="11036" h="4558" extrusionOk="0">
                  <a:moveTo>
                    <a:pt x="1210" y="1"/>
                  </a:moveTo>
                  <a:cubicBezTo>
                    <a:pt x="851" y="1"/>
                    <a:pt x="520" y="294"/>
                    <a:pt x="473" y="652"/>
                  </a:cubicBezTo>
                  <a:lnTo>
                    <a:pt x="48" y="3906"/>
                  </a:lnTo>
                  <a:cubicBezTo>
                    <a:pt x="1" y="4264"/>
                    <a:pt x="256" y="4557"/>
                    <a:pt x="615" y="4557"/>
                  </a:cubicBezTo>
                  <a:lnTo>
                    <a:pt x="9827" y="4557"/>
                  </a:lnTo>
                  <a:cubicBezTo>
                    <a:pt x="10185" y="4557"/>
                    <a:pt x="10516" y="4264"/>
                    <a:pt x="10563" y="3906"/>
                  </a:cubicBezTo>
                  <a:lnTo>
                    <a:pt x="10988" y="652"/>
                  </a:lnTo>
                  <a:cubicBezTo>
                    <a:pt x="11035" y="294"/>
                    <a:pt x="10780" y="1"/>
                    <a:pt x="10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6422689" y="4019137"/>
              <a:ext cx="957948" cy="395593"/>
            </a:xfrm>
            <a:custGeom>
              <a:avLst/>
              <a:gdLst/>
              <a:ahLst/>
              <a:cxnLst/>
              <a:rect l="l" t="t" r="r" b="b"/>
              <a:pathLst>
                <a:path w="11035" h="4557" extrusionOk="0">
                  <a:moveTo>
                    <a:pt x="1209" y="0"/>
                  </a:moveTo>
                  <a:cubicBezTo>
                    <a:pt x="850" y="0"/>
                    <a:pt x="520" y="293"/>
                    <a:pt x="473" y="652"/>
                  </a:cubicBezTo>
                  <a:lnTo>
                    <a:pt x="48" y="3905"/>
                  </a:lnTo>
                  <a:cubicBezTo>
                    <a:pt x="1" y="4264"/>
                    <a:pt x="256" y="4557"/>
                    <a:pt x="614" y="4557"/>
                  </a:cubicBezTo>
                  <a:lnTo>
                    <a:pt x="9826" y="4557"/>
                  </a:lnTo>
                  <a:cubicBezTo>
                    <a:pt x="10185" y="4557"/>
                    <a:pt x="10516" y="4264"/>
                    <a:pt x="10563" y="3905"/>
                  </a:cubicBezTo>
                  <a:lnTo>
                    <a:pt x="10988" y="652"/>
                  </a:lnTo>
                  <a:cubicBezTo>
                    <a:pt x="11035" y="293"/>
                    <a:pt x="10780" y="0"/>
                    <a:pt x="10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7219939" y="1823402"/>
              <a:ext cx="378405" cy="31686"/>
            </a:xfrm>
            <a:custGeom>
              <a:avLst/>
              <a:gdLst/>
              <a:ahLst/>
              <a:cxnLst/>
              <a:rect l="l" t="t" r="r" b="b"/>
              <a:pathLst>
                <a:path w="4359" h="365" extrusionOk="0">
                  <a:moveTo>
                    <a:pt x="123" y="1"/>
                  </a:moveTo>
                  <a:cubicBezTo>
                    <a:pt x="76" y="1"/>
                    <a:pt x="38" y="39"/>
                    <a:pt x="33" y="86"/>
                  </a:cubicBezTo>
                  <a:lnTo>
                    <a:pt x="5" y="284"/>
                  </a:lnTo>
                  <a:cubicBezTo>
                    <a:pt x="0" y="327"/>
                    <a:pt x="28" y="364"/>
                    <a:pt x="76" y="364"/>
                  </a:cubicBezTo>
                  <a:lnTo>
                    <a:pt x="4235" y="364"/>
                  </a:lnTo>
                  <a:cubicBezTo>
                    <a:pt x="4283" y="364"/>
                    <a:pt x="4320" y="327"/>
                    <a:pt x="4330" y="284"/>
                  </a:cubicBezTo>
                  <a:lnTo>
                    <a:pt x="4353" y="86"/>
                  </a:lnTo>
                  <a:cubicBezTo>
                    <a:pt x="4358" y="39"/>
                    <a:pt x="4330" y="1"/>
                    <a:pt x="4283" y="1"/>
                  </a:cubicBezTo>
                  <a:close/>
                </a:path>
              </a:pathLst>
            </a:custGeom>
            <a:solidFill>
              <a:srgbClr val="AB7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6213220" y="4497799"/>
              <a:ext cx="1680989" cy="214508"/>
            </a:xfrm>
            <a:custGeom>
              <a:avLst/>
              <a:gdLst/>
              <a:ahLst/>
              <a:cxnLst/>
              <a:rect l="l" t="t" r="r" b="b"/>
              <a:pathLst>
                <a:path w="19364" h="2471" extrusionOk="0">
                  <a:moveTo>
                    <a:pt x="19364" y="1"/>
                  </a:moveTo>
                  <a:lnTo>
                    <a:pt x="19360" y="33"/>
                  </a:lnTo>
                  <a:lnTo>
                    <a:pt x="19360" y="33"/>
                  </a:lnTo>
                  <a:cubicBezTo>
                    <a:pt x="19361" y="23"/>
                    <a:pt x="19363" y="12"/>
                    <a:pt x="19364" y="1"/>
                  </a:cubicBezTo>
                  <a:close/>
                  <a:moveTo>
                    <a:pt x="204" y="1"/>
                  </a:moveTo>
                  <a:lnTo>
                    <a:pt x="147" y="416"/>
                  </a:lnTo>
                  <a:cubicBezTo>
                    <a:pt x="1" y="1550"/>
                    <a:pt x="733" y="2470"/>
                    <a:pt x="1781" y="2470"/>
                  </a:cubicBezTo>
                  <a:lnTo>
                    <a:pt x="17140" y="2470"/>
                  </a:lnTo>
                  <a:cubicBezTo>
                    <a:pt x="18188" y="2470"/>
                    <a:pt x="19161" y="1550"/>
                    <a:pt x="19307" y="416"/>
                  </a:cubicBezTo>
                  <a:lnTo>
                    <a:pt x="19360" y="33"/>
                  </a:lnTo>
                  <a:lnTo>
                    <a:pt x="19360" y="33"/>
                  </a:lnTo>
                  <a:cubicBezTo>
                    <a:pt x="19199" y="1156"/>
                    <a:pt x="18207" y="2263"/>
                    <a:pt x="17168" y="2263"/>
                  </a:cubicBezTo>
                  <a:lnTo>
                    <a:pt x="1809" y="2263"/>
                  </a:lnTo>
                  <a:cubicBezTo>
                    <a:pt x="756" y="2263"/>
                    <a:pt x="53" y="1134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7221154" y="1823402"/>
              <a:ext cx="376755" cy="24307"/>
            </a:xfrm>
            <a:custGeom>
              <a:avLst/>
              <a:gdLst/>
              <a:ahLst/>
              <a:cxnLst/>
              <a:rect l="l" t="t" r="r" b="b"/>
              <a:pathLst>
                <a:path w="4340" h="280" extrusionOk="0">
                  <a:moveTo>
                    <a:pt x="208" y="1"/>
                  </a:moveTo>
                  <a:cubicBezTo>
                    <a:pt x="109" y="1"/>
                    <a:pt x="14" y="86"/>
                    <a:pt x="5" y="185"/>
                  </a:cubicBezTo>
                  <a:cubicBezTo>
                    <a:pt x="0" y="218"/>
                    <a:pt x="5" y="251"/>
                    <a:pt x="19" y="279"/>
                  </a:cubicBezTo>
                  <a:cubicBezTo>
                    <a:pt x="57" y="228"/>
                    <a:pt x="118" y="190"/>
                    <a:pt x="184" y="190"/>
                  </a:cubicBezTo>
                  <a:lnTo>
                    <a:pt x="4146" y="190"/>
                  </a:lnTo>
                  <a:cubicBezTo>
                    <a:pt x="4212" y="190"/>
                    <a:pt x="4264" y="228"/>
                    <a:pt x="4287" y="279"/>
                  </a:cubicBezTo>
                  <a:cubicBezTo>
                    <a:pt x="4306" y="251"/>
                    <a:pt x="4320" y="218"/>
                    <a:pt x="4325" y="185"/>
                  </a:cubicBezTo>
                  <a:cubicBezTo>
                    <a:pt x="4339" y="86"/>
                    <a:pt x="4269" y="1"/>
                    <a:pt x="4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6271035" y="4516290"/>
              <a:ext cx="1575688" cy="24307"/>
            </a:xfrm>
            <a:custGeom>
              <a:avLst/>
              <a:gdLst/>
              <a:ahLst/>
              <a:cxnLst/>
              <a:rect l="l" t="t" r="r" b="b"/>
              <a:pathLst>
                <a:path w="18151" h="280" extrusionOk="0">
                  <a:moveTo>
                    <a:pt x="38" y="0"/>
                  </a:moveTo>
                  <a:lnTo>
                    <a:pt x="1" y="279"/>
                  </a:lnTo>
                  <a:lnTo>
                    <a:pt x="18113" y="27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7234696" y="3294894"/>
              <a:ext cx="650554" cy="621473"/>
            </a:xfrm>
            <a:custGeom>
              <a:avLst/>
              <a:gdLst/>
              <a:ahLst/>
              <a:cxnLst/>
              <a:rect l="l" t="t" r="r" b="b"/>
              <a:pathLst>
                <a:path w="7494" h="7159" extrusionOk="0">
                  <a:moveTo>
                    <a:pt x="4127" y="0"/>
                  </a:moveTo>
                  <a:cubicBezTo>
                    <a:pt x="2148" y="0"/>
                    <a:pt x="335" y="1601"/>
                    <a:pt x="76" y="3579"/>
                  </a:cubicBezTo>
                  <a:cubicBezTo>
                    <a:pt x="0" y="4188"/>
                    <a:pt x="76" y="4760"/>
                    <a:pt x="279" y="5260"/>
                  </a:cubicBezTo>
                  <a:cubicBezTo>
                    <a:pt x="373" y="5496"/>
                    <a:pt x="496" y="5713"/>
                    <a:pt x="642" y="5916"/>
                  </a:cubicBezTo>
                  <a:cubicBezTo>
                    <a:pt x="741" y="6049"/>
                    <a:pt x="845" y="6171"/>
                    <a:pt x="963" y="6285"/>
                  </a:cubicBezTo>
                  <a:cubicBezTo>
                    <a:pt x="1520" y="6828"/>
                    <a:pt x="2295" y="7158"/>
                    <a:pt x="3192" y="7158"/>
                  </a:cubicBezTo>
                  <a:cubicBezTo>
                    <a:pt x="3758" y="7158"/>
                    <a:pt x="4306" y="7026"/>
                    <a:pt x="4816" y="6790"/>
                  </a:cubicBezTo>
                  <a:cubicBezTo>
                    <a:pt x="5085" y="6667"/>
                    <a:pt x="5345" y="6511"/>
                    <a:pt x="5586" y="6332"/>
                  </a:cubicBezTo>
                  <a:cubicBezTo>
                    <a:pt x="5685" y="6261"/>
                    <a:pt x="5779" y="6181"/>
                    <a:pt x="5874" y="6100"/>
                  </a:cubicBezTo>
                  <a:cubicBezTo>
                    <a:pt x="5959" y="6020"/>
                    <a:pt x="6044" y="5940"/>
                    <a:pt x="6124" y="5860"/>
                  </a:cubicBezTo>
                  <a:cubicBezTo>
                    <a:pt x="6336" y="5633"/>
                    <a:pt x="6521" y="5388"/>
                    <a:pt x="6686" y="5123"/>
                  </a:cubicBezTo>
                  <a:cubicBezTo>
                    <a:pt x="6714" y="5076"/>
                    <a:pt x="6742" y="5029"/>
                    <a:pt x="6771" y="4981"/>
                  </a:cubicBezTo>
                  <a:cubicBezTo>
                    <a:pt x="7007" y="4552"/>
                    <a:pt x="7172" y="4080"/>
                    <a:pt x="7238" y="3579"/>
                  </a:cubicBezTo>
                  <a:cubicBezTo>
                    <a:pt x="7493" y="1601"/>
                    <a:pt x="6100" y="0"/>
                    <a:pt x="4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7241207" y="3309998"/>
              <a:ext cx="627984" cy="562876"/>
            </a:xfrm>
            <a:custGeom>
              <a:avLst/>
              <a:gdLst/>
              <a:ahLst/>
              <a:cxnLst/>
              <a:rect l="l" t="t" r="r" b="b"/>
              <a:pathLst>
                <a:path w="7234" h="6484" extrusionOk="0">
                  <a:moveTo>
                    <a:pt x="4028" y="1"/>
                  </a:moveTo>
                  <a:cubicBezTo>
                    <a:pt x="2144" y="1"/>
                    <a:pt x="421" y="1526"/>
                    <a:pt x="175" y="3405"/>
                  </a:cubicBezTo>
                  <a:cubicBezTo>
                    <a:pt x="1" y="4765"/>
                    <a:pt x="643" y="5941"/>
                    <a:pt x="1724" y="6484"/>
                  </a:cubicBezTo>
                  <a:cubicBezTo>
                    <a:pt x="1875" y="6011"/>
                    <a:pt x="2064" y="5615"/>
                    <a:pt x="2295" y="5374"/>
                  </a:cubicBezTo>
                  <a:cubicBezTo>
                    <a:pt x="2300" y="5369"/>
                    <a:pt x="2305" y="5365"/>
                    <a:pt x="2309" y="5355"/>
                  </a:cubicBezTo>
                  <a:cubicBezTo>
                    <a:pt x="2324" y="5346"/>
                    <a:pt x="2338" y="5332"/>
                    <a:pt x="2347" y="5317"/>
                  </a:cubicBezTo>
                  <a:cubicBezTo>
                    <a:pt x="2361" y="5308"/>
                    <a:pt x="2376" y="5294"/>
                    <a:pt x="2390" y="5284"/>
                  </a:cubicBezTo>
                  <a:cubicBezTo>
                    <a:pt x="2357" y="5265"/>
                    <a:pt x="2319" y="5247"/>
                    <a:pt x="2286" y="5232"/>
                  </a:cubicBezTo>
                  <a:cubicBezTo>
                    <a:pt x="2135" y="5157"/>
                    <a:pt x="1998" y="5086"/>
                    <a:pt x="1870" y="5015"/>
                  </a:cubicBezTo>
                  <a:cubicBezTo>
                    <a:pt x="1271" y="4685"/>
                    <a:pt x="931" y="4416"/>
                    <a:pt x="931" y="4416"/>
                  </a:cubicBezTo>
                  <a:cubicBezTo>
                    <a:pt x="931" y="4416"/>
                    <a:pt x="931" y="4416"/>
                    <a:pt x="931" y="4411"/>
                  </a:cubicBezTo>
                  <a:cubicBezTo>
                    <a:pt x="931" y="4406"/>
                    <a:pt x="931" y="4406"/>
                    <a:pt x="935" y="4401"/>
                  </a:cubicBezTo>
                  <a:cubicBezTo>
                    <a:pt x="935" y="4401"/>
                    <a:pt x="935" y="4397"/>
                    <a:pt x="935" y="4397"/>
                  </a:cubicBezTo>
                  <a:cubicBezTo>
                    <a:pt x="935" y="4392"/>
                    <a:pt x="940" y="4387"/>
                    <a:pt x="940" y="4378"/>
                  </a:cubicBezTo>
                  <a:cubicBezTo>
                    <a:pt x="945" y="4364"/>
                    <a:pt x="954" y="4340"/>
                    <a:pt x="964" y="4316"/>
                  </a:cubicBezTo>
                  <a:cubicBezTo>
                    <a:pt x="964" y="4316"/>
                    <a:pt x="964" y="4312"/>
                    <a:pt x="964" y="4312"/>
                  </a:cubicBezTo>
                  <a:cubicBezTo>
                    <a:pt x="968" y="4302"/>
                    <a:pt x="973" y="4288"/>
                    <a:pt x="978" y="4274"/>
                  </a:cubicBezTo>
                  <a:cubicBezTo>
                    <a:pt x="978" y="4274"/>
                    <a:pt x="978" y="4274"/>
                    <a:pt x="978" y="4269"/>
                  </a:cubicBezTo>
                  <a:cubicBezTo>
                    <a:pt x="1101" y="3920"/>
                    <a:pt x="1450" y="2999"/>
                    <a:pt x="1965" y="2230"/>
                  </a:cubicBezTo>
                  <a:lnTo>
                    <a:pt x="1969" y="2230"/>
                  </a:lnTo>
                  <a:cubicBezTo>
                    <a:pt x="2036" y="2130"/>
                    <a:pt x="2106" y="2031"/>
                    <a:pt x="2177" y="1942"/>
                  </a:cubicBezTo>
                  <a:lnTo>
                    <a:pt x="2182" y="1942"/>
                  </a:lnTo>
                  <a:cubicBezTo>
                    <a:pt x="2576" y="1433"/>
                    <a:pt x="3055" y="1051"/>
                    <a:pt x="3596" y="1051"/>
                  </a:cubicBezTo>
                  <a:cubicBezTo>
                    <a:pt x="3683" y="1051"/>
                    <a:pt x="3772" y="1061"/>
                    <a:pt x="3863" y="1082"/>
                  </a:cubicBezTo>
                  <a:cubicBezTo>
                    <a:pt x="4020" y="1041"/>
                    <a:pt x="4165" y="1022"/>
                    <a:pt x="4300" y="1022"/>
                  </a:cubicBezTo>
                  <a:cubicBezTo>
                    <a:pt x="4913" y="1022"/>
                    <a:pt x="5298" y="1419"/>
                    <a:pt x="5534" y="1965"/>
                  </a:cubicBezTo>
                  <a:cubicBezTo>
                    <a:pt x="5766" y="2494"/>
                    <a:pt x="5855" y="3169"/>
                    <a:pt x="5879" y="3745"/>
                  </a:cubicBezTo>
                  <a:cubicBezTo>
                    <a:pt x="5879" y="3797"/>
                    <a:pt x="5879" y="3849"/>
                    <a:pt x="5879" y="3896"/>
                  </a:cubicBezTo>
                  <a:cubicBezTo>
                    <a:pt x="5879" y="3901"/>
                    <a:pt x="5879" y="3901"/>
                    <a:pt x="5879" y="3906"/>
                  </a:cubicBezTo>
                  <a:cubicBezTo>
                    <a:pt x="5884" y="3953"/>
                    <a:pt x="5884" y="4000"/>
                    <a:pt x="5884" y="4043"/>
                  </a:cubicBezTo>
                  <a:lnTo>
                    <a:pt x="5884" y="4057"/>
                  </a:lnTo>
                  <a:cubicBezTo>
                    <a:pt x="5884" y="4099"/>
                    <a:pt x="5884" y="4142"/>
                    <a:pt x="5879" y="4184"/>
                  </a:cubicBezTo>
                  <a:cubicBezTo>
                    <a:pt x="5879" y="4189"/>
                    <a:pt x="5879" y="4194"/>
                    <a:pt x="5879" y="4198"/>
                  </a:cubicBezTo>
                  <a:cubicBezTo>
                    <a:pt x="5879" y="4241"/>
                    <a:pt x="5879" y="4279"/>
                    <a:pt x="5879" y="4321"/>
                  </a:cubicBezTo>
                  <a:cubicBezTo>
                    <a:pt x="5879" y="4326"/>
                    <a:pt x="5879" y="4326"/>
                    <a:pt x="5879" y="4331"/>
                  </a:cubicBezTo>
                  <a:cubicBezTo>
                    <a:pt x="5874" y="4373"/>
                    <a:pt x="5874" y="4411"/>
                    <a:pt x="5869" y="4453"/>
                  </a:cubicBezTo>
                  <a:cubicBezTo>
                    <a:pt x="5539" y="4675"/>
                    <a:pt x="5161" y="4888"/>
                    <a:pt x="4750" y="5100"/>
                  </a:cubicBezTo>
                  <a:cubicBezTo>
                    <a:pt x="4647" y="5152"/>
                    <a:pt x="4543" y="5204"/>
                    <a:pt x="4434" y="5256"/>
                  </a:cubicBezTo>
                  <a:cubicBezTo>
                    <a:pt x="4510" y="5355"/>
                    <a:pt x="4566" y="5454"/>
                    <a:pt x="4599" y="5568"/>
                  </a:cubicBezTo>
                  <a:cubicBezTo>
                    <a:pt x="4694" y="5794"/>
                    <a:pt x="4750" y="6087"/>
                    <a:pt x="4784" y="6418"/>
                  </a:cubicBezTo>
                  <a:cubicBezTo>
                    <a:pt x="5936" y="5842"/>
                    <a:pt x="6819" y="4708"/>
                    <a:pt x="6988" y="3405"/>
                  </a:cubicBezTo>
                  <a:cubicBezTo>
                    <a:pt x="7234" y="1526"/>
                    <a:pt x="5907" y="1"/>
                    <a:pt x="4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7326019" y="3503495"/>
              <a:ext cx="85768" cy="177179"/>
            </a:xfrm>
            <a:custGeom>
              <a:avLst/>
              <a:gdLst/>
              <a:ahLst/>
              <a:cxnLst/>
              <a:rect l="l" t="t" r="r" b="b"/>
              <a:pathLst>
                <a:path w="988" h="2041" extrusionOk="0">
                  <a:moveTo>
                    <a:pt x="1" y="2040"/>
                  </a:moveTo>
                  <a:cubicBezTo>
                    <a:pt x="124" y="1691"/>
                    <a:pt x="473" y="770"/>
                    <a:pt x="988" y="1"/>
                  </a:cubicBezTo>
                  <a:cubicBezTo>
                    <a:pt x="473" y="770"/>
                    <a:pt x="124" y="1691"/>
                    <a:pt x="1" y="204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7751467" y="3635096"/>
              <a:ext cx="87" cy="13195"/>
            </a:xfrm>
            <a:custGeom>
              <a:avLst/>
              <a:gdLst/>
              <a:ahLst/>
              <a:cxnLst/>
              <a:rect l="l" t="t" r="r" b="b"/>
              <a:pathLst>
                <a:path w="1" h="152" extrusionOk="0">
                  <a:moveTo>
                    <a:pt x="1" y="0"/>
                  </a:moveTo>
                  <a:cubicBezTo>
                    <a:pt x="1" y="52"/>
                    <a:pt x="1" y="104"/>
                    <a:pt x="1" y="151"/>
                  </a:cubicBezTo>
                  <a:cubicBezTo>
                    <a:pt x="1" y="104"/>
                    <a:pt x="1" y="52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7412133" y="3478494"/>
              <a:ext cx="18143" cy="25088"/>
            </a:xfrm>
            <a:custGeom>
              <a:avLst/>
              <a:gdLst/>
              <a:ahLst/>
              <a:cxnLst/>
              <a:rect l="l" t="t" r="r" b="b"/>
              <a:pathLst>
                <a:path w="209" h="289" extrusionOk="0">
                  <a:moveTo>
                    <a:pt x="0" y="289"/>
                  </a:moveTo>
                  <a:cubicBezTo>
                    <a:pt x="67" y="189"/>
                    <a:pt x="137" y="90"/>
                    <a:pt x="208" y="1"/>
                  </a:cubicBezTo>
                  <a:cubicBezTo>
                    <a:pt x="137" y="90"/>
                    <a:pt x="67" y="189"/>
                    <a:pt x="0" y="28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7721605" y="3480577"/>
              <a:ext cx="29949" cy="154609"/>
            </a:xfrm>
            <a:custGeom>
              <a:avLst/>
              <a:gdLst/>
              <a:ahLst/>
              <a:cxnLst/>
              <a:rect l="l" t="t" r="r" b="b"/>
              <a:pathLst>
                <a:path w="345" h="1781" extrusionOk="0">
                  <a:moveTo>
                    <a:pt x="0" y="0"/>
                  </a:moveTo>
                  <a:cubicBezTo>
                    <a:pt x="232" y="529"/>
                    <a:pt x="321" y="1204"/>
                    <a:pt x="345" y="1780"/>
                  </a:cubicBezTo>
                  <a:cubicBezTo>
                    <a:pt x="321" y="1204"/>
                    <a:pt x="232" y="529"/>
                    <a:pt x="0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7750686" y="3685879"/>
              <a:ext cx="868" cy="10764"/>
            </a:xfrm>
            <a:custGeom>
              <a:avLst/>
              <a:gdLst/>
              <a:ahLst/>
              <a:cxnLst/>
              <a:rect l="l" t="t" r="r" b="b"/>
              <a:pathLst>
                <a:path w="10" h="124" extrusionOk="0">
                  <a:moveTo>
                    <a:pt x="10" y="1"/>
                  </a:moveTo>
                  <a:cubicBezTo>
                    <a:pt x="5" y="43"/>
                    <a:pt x="5" y="81"/>
                    <a:pt x="0" y="123"/>
                  </a:cubicBezTo>
                  <a:cubicBezTo>
                    <a:pt x="5" y="81"/>
                    <a:pt x="5" y="43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8"/>
            <p:cNvSpPr/>
            <p:nvPr/>
          </p:nvSpPr>
          <p:spPr>
            <a:xfrm>
              <a:off x="7751467" y="3674421"/>
              <a:ext cx="87" cy="10764"/>
            </a:xfrm>
            <a:custGeom>
              <a:avLst/>
              <a:gdLst/>
              <a:ahLst/>
              <a:cxnLst/>
              <a:rect l="l" t="t" r="r" b="b"/>
              <a:pathLst>
                <a:path w="1" h="124" extrusionOk="0">
                  <a:moveTo>
                    <a:pt x="1" y="0"/>
                  </a:moveTo>
                  <a:cubicBezTo>
                    <a:pt x="1" y="43"/>
                    <a:pt x="1" y="81"/>
                    <a:pt x="1" y="123"/>
                  </a:cubicBezTo>
                  <a:cubicBezTo>
                    <a:pt x="1" y="81"/>
                    <a:pt x="1" y="43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8"/>
            <p:cNvSpPr/>
            <p:nvPr/>
          </p:nvSpPr>
          <p:spPr>
            <a:xfrm>
              <a:off x="7751467" y="3662094"/>
              <a:ext cx="521" cy="11198"/>
            </a:xfrm>
            <a:custGeom>
              <a:avLst/>
              <a:gdLst/>
              <a:ahLst/>
              <a:cxnLst/>
              <a:rect l="l" t="t" r="r" b="b"/>
              <a:pathLst>
                <a:path w="6" h="129" extrusionOk="0">
                  <a:moveTo>
                    <a:pt x="6" y="1"/>
                  </a:moveTo>
                  <a:cubicBezTo>
                    <a:pt x="6" y="43"/>
                    <a:pt x="6" y="86"/>
                    <a:pt x="1" y="128"/>
                  </a:cubicBezTo>
                  <a:cubicBezTo>
                    <a:pt x="6" y="86"/>
                    <a:pt x="6" y="43"/>
                    <a:pt x="6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8"/>
            <p:cNvSpPr/>
            <p:nvPr/>
          </p:nvSpPr>
          <p:spPr>
            <a:xfrm>
              <a:off x="7751467" y="3648986"/>
              <a:ext cx="521" cy="11980"/>
            </a:xfrm>
            <a:custGeom>
              <a:avLst/>
              <a:gdLst/>
              <a:ahLst/>
              <a:cxnLst/>
              <a:rect l="l" t="t" r="r" b="b"/>
              <a:pathLst>
                <a:path w="6" h="138" extrusionOk="0">
                  <a:moveTo>
                    <a:pt x="1" y="1"/>
                  </a:moveTo>
                  <a:cubicBezTo>
                    <a:pt x="6" y="48"/>
                    <a:pt x="6" y="95"/>
                    <a:pt x="6" y="138"/>
                  </a:cubicBezTo>
                  <a:cubicBezTo>
                    <a:pt x="6" y="95"/>
                    <a:pt x="6" y="48"/>
                    <a:pt x="1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8"/>
            <p:cNvSpPr/>
            <p:nvPr/>
          </p:nvSpPr>
          <p:spPr>
            <a:xfrm>
              <a:off x="7403539" y="3745343"/>
              <a:ext cx="36113" cy="18925"/>
            </a:xfrm>
            <a:custGeom>
              <a:avLst/>
              <a:gdLst/>
              <a:ahLst/>
              <a:cxnLst/>
              <a:rect l="l" t="t" r="r" b="b"/>
              <a:pathLst>
                <a:path w="416" h="218" extrusionOk="0">
                  <a:moveTo>
                    <a:pt x="416" y="217"/>
                  </a:moveTo>
                  <a:cubicBezTo>
                    <a:pt x="265" y="142"/>
                    <a:pt x="128" y="71"/>
                    <a:pt x="0" y="0"/>
                  </a:cubicBezTo>
                  <a:cubicBezTo>
                    <a:pt x="128" y="71"/>
                    <a:pt x="265" y="142"/>
                    <a:pt x="416" y="21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8"/>
            <p:cNvSpPr/>
            <p:nvPr/>
          </p:nvSpPr>
          <p:spPr>
            <a:xfrm>
              <a:off x="7439564" y="3764181"/>
              <a:ext cx="9115" cy="4601"/>
            </a:xfrm>
            <a:custGeom>
              <a:avLst/>
              <a:gdLst/>
              <a:ahLst/>
              <a:cxnLst/>
              <a:rect l="l" t="t" r="r" b="b"/>
              <a:pathLst>
                <a:path w="105" h="53" extrusionOk="0">
                  <a:moveTo>
                    <a:pt x="1" y="0"/>
                  </a:moveTo>
                  <a:cubicBezTo>
                    <a:pt x="34" y="15"/>
                    <a:pt x="72" y="33"/>
                    <a:pt x="105" y="52"/>
                  </a:cubicBezTo>
                  <a:lnTo>
                    <a:pt x="105" y="52"/>
                  </a:lnTo>
                  <a:cubicBezTo>
                    <a:pt x="72" y="33"/>
                    <a:pt x="34" y="15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8"/>
            <p:cNvSpPr/>
            <p:nvPr/>
          </p:nvSpPr>
          <p:spPr>
            <a:xfrm>
              <a:off x="7322807" y="3684664"/>
              <a:ext cx="2083" cy="5382"/>
            </a:xfrm>
            <a:custGeom>
              <a:avLst/>
              <a:gdLst/>
              <a:ahLst/>
              <a:cxnLst/>
              <a:rect l="l" t="t" r="r" b="b"/>
              <a:pathLst>
                <a:path w="24" h="62" extrusionOk="0">
                  <a:moveTo>
                    <a:pt x="0" y="62"/>
                  </a:moveTo>
                  <a:cubicBezTo>
                    <a:pt x="5" y="48"/>
                    <a:pt x="14" y="24"/>
                    <a:pt x="24" y="0"/>
                  </a:cubicBezTo>
                  <a:cubicBezTo>
                    <a:pt x="14" y="24"/>
                    <a:pt x="5" y="48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8"/>
            <p:cNvSpPr/>
            <p:nvPr/>
          </p:nvSpPr>
          <p:spPr>
            <a:xfrm>
              <a:off x="7324803" y="3680931"/>
              <a:ext cx="1302" cy="3386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" y="39"/>
                  </a:moveTo>
                  <a:cubicBezTo>
                    <a:pt x="5" y="29"/>
                    <a:pt x="10" y="15"/>
                    <a:pt x="15" y="1"/>
                  </a:cubicBezTo>
                  <a:cubicBezTo>
                    <a:pt x="10" y="15"/>
                    <a:pt x="5" y="29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7322373" y="3689959"/>
              <a:ext cx="521" cy="1736"/>
            </a:xfrm>
            <a:custGeom>
              <a:avLst/>
              <a:gdLst/>
              <a:ahLst/>
              <a:cxnLst/>
              <a:rect l="l" t="t" r="r" b="b"/>
              <a:pathLst>
                <a:path w="6" h="20" extrusionOk="0">
                  <a:moveTo>
                    <a:pt x="0" y="20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8"/>
            <p:cNvSpPr/>
            <p:nvPr/>
          </p:nvSpPr>
          <p:spPr>
            <a:xfrm>
              <a:off x="7321939" y="3692824"/>
              <a:ext cx="87" cy="52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cubicBezTo>
                    <a:pt x="1" y="6"/>
                    <a:pt x="1" y="6"/>
                    <a:pt x="1" y="1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8"/>
            <p:cNvSpPr/>
            <p:nvPr/>
          </p:nvSpPr>
          <p:spPr>
            <a:xfrm>
              <a:off x="7321939" y="3692043"/>
              <a:ext cx="521" cy="868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5" y="0"/>
                  </a:moveTo>
                  <a:cubicBezTo>
                    <a:pt x="1" y="5"/>
                    <a:pt x="1" y="5"/>
                    <a:pt x="1" y="10"/>
                  </a:cubicBezTo>
                  <a:cubicBezTo>
                    <a:pt x="1" y="5"/>
                    <a:pt x="5" y="5"/>
                    <a:pt x="5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8"/>
            <p:cNvSpPr/>
            <p:nvPr/>
          </p:nvSpPr>
          <p:spPr>
            <a:xfrm>
              <a:off x="7321939" y="3478494"/>
              <a:ext cx="211643" cy="290293"/>
            </a:xfrm>
            <a:custGeom>
              <a:avLst/>
              <a:gdLst/>
              <a:ahLst/>
              <a:cxnLst/>
              <a:rect l="l" t="t" r="r" b="b"/>
              <a:pathLst>
                <a:path w="2438" h="3344" extrusionOk="0">
                  <a:moveTo>
                    <a:pt x="1743" y="1543"/>
                  </a:moveTo>
                  <a:cubicBezTo>
                    <a:pt x="1743" y="1551"/>
                    <a:pt x="1742" y="1560"/>
                    <a:pt x="1738" y="1568"/>
                  </a:cubicBezTo>
                  <a:cubicBezTo>
                    <a:pt x="1740" y="1560"/>
                    <a:pt x="1741" y="1552"/>
                    <a:pt x="1743" y="1543"/>
                  </a:cubicBezTo>
                  <a:close/>
                  <a:moveTo>
                    <a:pt x="1719" y="1734"/>
                  </a:moveTo>
                  <a:cubicBezTo>
                    <a:pt x="1719" y="1748"/>
                    <a:pt x="1715" y="1757"/>
                    <a:pt x="1710" y="1757"/>
                  </a:cubicBezTo>
                  <a:cubicBezTo>
                    <a:pt x="1715" y="1752"/>
                    <a:pt x="1719" y="1748"/>
                    <a:pt x="1719" y="1734"/>
                  </a:cubicBezTo>
                  <a:close/>
                  <a:moveTo>
                    <a:pt x="1528" y="1291"/>
                  </a:moveTo>
                  <a:cubicBezTo>
                    <a:pt x="1575" y="1291"/>
                    <a:pt x="1623" y="1339"/>
                    <a:pt x="1653" y="1436"/>
                  </a:cubicBezTo>
                  <a:cubicBezTo>
                    <a:pt x="1705" y="1606"/>
                    <a:pt x="1705" y="1908"/>
                    <a:pt x="1705" y="1908"/>
                  </a:cubicBezTo>
                  <a:cubicBezTo>
                    <a:pt x="1455" y="1790"/>
                    <a:pt x="1309" y="1521"/>
                    <a:pt x="1450" y="1337"/>
                  </a:cubicBezTo>
                  <a:cubicBezTo>
                    <a:pt x="1474" y="1306"/>
                    <a:pt x="1501" y="1291"/>
                    <a:pt x="1528" y="1291"/>
                  </a:cubicBezTo>
                  <a:close/>
                  <a:moveTo>
                    <a:pt x="1247" y="1"/>
                  </a:moveTo>
                  <a:cubicBezTo>
                    <a:pt x="1176" y="90"/>
                    <a:pt x="1106" y="189"/>
                    <a:pt x="1039" y="289"/>
                  </a:cubicBezTo>
                  <a:lnTo>
                    <a:pt x="1035" y="289"/>
                  </a:lnTo>
                  <a:cubicBezTo>
                    <a:pt x="520" y="1058"/>
                    <a:pt x="171" y="1979"/>
                    <a:pt x="48" y="2328"/>
                  </a:cubicBezTo>
                  <a:cubicBezTo>
                    <a:pt x="48" y="2333"/>
                    <a:pt x="48" y="2333"/>
                    <a:pt x="48" y="2333"/>
                  </a:cubicBezTo>
                  <a:cubicBezTo>
                    <a:pt x="43" y="2347"/>
                    <a:pt x="38" y="2361"/>
                    <a:pt x="34" y="2371"/>
                  </a:cubicBezTo>
                  <a:cubicBezTo>
                    <a:pt x="34" y="2371"/>
                    <a:pt x="34" y="2375"/>
                    <a:pt x="34" y="2375"/>
                  </a:cubicBezTo>
                  <a:cubicBezTo>
                    <a:pt x="24" y="2399"/>
                    <a:pt x="15" y="2423"/>
                    <a:pt x="10" y="2437"/>
                  </a:cubicBezTo>
                  <a:cubicBezTo>
                    <a:pt x="10" y="2446"/>
                    <a:pt x="5" y="2451"/>
                    <a:pt x="5" y="2456"/>
                  </a:cubicBezTo>
                  <a:cubicBezTo>
                    <a:pt x="5" y="2456"/>
                    <a:pt x="5" y="2460"/>
                    <a:pt x="5" y="2460"/>
                  </a:cubicBezTo>
                  <a:cubicBezTo>
                    <a:pt x="5" y="2465"/>
                    <a:pt x="1" y="2465"/>
                    <a:pt x="1" y="2470"/>
                  </a:cubicBezTo>
                  <a:cubicBezTo>
                    <a:pt x="1" y="2475"/>
                    <a:pt x="1" y="2475"/>
                    <a:pt x="1" y="2475"/>
                  </a:cubicBezTo>
                  <a:cubicBezTo>
                    <a:pt x="1" y="2475"/>
                    <a:pt x="341" y="2744"/>
                    <a:pt x="940" y="3074"/>
                  </a:cubicBezTo>
                  <a:cubicBezTo>
                    <a:pt x="1068" y="3145"/>
                    <a:pt x="1205" y="3216"/>
                    <a:pt x="1356" y="3291"/>
                  </a:cubicBezTo>
                  <a:cubicBezTo>
                    <a:pt x="1389" y="3306"/>
                    <a:pt x="1427" y="3324"/>
                    <a:pt x="1460" y="3343"/>
                  </a:cubicBezTo>
                  <a:cubicBezTo>
                    <a:pt x="1469" y="3334"/>
                    <a:pt x="1479" y="3324"/>
                    <a:pt x="1493" y="3315"/>
                  </a:cubicBezTo>
                  <a:cubicBezTo>
                    <a:pt x="1493" y="3315"/>
                    <a:pt x="1493" y="3315"/>
                    <a:pt x="1493" y="3320"/>
                  </a:cubicBezTo>
                  <a:cubicBezTo>
                    <a:pt x="1620" y="3178"/>
                    <a:pt x="1899" y="2975"/>
                    <a:pt x="2135" y="2805"/>
                  </a:cubicBezTo>
                  <a:lnTo>
                    <a:pt x="2206" y="2451"/>
                  </a:lnTo>
                  <a:cubicBezTo>
                    <a:pt x="1928" y="2159"/>
                    <a:pt x="1791" y="1848"/>
                    <a:pt x="1743" y="1542"/>
                  </a:cubicBezTo>
                  <a:lnTo>
                    <a:pt x="1743" y="1542"/>
                  </a:lnTo>
                  <a:cubicBezTo>
                    <a:pt x="1746" y="1524"/>
                    <a:pt x="1749" y="1506"/>
                    <a:pt x="1752" y="1488"/>
                  </a:cubicBezTo>
                  <a:cubicBezTo>
                    <a:pt x="1757" y="1474"/>
                    <a:pt x="1757" y="1459"/>
                    <a:pt x="1762" y="1445"/>
                  </a:cubicBezTo>
                  <a:cubicBezTo>
                    <a:pt x="1767" y="1422"/>
                    <a:pt x="1771" y="1398"/>
                    <a:pt x="1776" y="1374"/>
                  </a:cubicBezTo>
                  <a:cubicBezTo>
                    <a:pt x="1781" y="1356"/>
                    <a:pt x="1785" y="1341"/>
                    <a:pt x="1790" y="1327"/>
                  </a:cubicBezTo>
                  <a:cubicBezTo>
                    <a:pt x="1795" y="1304"/>
                    <a:pt x="1800" y="1285"/>
                    <a:pt x="1804" y="1261"/>
                  </a:cubicBezTo>
                  <a:cubicBezTo>
                    <a:pt x="1809" y="1247"/>
                    <a:pt x="1819" y="1228"/>
                    <a:pt x="1823" y="1214"/>
                  </a:cubicBezTo>
                  <a:cubicBezTo>
                    <a:pt x="1828" y="1195"/>
                    <a:pt x="1833" y="1171"/>
                    <a:pt x="1842" y="1153"/>
                  </a:cubicBezTo>
                  <a:cubicBezTo>
                    <a:pt x="1847" y="1138"/>
                    <a:pt x="1852" y="1120"/>
                    <a:pt x="1861" y="1105"/>
                  </a:cubicBezTo>
                  <a:cubicBezTo>
                    <a:pt x="1866" y="1086"/>
                    <a:pt x="1875" y="1068"/>
                    <a:pt x="1880" y="1049"/>
                  </a:cubicBezTo>
                  <a:cubicBezTo>
                    <a:pt x="1889" y="1035"/>
                    <a:pt x="1894" y="1020"/>
                    <a:pt x="1904" y="1001"/>
                  </a:cubicBezTo>
                  <a:cubicBezTo>
                    <a:pt x="1908" y="987"/>
                    <a:pt x="1918" y="968"/>
                    <a:pt x="1927" y="950"/>
                  </a:cubicBezTo>
                  <a:cubicBezTo>
                    <a:pt x="1932" y="935"/>
                    <a:pt x="1941" y="921"/>
                    <a:pt x="1946" y="902"/>
                  </a:cubicBezTo>
                  <a:cubicBezTo>
                    <a:pt x="1955" y="888"/>
                    <a:pt x="1965" y="869"/>
                    <a:pt x="1974" y="855"/>
                  </a:cubicBezTo>
                  <a:cubicBezTo>
                    <a:pt x="1979" y="841"/>
                    <a:pt x="1988" y="827"/>
                    <a:pt x="1998" y="808"/>
                  </a:cubicBezTo>
                  <a:cubicBezTo>
                    <a:pt x="2007" y="794"/>
                    <a:pt x="2017" y="780"/>
                    <a:pt x="2026" y="765"/>
                  </a:cubicBezTo>
                  <a:cubicBezTo>
                    <a:pt x="2036" y="751"/>
                    <a:pt x="2045" y="732"/>
                    <a:pt x="2055" y="718"/>
                  </a:cubicBezTo>
                  <a:cubicBezTo>
                    <a:pt x="2059" y="704"/>
                    <a:pt x="2073" y="690"/>
                    <a:pt x="2083" y="676"/>
                  </a:cubicBezTo>
                  <a:cubicBezTo>
                    <a:pt x="2092" y="662"/>
                    <a:pt x="2102" y="647"/>
                    <a:pt x="2111" y="638"/>
                  </a:cubicBezTo>
                  <a:cubicBezTo>
                    <a:pt x="2121" y="624"/>
                    <a:pt x="2130" y="610"/>
                    <a:pt x="2140" y="595"/>
                  </a:cubicBezTo>
                  <a:cubicBezTo>
                    <a:pt x="2149" y="581"/>
                    <a:pt x="2158" y="567"/>
                    <a:pt x="2173" y="558"/>
                  </a:cubicBezTo>
                  <a:cubicBezTo>
                    <a:pt x="2182" y="543"/>
                    <a:pt x="2192" y="529"/>
                    <a:pt x="2201" y="520"/>
                  </a:cubicBezTo>
                  <a:cubicBezTo>
                    <a:pt x="2215" y="506"/>
                    <a:pt x="2225" y="492"/>
                    <a:pt x="2234" y="482"/>
                  </a:cubicBezTo>
                  <a:cubicBezTo>
                    <a:pt x="2243" y="468"/>
                    <a:pt x="2258" y="458"/>
                    <a:pt x="2267" y="449"/>
                  </a:cubicBezTo>
                  <a:cubicBezTo>
                    <a:pt x="2277" y="435"/>
                    <a:pt x="2291" y="421"/>
                    <a:pt x="2300" y="411"/>
                  </a:cubicBezTo>
                  <a:cubicBezTo>
                    <a:pt x="2310" y="402"/>
                    <a:pt x="2324" y="392"/>
                    <a:pt x="2333" y="383"/>
                  </a:cubicBezTo>
                  <a:cubicBezTo>
                    <a:pt x="2366" y="350"/>
                    <a:pt x="2404" y="317"/>
                    <a:pt x="2437" y="289"/>
                  </a:cubicBezTo>
                  <a:lnTo>
                    <a:pt x="2437" y="289"/>
                  </a:lnTo>
                  <a:cubicBezTo>
                    <a:pt x="2325" y="353"/>
                    <a:pt x="2196" y="389"/>
                    <a:pt x="2054" y="389"/>
                  </a:cubicBezTo>
                  <a:cubicBezTo>
                    <a:pt x="1853" y="389"/>
                    <a:pt x="1625" y="318"/>
                    <a:pt x="1379" y="161"/>
                  </a:cubicBezTo>
                  <a:cubicBezTo>
                    <a:pt x="1332" y="114"/>
                    <a:pt x="1290" y="62"/>
                    <a:pt x="125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8"/>
            <p:cNvSpPr/>
            <p:nvPr/>
          </p:nvSpPr>
          <p:spPr>
            <a:xfrm>
              <a:off x="7390778" y="3776507"/>
              <a:ext cx="49742" cy="105387"/>
            </a:xfrm>
            <a:custGeom>
              <a:avLst/>
              <a:gdLst/>
              <a:ahLst/>
              <a:cxnLst/>
              <a:rect l="l" t="t" r="r" b="b"/>
              <a:pathLst>
                <a:path w="573" h="1214" extrusionOk="0">
                  <a:moveTo>
                    <a:pt x="572" y="0"/>
                  </a:moveTo>
                  <a:lnTo>
                    <a:pt x="572" y="0"/>
                  </a:lnTo>
                  <a:cubicBezTo>
                    <a:pt x="534" y="38"/>
                    <a:pt x="497" y="80"/>
                    <a:pt x="464" y="128"/>
                  </a:cubicBezTo>
                  <a:cubicBezTo>
                    <a:pt x="464" y="128"/>
                    <a:pt x="464" y="128"/>
                    <a:pt x="464" y="128"/>
                  </a:cubicBezTo>
                  <a:lnTo>
                    <a:pt x="464" y="128"/>
                  </a:lnTo>
                  <a:cubicBezTo>
                    <a:pt x="499" y="81"/>
                    <a:pt x="535" y="39"/>
                    <a:pt x="572" y="0"/>
                  </a:cubicBezTo>
                  <a:close/>
                  <a:moveTo>
                    <a:pt x="464" y="128"/>
                  </a:moveTo>
                  <a:cubicBezTo>
                    <a:pt x="281" y="370"/>
                    <a:pt x="128" y="713"/>
                    <a:pt x="1" y="1110"/>
                  </a:cubicBezTo>
                  <a:cubicBezTo>
                    <a:pt x="72" y="1147"/>
                    <a:pt x="147" y="1180"/>
                    <a:pt x="223" y="1214"/>
                  </a:cubicBezTo>
                  <a:cubicBezTo>
                    <a:pt x="246" y="1133"/>
                    <a:pt x="265" y="1058"/>
                    <a:pt x="284" y="982"/>
                  </a:cubicBezTo>
                  <a:lnTo>
                    <a:pt x="284" y="982"/>
                  </a:lnTo>
                  <a:cubicBezTo>
                    <a:pt x="270" y="1044"/>
                    <a:pt x="261" y="1110"/>
                    <a:pt x="246" y="1176"/>
                  </a:cubicBezTo>
                  <a:cubicBezTo>
                    <a:pt x="355" y="737"/>
                    <a:pt x="473" y="373"/>
                    <a:pt x="553" y="156"/>
                  </a:cubicBezTo>
                  <a:cubicBezTo>
                    <a:pt x="521" y="146"/>
                    <a:pt x="488" y="137"/>
                    <a:pt x="464" y="1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8"/>
            <p:cNvSpPr/>
            <p:nvPr/>
          </p:nvSpPr>
          <p:spPr>
            <a:xfrm>
              <a:off x="7441648" y="3771559"/>
              <a:ext cx="3386" cy="3386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38"/>
                  </a:moveTo>
                  <a:cubicBezTo>
                    <a:pt x="15" y="29"/>
                    <a:pt x="29" y="15"/>
                    <a:pt x="38" y="0"/>
                  </a:cubicBezTo>
                  <a:cubicBezTo>
                    <a:pt x="29" y="15"/>
                    <a:pt x="15" y="29"/>
                    <a:pt x="0" y="38"/>
                  </a:cubicBez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8"/>
            <p:cNvSpPr/>
            <p:nvPr/>
          </p:nvSpPr>
          <p:spPr>
            <a:xfrm>
              <a:off x="7451457" y="3766264"/>
              <a:ext cx="87" cy="43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8"/>
            <p:cNvSpPr/>
            <p:nvPr/>
          </p:nvSpPr>
          <p:spPr>
            <a:xfrm>
              <a:off x="7624032" y="3793261"/>
              <a:ext cx="32467" cy="84553"/>
            </a:xfrm>
            <a:custGeom>
              <a:avLst/>
              <a:gdLst/>
              <a:ahLst/>
              <a:cxnLst/>
              <a:rect l="l" t="t" r="r" b="b"/>
              <a:pathLst>
                <a:path w="374" h="974" extrusionOk="0">
                  <a:moveTo>
                    <a:pt x="189" y="1"/>
                  </a:moveTo>
                  <a:cubicBezTo>
                    <a:pt x="128" y="29"/>
                    <a:pt x="62" y="48"/>
                    <a:pt x="1" y="67"/>
                  </a:cubicBezTo>
                  <a:cubicBezTo>
                    <a:pt x="5" y="195"/>
                    <a:pt x="18" y="349"/>
                    <a:pt x="27" y="516"/>
                  </a:cubicBezTo>
                  <a:lnTo>
                    <a:pt x="27" y="516"/>
                  </a:lnTo>
                  <a:cubicBezTo>
                    <a:pt x="26" y="511"/>
                    <a:pt x="25" y="506"/>
                    <a:pt x="24" y="501"/>
                  </a:cubicBezTo>
                  <a:lnTo>
                    <a:pt x="24" y="501"/>
                  </a:lnTo>
                  <a:cubicBezTo>
                    <a:pt x="24" y="515"/>
                    <a:pt x="24" y="534"/>
                    <a:pt x="29" y="548"/>
                  </a:cubicBezTo>
                  <a:cubicBezTo>
                    <a:pt x="28" y="538"/>
                    <a:pt x="28" y="527"/>
                    <a:pt x="27" y="516"/>
                  </a:cubicBezTo>
                  <a:lnTo>
                    <a:pt x="27" y="516"/>
                  </a:lnTo>
                  <a:cubicBezTo>
                    <a:pt x="54" y="654"/>
                    <a:pt x="77" y="814"/>
                    <a:pt x="95" y="973"/>
                  </a:cubicBezTo>
                  <a:cubicBezTo>
                    <a:pt x="189" y="936"/>
                    <a:pt x="284" y="893"/>
                    <a:pt x="374" y="851"/>
                  </a:cubicBezTo>
                  <a:cubicBezTo>
                    <a:pt x="340" y="520"/>
                    <a:pt x="284" y="227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8"/>
            <p:cNvSpPr/>
            <p:nvPr/>
          </p:nvSpPr>
          <p:spPr>
            <a:xfrm>
              <a:off x="7451457" y="3721992"/>
              <a:ext cx="55819" cy="44707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643" y="0"/>
                  </a:moveTo>
                  <a:cubicBezTo>
                    <a:pt x="407" y="170"/>
                    <a:pt x="128" y="373"/>
                    <a:pt x="1" y="515"/>
                  </a:cubicBezTo>
                  <a:cubicBezTo>
                    <a:pt x="128" y="373"/>
                    <a:pt x="407" y="170"/>
                    <a:pt x="643" y="0"/>
                  </a:cubicBezTo>
                  <a:close/>
                </a:path>
              </a:pathLst>
            </a:custGeom>
            <a:solidFill>
              <a:srgbClr val="FAF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7411351" y="3789963"/>
              <a:ext cx="215636" cy="111638"/>
            </a:xfrm>
            <a:custGeom>
              <a:avLst/>
              <a:gdLst/>
              <a:ahLst/>
              <a:cxnLst/>
              <a:rect l="l" t="t" r="r" b="b"/>
              <a:pathLst>
                <a:path w="2484" h="1286" extrusionOk="0">
                  <a:moveTo>
                    <a:pt x="316" y="1"/>
                  </a:moveTo>
                  <a:cubicBezTo>
                    <a:pt x="236" y="218"/>
                    <a:pt x="118" y="582"/>
                    <a:pt x="9" y="1021"/>
                  </a:cubicBezTo>
                  <a:cubicBezTo>
                    <a:pt x="5" y="1035"/>
                    <a:pt x="5" y="1049"/>
                    <a:pt x="0" y="1063"/>
                  </a:cubicBezTo>
                  <a:cubicBezTo>
                    <a:pt x="359" y="1205"/>
                    <a:pt x="751" y="1285"/>
                    <a:pt x="1180" y="1285"/>
                  </a:cubicBezTo>
                  <a:cubicBezTo>
                    <a:pt x="1629" y="1285"/>
                    <a:pt x="2068" y="1195"/>
                    <a:pt x="2484" y="1035"/>
                  </a:cubicBezTo>
                  <a:cubicBezTo>
                    <a:pt x="2484" y="884"/>
                    <a:pt x="2479" y="728"/>
                    <a:pt x="2479" y="586"/>
                  </a:cubicBezTo>
                  <a:cubicBezTo>
                    <a:pt x="2469" y="407"/>
                    <a:pt x="2455" y="242"/>
                    <a:pt x="2451" y="105"/>
                  </a:cubicBezTo>
                  <a:cubicBezTo>
                    <a:pt x="2175" y="186"/>
                    <a:pt x="1895" y="217"/>
                    <a:pt x="1630" y="217"/>
                  </a:cubicBezTo>
                  <a:cubicBezTo>
                    <a:pt x="1065" y="217"/>
                    <a:pt x="567" y="78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7410049" y="3861753"/>
              <a:ext cx="5469" cy="20574"/>
            </a:xfrm>
            <a:custGeom>
              <a:avLst/>
              <a:gdLst/>
              <a:ahLst/>
              <a:cxnLst/>
              <a:rect l="l" t="t" r="r" b="b"/>
              <a:pathLst>
                <a:path w="63" h="237" extrusionOk="0">
                  <a:moveTo>
                    <a:pt x="62" y="0"/>
                  </a:moveTo>
                  <a:lnTo>
                    <a:pt x="62" y="0"/>
                  </a:lnTo>
                  <a:cubicBezTo>
                    <a:pt x="43" y="76"/>
                    <a:pt x="24" y="151"/>
                    <a:pt x="1" y="232"/>
                  </a:cubicBezTo>
                  <a:cubicBezTo>
                    <a:pt x="6" y="232"/>
                    <a:pt x="10" y="232"/>
                    <a:pt x="15" y="236"/>
                  </a:cubicBezTo>
                  <a:cubicBezTo>
                    <a:pt x="20" y="222"/>
                    <a:pt x="20" y="208"/>
                    <a:pt x="24" y="194"/>
                  </a:cubicBezTo>
                  <a:cubicBezTo>
                    <a:pt x="39" y="128"/>
                    <a:pt x="48" y="62"/>
                    <a:pt x="62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7626116" y="3836752"/>
              <a:ext cx="6164" cy="43058"/>
            </a:xfrm>
            <a:custGeom>
              <a:avLst/>
              <a:gdLst/>
              <a:ahLst/>
              <a:cxnLst/>
              <a:rect l="l" t="t" r="r" b="b"/>
              <a:pathLst>
                <a:path w="71" h="496" extrusionOk="0">
                  <a:moveTo>
                    <a:pt x="0" y="0"/>
                  </a:moveTo>
                  <a:cubicBezTo>
                    <a:pt x="0" y="14"/>
                    <a:pt x="0" y="33"/>
                    <a:pt x="5" y="47"/>
                  </a:cubicBezTo>
                  <a:cubicBezTo>
                    <a:pt x="5" y="189"/>
                    <a:pt x="10" y="345"/>
                    <a:pt x="10" y="496"/>
                  </a:cubicBezTo>
                  <a:cubicBezTo>
                    <a:pt x="28" y="491"/>
                    <a:pt x="52" y="482"/>
                    <a:pt x="71" y="472"/>
                  </a:cubicBezTo>
                  <a:cubicBezTo>
                    <a:pt x="52" y="307"/>
                    <a:pt x="28" y="147"/>
                    <a:pt x="0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7430970" y="3721992"/>
              <a:ext cx="209559" cy="86810"/>
            </a:xfrm>
            <a:custGeom>
              <a:avLst/>
              <a:gdLst/>
              <a:ahLst/>
              <a:cxnLst/>
              <a:rect l="l" t="t" r="r" b="b"/>
              <a:pathLst>
                <a:path w="2414" h="1000" extrusionOk="0">
                  <a:moveTo>
                    <a:pt x="879" y="0"/>
                  </a:moveTo>
                  <a:cubicBezTo>
                    <a:pt x="643" y="170"/>
                    <a:pt x="364" y="373"/>
                    <a:pt x="237" y="515"/>
                  </a:cubicBezTo>
                  <a:lnTo>
                    <a:pt x="237" y="510"/>
                  </a:lnTo>
                  <a:cubicBezTo>
                    <a:pt x="223" y="519"/>
                    <a:pt x="213" y="529"/>
                    <a:pt x="204" y="538"/>
                  </a:cubicBezTo>
                  <a:cubicBezTo>
                    <a:pt x="190" y="548"/>
                    <a:pt x="175" y="562"/>
                    <a:pt x="161" y="571"/>
                  </a:cubicBezTo>
                  <a:cubicBezTo>
                    <a:pt x="152" y="586"/>
                    <a:pt x="138" y="600"/>
                    <a:pt x="123" y="609"/>
                  </a:cubicBezTo>
                  <a:cubicBezTo>
                    <a:pt x="119" y="619"/>
                    <a:pt x="114" y="623"/>
                    <a:pt x="105" y="628"/>
                  </a:cubicBezTo>
                  <a:cubicBezTo>
                    <a:pt x="71" y="666"/>
                    <a:pt x="34" y="708"/>
                    <a:pt x="1" y="756"/>
                  </a:cubicBezTo>
                  <a:cubicBezTo>
                    <a:pt x="24" y="765"/>
                    <a:pt x="57" y="774"/>
                    <a:pt x="90" y="784"/>
                  </a:cubicBezTo>
                  <a:cubicBezTo>
                    <a:pt x="341" y="861"/>
                    <a:pt x="839" y="1000"/>
                    <a:pt x="1404" y="1000"/>
                  </a:cubicBezTo>
                  <a:cubicBezTo>
                    <a:pt x="1669" y="1000"/>
                    <a:pt x="1949" y="969"/>
                    <a:pt x="2225" y="888"/>
                  </a:cubicBezTo>
                  <a:cubicBezTo>
                    <a:pt x="2286" y="869"/>
                    <a:pt x="2352" y="850"/>
                    <a:pt x="2413" y="822"/>
                  </a:cubicBezTo>
                  <a:cubicBezTo>
                    <a:pt x="2380" y="708"/>
                    <a:pt x="2324" y="609"/>
                    <a:pt x="2248" y="510"/>
                  </a:cubicBezTo>
                  <a:cubicBezTo>
                    <a:pt x="2102" y="321"/>
                    <a:pt x="1889" y="161"/>
                    <a:pt x="1663" y="0"/>
                  </a:cubicBezTo>
                  <a:lnTo>
                    <a:pt x="1663" y="5"/>
                  </a:lnTo>
                  <a:cubicBezTo>
                    <a:pt x="1597" y="302"/>
                    <a:pt x="1474" y="557"/>
                    <a:pt x="1257" y="746"/>
                  </a:cubicBezTo>
                  <a:cubicBezTo>
                    <a:pt x="1021" y="581"/>
                    <a:pt x="898" y="331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7507188" y="3690827"/>
              <a:ext cx="70229" cy="96012"/>
            </a:xfrm>
            <a:custGeom>
              <a:avLst/>
              <a:gdLst/>
              <a:ahLst/>
              <a:cxnLst/>
              <a:rect l="l" t="t" r="r" b="b"/>
              <a:pathLst>
                <a:path w="809" h="1106" extrusionOk="0">
                  <a:moveTo>
                    <a:pt x="808" y="0"/>
                  </a:moveTo>
                  <a:lnTo>
                    <a:pt x="808" y="0"/>
                  </a:lnTo>
                  <a:cubicBezTo>
                    <a:pt x="610" y="203"/>
                    <a:pt x="445" y="317"/>
                    <a:pt x="445" y="317"/>
                  </a:cubicBezTo>
                  <a:cubicBezTo>
                    <a:pt x="298" y="217"/>
                    <a:pt x="176" y="114"/>
                    <a:pt x="72" y="5"/>
                  </a:cubicBezTo>
                  <a:lnTo>
                    <a:pt x="1" y="359"/>
                  </a:lnTo>
                  <a:cubicBezTo>
                    <a:pt x="20" y="690"/>
                    <a:pt x="143" y="940"/>
                    <a:pt x="379" y="1105"/>
                  </a:cubicBezTo>
                  <a:cubicBezTo>
                    <a:pt x="596" y="916"/>
                    <a:pt x="719" y="661"/>
                    <a:pt x="785" y="364"/>
                  </a:cubicBezTo>
                  <a:lnTo>
                    <a:pt x="785" y="35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7473159" y="3474848"/>
              <a:ext cx="155477" cy="243502"/>
            </a:xfrm>
            <a:custGeom>
              <a:avLst/>
              <a:gdLst/>
              <a:ahLst/>
              <a:cxnLst/>
              <a:rect l="l" t="t" r="r" b="b"/>
              <a:pathLst>
                <a:path w="1791" h="2805" extrusionOk="0">
                  <a:moveTo>
                    <a:pt x="687" y="663"/>
                  </a:moveTo>
                  <a:cubicBezTo>
                    <a:pt x="717" y="663"/>
                    <a:pt x="744" y="676"/>
                    <a:pt x="756" y="704"/>
                  </a:cubicBezTo>
                  <a:lnTo>
                    <a:pt x="766" y="718"/>
                  </a:lnTo>
                  <a:lnTo>
                    <a:pt x="228" y="1043"/>
                  </a:lnTo>
                  <a:lnTo>
                    <a:pt x="218" y="1020"/>
                  </a:lnTo>
                  <a:cubicBezTo>
                    <a:pt x="195" y="977"/>
                    <a:pt x="218" y="925"/>
                    <a:pt x="261" y="897"/>
                  </a:cubicBezTo>
                  <a:lnTo>
                    <a:pt x="638" y="675"/>
                  </a:lnTo>
                  <a:cubicBezTo>
                    <a:pt x="654" y="667"/>
                    <a:pt x="671" y="663"/>
                    <a:pt x="687" y="663"/>
                  </a:cubicBezTo>
                  <a:close/>
                  <a:moveTo>
                    <a:pt x="1436" y="1039"/>
                  </a:moveTo>
                  <a:cubicBezTo>
                    <a:pt x="1438" y="1039"/>
                    <a:pt x="1439" y="1039"/>
                    <a:pt x="1441" y="1039"/>
                  </a:cubicBezTo>
                  <a:cubicBezTo>
                    <a:pt x="1512" y="1039"/>
                    <a:pt x="1554" y="1133"/>
                    <a:pt x="1540" y="1247"/>
                  </a:cubicBezTo>
                  <a:cubicBezTo>
                    <a:pt x="1526" y="1362"/>
                    <a:pt x="1459" y="1450"/>
                    <a:pt x="1390" y="1450"/>
                  </a:cubicBezTo>
                  <a:cubicBezTo>
                    <a:pt x="1388" y="1450"/>
                    <a:pt x="1386" y="1450"/>
                    <a:pt x="1384" y="1450"/>
                  </a:cubicBezTo>
                  <a:cubicBezTo>
                    <a:pt x="1314" y="1450"/>
                    <a:pt x="1271" y="1355"/>
                    <a:pt x="1285" y="1242"/>
                  </a:cubicBezTo>
                  <a:cubicBezTo>
                    <a:pt x="1304" y="1131"/>
                    <a:pt x="1367" y="1039"/>
                    <a:pt x="1436" y="1039"/>
                  </a:cubicBezTo>
                  <a:close/>
                  <a:moveTo>
                    <a:pt x="558" y="1057"/>
                  </a:moveTo>
                  <a:cubicBezTo>
                    <a:pt x="626" y="1057"/>
                    <a:pt x="666" y="1150"/>
                    <a:pt x="653" y="1261"/>
                  </a:cubicBezTo>
                  <a:cubicBezTo>
                    <a:pt x="638" y="1374"/>
                    <a:pt x="572" y="1468"/>
                    <a:pt x="501" y="1468"/>
                  </a:cubicBezTo>
                  <a:cubicBezTo>
                    <a:pt x="500" y="1469"/>
                    <a:pt x="498" y="1469"/>
                    <a:pt x="496" y="1469"/>
                  </a:cubicBezTo>
                  <a:cubicBezTo>
                    <a:pt x="428" y="1469"/>
                    <a:pt x="384" y="1376"/>
                    <a:pt x="398" y="1265"/>
                  </a:cubicBezTo>
                  <a:cubicBezTo>
                    <a:pt x="412" y="1152"/>
                    <a:pt x="483" y="1058"/>
                    <a:pt x="553" y="1058"/>
                  </a:cubicBezTo>
                  <a:cubicBezTo>
                    <a:pt x="555" y="1058"/>
                    <a:pt x="557" y="1057"/>
                    <a:pt x="558" y="1057"/>
                  </a:cubicBezTo>
                  <a:close/>
                  <a:moveTo>
                    <a:pt x="1040" y="1620"/>
                  </a:moveTo>
                  <a:cubicBezTo>
                    <a:pt x="1068" y="1620"/>
                    <a:pt x="1082" y="1624"/>
                    <a:pt x="1082" y="1624"/>
                  </a:cubicBezTo>
                  <a:cubicBezTo>
                    <a:pt x="1070" y="1672"/>
                    <a:pt x="1002" y="1816"/>
                    <a:pt x="915" y="1816"/>
                  </a:cubicBezTo>
                  <a:cubicBezTo>
                    <a:pt x="872" y="1816"/>
                    <a:pt x="824" y="1781"/>
                    <a:pt x="775" y="1681"/>
                  </a:cubicBezTo>
                  <a:cubicBezTo>
                    <a:pt x="780" y="1676"/>
                    <a:pt x="785" y="1676"/>
                    <a:pt x="785" y="1671"/>
                  </a:cubicBezTo>
                  <a:cubicBezTo>
                    <a:pt x="823" y="1732"/>
                    <a:pt x="862" y="1755"/>
                    <a:pt x="896" y="1755"/>
                  </a:cubicBezTo>
                  <a:cubicBezTo>
                    <a:pt x="960" y="1755"/>
                    <a:pt x="1012" y="1680"/>
                    <a:pt x="1040" y="1620"/>
                  </a:cubicBezTo>
                  <a:close/>
                  <a:moveTo>
                    <a:pt x="1177" y="1955"/>
                  </a:moveTo>
                  <a:cubicBezTo>
                    <a:pt x="1177" y="1974"/>
                    <a:pt x="1177" y="1988"/>
                    <a:pt x="1172" y="2007"/>
                  </a:cubicBezTo>
                  <a:cubicBezTo>
                    <a:pt x="1150" y="2176"/>
                    <a:pt x="1001" y="2291"/>
                    <a:pt x="857" y="2291"/>
                  </a:cubicBezTo>
                  <a:cubicBezTo>
                    <a:pt x="848" y="2291"/>
                    <a:pt x="840" y="2291"/>
                    <a:pt x="832" y="2290"/>
                  </a:cubicBezTo>
                  <a:cubicBezTo>
                    <a:pt x="695" y="2276"/>
                    <a:pt x="624" y="2158"/>
                    <a:pt x="629" y="1993"/>
                  </a:cubicBezTo>
                  <a:lnTo>
                    <a:pt x="1177" y="1955"/>
                  </a:lnTo>
                  <a:close/>
                  <a:moveTo>
                    <a:pt x="1049" y="0"/>
                  </a:moveTo>
                  <a:cubicBezTo>
                    <a:pt x="988" y="94"/>
                    <a:pt x="898" y="189"/>
                    <a:pt x="775" y="274"/>
                  </a:cubicBezTo>
                  <a:cubicBezTo>
                    <a:pt x="747" y="293"/>
                    <a:pt x="723" y="312"/>
                    <a:pt x="695" y="331"/>
                  </a:cubicBezTo>
                  <a:cubicBezTo>
                    <a:pt x="662" y="359"/>
                    <a:pt x="624" y="392"/>
                    <a:pt x="591" y="425"/>
                  </a:cubicBezTo>
                  <a:cubicBezTo>
                    <a:pt x="582" y="434"/>
                    <a:pt x="568" y="444"/>
                    <a:pt x="558" y="453"/>
                  </a:cubicBezTo>
                  <a:cubicBezTo>
                    <a:pt x="549" y="463"/>
                    <a:pt x="535" y="477"/>
                    <a:pt x="525" y="491"/>
                  </a:cubicBezTo>
                  <a:cubicBezTo>
                    <a:pt x="516" y="500"/>
                    <a:pt x="501" y="510"/>
                    <a:pt x="492" y="524"/>
                  </a:cubicBezTo>
                  <a:cubicBezTo>
                    <a:pt x="483" y="534"/>
                    <a:pt x="473" y="548"/>
                    <a:pt x="459" y="562"/>
                  </a:cubicBezTo>
                  <a:cubicBezTo>
                    <a:pt x="450" y="571"/>
                    <a:pt x="440" y="585"/>
                    <a:pt x="431" y="600"/>
                  </a:cubicBezTo>
                  <a:cubicBezTo>
                    <a:pt x="416" y="609"/>
                    <a:pt x="407" y="623"/>
                    <a:pt x="398" y="637"/>
                  </a:cubicBezTo>
                  <a:cubicBezTo>
                    <a:pt x="388" y="652"/>
                    <a:pt x="379" y="666"/>
                    <a:pt x="369" y="680"/>
                  </a:cubicBezTo>
                  <a:cubicBezTo>
                    <a:pt x="360" y="689"/>
                    <a:pt x="350" y="704"/>
                    <a:pt x="341" y="718"/>
                  </a:cubicBezTo>
                  <a:cubicBezTo>
                    <a:pt x="331" y="732"/>
                    <a:pt x="317" y="746"/>
                    <a:pt x="313" y="760"/>
                  </a:cubicBezTo>
                  <a:cubicBezTo>
                    <a:pt x="303" y="774"/>
                    <a:pt x="294" y="793"/>
                    <a:pt x="284" y="807"/>
                  </a:cubicBezTo>
                  <a:cubicBezTo>
                    <a:pt x="275" y="822"/>
                    <a:pt x="265" y="836"/>
                    <a:pt x="256" y="850"/>
                  </a:cubicBezTo>
                  <a:cubicBezTo>
                    <a:pt x="246" y="869"/>
                    <a:pt x="237" y="883"/>
                    <a:pt x="232" y="897"/>
                  </a:cubicBezTo>
                  <a:cubicBezTo>
                    <a:pt x="223" y="911"/>
                    <a:pt x="213" y="930"/>
                    <a:pt x="204" y="944"/>
                  </a:cubicBezTo>
                  <a:cubicBezTo>
                    <a:pt x="199" y="963"/>
                    <a:pt x="190" y="977"/>
                    <a:pt x="185" y="992"/>
                  </a:cubicBezTo>
                  <a:cubicBezTo>
                    <a:pt x="176" y="1010"/>
                    <a:pt x="166" y="1029"/>
                    <a:pt x="162" y="1043"/>
                  </a:cubicBezTo>
                  <a:cubicBezTo>
                    <a:pt x="152" y="1062"/>
                    <a:pt x="147" y="1077"/>
                    <a:pt x="138" y="1091"/>
                  </a:cubicBezTo>
                  <a:cubicBezTo>
                    <a:pt x="133" y="1110"/>
                    <a:pt x="124" y="1128"/>
                    <a:pt x="119" y="1147"/>
                  </a:cubicBezTo>
                  <a:cubicBezTo>
                    <a:pt x="110" y="1162"/>
                    <a:pt x="105" y="1180"/>
                    <a:pt x="100" y="1195"/>
                  </a:cubicBezTo>
                  <a:cubicBezTo>
                    <a:pt x="91" y="1213"/>
                    <a:pt x="86" y="1237"/>
                    <a:pt x="81" y="1256"/>
                  </a:cubicBezTo>
                  <a:cubicBezTo>
                    <a:pt x="77" y="1270"/>
                    <a:pt x="67" y="1289"/>
                    <a:pt x="62" y="1303"/>
                  </a:cubicBezTo>
                  <a:cubicBezTo>
                    <a:pt x="58" y="1327"/>
                    <a:pt x="53" y="1346"/>
                    <a:pt x="48" y="1369"/>
                  </a:cubicBezTo>
                  <a:cubicBezTo>
                    <a:pt x="43" y="1383"/>
                    <a:pt x="39" y="1398"/>
                    <a:pt x="34" y="1416"/>
                  </a:cubicBezTo>
                  <a:cubicBezTo>
                    <a:pt x="29" y="1440"/>
                    <a:pt x="25" y="1464"/>
                    <a:pt x="20" y="1487"/>
                  </a:cubicBezTo>
                  <a:cubicBezTo>
                    <a:pt x="15" y="1501"/>
                    <a:pt x="15" y="1516"/>
                    <a:pt x="10" y="1530"/>
                  </a:cubicBezTo>
                  <a:cubicBezTo>
                    <a:pt x="6" y="1549"/>
                    <a:pt x="6" y="1563"/>
                    <a:pt x="1" y="1582"/>
                  </a:cubicBezTo>
                  <a:cubicBezTo>
                    <a:pt x="48" y="1889"/>
                    <a:pt x="185" y="2200"/>
                    <a:pt x="464" y="2493"/>
                  </a:cubicBezTo>
                  <a:cubicBezTo>
                    <a:pt x="568" y="2602"/>
                    <a:pt x="690" y="2705"/>
                    <a:pt x="841" y="2805"/>
                  </a:cubicBezTo>
                  <a:cubicBezTo>
                    <a:pt x="841" y="2805"/>
                    <a:pt x="1002" y="2691"/>
                    <a:pt x="1200" y="2488"/>
                  </a:cubicBezTo>
                  <a:cubicBezTo>
                    <a:pt x="1408" y="2266"/>
                    <a:pt x="1654" y="1941"/>
                    <a:pt x="1786" y="1530"/>
                  </a:cubicBezTo>
                  <a:cubicBezTo>
                    <a:pt x="1790" y="1336"/>
                    <a:pt x="1767" y="1157"/>
                    <a:pt x="1724" y="992"/>
                  </a:cubicBezTo>
                  <a:lnTo>
                    <a:pt x="1318" y="699"/>
                  </a:lnTo>
                  <a:lnTo>
                    <a:pt x="1328" y="685"/>
                  </a:lnTo>
                  <a:cubicBezTo>
                    <a:pt x="1348" y="658"/>
                    <a:pt x="1377" y="645"/>
                    <a:pt x="1406" y="645"/>
                  </a:cubicBezTo>
                  <a:cubicBezTo>
                    <a:pt x="1423" y="645"/>
                    <a:pt x="1441" y="650"/>
                    <a:pt x="1455" y="661"/>
                  </a:cubicBezTo>
                  <a:lnTo>
                    <a:pt x="1663" y="803"/>
                  </a:lnTo>
                  <a:cubicBezTo>
                    <a:pt x="1569" y="571"/>
                    <a:pt x="1432" y="387"/>
                    <a:pt x="1266" y="260"/>
                  </a:cubicBezTo>
                  <a:cubicBezTo>
                    <a:pt x="1162" y="179"/>
                    <a:pt x="1092" y="90"/>
                    <a:pt x="104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7506407" y="3566604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75" y="0"/>
                  </a:moveTo>
                  <a:cubicBezTo>
                    <a:pt x="174" y="0"/>
                    <a:pt x="172" y="1"/>
                    <a:pt x="170" y="1"/>
                  </a:cubicBezTo>
                  <a:cubicBezTo>
                    <a:pt x="100" y="1"/>
                    <a:pt x="29" y="95"/>
                    <a:pt x="15" y="208"/>
                  </a:cubicBezTo>
                  <a:cubicBezTo>
                    <a:pt x="1" y="319"/>
                    <a:pt x="45" y="412"/>
                    <a:pt x="113" y="412"/>
                  </a:cubicBezTo>
                  <a:cubicBezTo>
                    <a:pt x="115" y="412"/>
                    <a:pt x="117" y="412"/>
                    <a:pt x="118" y="411"/>
                  </a:cubicBezTo>
                  <a:cubicBezTo>
                    <a:pt x="189" y="411"/>
                    <a:pt x="255" y="317"/>
                    <a:pt x="270" y="204"/>
                  </a:cubicBezTo>
                  <a:cubicBezTo>
                    <a:pt x="283" y="93"/>
                    <a:pt x="243" y="0"/>
                    <a:pt x="175" y="0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7490000" y="3532315"/>
              <a:ext cx="49655" cy="33161"/>
            </a:xfrm>
            <a:custGeom>
              <a:avLst/>
              <a:gdLst/>
              <a:ahLst/>
              <a:cxnLst/>
              <a:rect l="l" t="t" r="r" b="b"/>
              <a:pathLst>
                <a:path w="572" h="382" extrusionOk="0">
                  <a:moveTo>
                    <a:pt x="493" y="1"/>
                  </a:moveTo>
                  <a:cubicBezTo>
                    <a:pt x="477" y="1"/>
                    <a:pt x="460" y="5"/>
                    <a:pt x="444" y="13"/>
                  </a:cubicBezTo>
                  <a:lnTo>
                    <a:pt x="67" y="235"/>
                  </a:lnTo>
                  <a:cubicBezTo>
                    <a:pt x="24" y="263"/>
                    <a:pt x="1" y="315"/>
                    <a:pt x="24" y="358"/>
                  </a:cubicBezTo>
                  <a:lnTo>
                    <a:pt x="34" y="381"/>
                  </a:lnTo>
                  <a:lnTo>
                    <a:pt x="572" y="56"/>
                  </a:lnTo>
                  <a:lnTo>
                    <a:pt x="562" y="42"/>
                  </a:lnTo>
                  <a:cubicBezTo>
                    <a:pt x="550" y="14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7583493" y="3564955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65" y="1"/>
                  </a:moveTo>
                  <a:cubicBezTo>
                    <a:pt x="96" y="1"/>
                    <a:pt x="33" y="93"/>
                    <a:pt x="14" y="204"/>
                  </a:cubicBezTo>
                  <a:cubicBezTo>
                    <a:pt x="0" y="317"/>
                    <a:pt x="43" y="412"/>
                    <a:pt x="113" y="412"/>
                  </a:cubicBezTo>
                  <a:cubicBezTo>
                    <a:pt x="115" y="412"/>
                    <a:pt x="117" y="412"/>
                    <a:pt x="119" y="412"/>
                  </a:cubicBezTo>
                  <a:cubicBezTo>
                    <a:pt x="188" y="412"/>
                    <a:pt x="255" y="324"/>
                    <a:pt x="269" y="209"/>
                  </a:cubicBezTo>
                  <a:cubicBezTo>
                    <a:pt x="283" y="95"/>
                    <a:pt x="241" y="1"/>
                    <a:pt x="170" y="1"/>
                  </a:cubicBezTo>
                  <a:cubicBezTo>
                    <a:pt x="168" y="1"/>
                    <a:pt x="167" y="1"/>
                    <a:pt x="165" y="1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7587573" y="3530752"/>
              <a:ext cx="35332" cy="30210"/>
            </a:xfrm>
            <a:custGeom>
              <a:avLst/>
              <a:gdLst/>
              <a:ahLst/>
              <a:cxnLst/>
              <a:rect l="l" t="t" r="r" b="b"/>
              <a:pathLst>
                <a:path w="407" h="348" extrusionOk="0">
                  <a:moveTo>
                    <a:pt x="88" y="1"/>
                  </a:moveTo>
                  <a:cubicBezTo>
                    <a:pt x="59" y="1"/>
                    <a:pt x="30" y="14"/>
                    <a:pt x="10" y="41"/>
                  </a:cubicBezTo>
                  <a:lnTo>
                    <a:pt x="0" y="55"/>
                  </a:lnTo>
                  <a:lnTo>
                    <a:pt x="406" y="348"/>
                  </a:lnTo>
                  <a:cubicBezTo>
                    <a:pt x="392" y="281"/>
                    <a:pt x="369" y="220"/>
                    <a:pt x="345" y="159"/>
                  </a:cubicBezTo>
                  <a:lnTo>
                    <a:pt x="137" y="17"/>
                  </a:lnTo>
                  <a:cubicBezTo>
                    <a:pt x="123" y="6"/>
                    <a:pt x="105" y="1"/>
                    <a:pt x="88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7540436" y="3615391"/>
              <a:ext cx="26737" cy="17188"/>
            </a:xfrm>
            <a:custGeom>
              <a:avLst/>
              <a:gdLst/>
              <a:ahLst/>
              <a:cxnLst/>
              <a:rect l="l" t="t" r="r" b="b"/>
              <a:pathLst>
                <a:path w="308" h="198" extrusionOk="0">
                  <a:moveTo>
                    <a:pt x="265" y="1"/>
                  </a:moveTo>
                  <a:cubicBezTo>
                    <a:pt x="234" y="61"/>
                    <a:pt x="182" y="136"/>
                    <a:pt x="120" y="136"/>
                  </a:cubicBezTo>
                  <a:cubicBezTo>
                    <a:pt x="86" y="136"/>
                    <a:pt x="48" y="113"/>
                    <a:pt x="10" y="52"/>
                  </a:cubicBezTo>
                  <a:cubicBezTo>
                    <a:pt x="10" y="57"/>
                    <a:pt x="5" y="57"/>
                    <a:pt x="0" y="62"/>
                  </a:cubicBezTo>
                  <a:cubicBezTo>
                    <a:pt x="49" y="162"/>
                    <a:pt x="97" y="197"/>
                    <a:pt x="140" y="197"/>
                  </a:cubicBezTo>
                  <a:cubicBezTo>
                    <a:pt x="227" y="197"/>
                    <a:pt x="295" y="53"/>
                    <a:pt x="307" y="5"/>
                  </a:cubicBezTo>
                  <a:cubicBezTo>
                    <a:pt x="307" y="5"/>
                    <a:pt x="293" y="1"/>
                    <a:pt x="265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7527328" y="3644472"/>
              <a:ext cx="48006" cy="29342"/>
            </a:xfrm>
            <a:custGeom>
              <a:avLst/>
              <a:gdLst/>
              <a:ahLst/>
              <a:cxnLst/>
              <a:rect l="l" t="t" r="r" b="b"/>
              <a:pathLst>
                <a:path w="553" h="338" extrusionOk="0">
                  <a:moveTo>
                    <a:pt x="505" y="29"/>
                  </a:moveTo>
                  <a:cubicBezTo>
                    <a:pt x="510" y="43"/>
                    <a:pt x="510" y="57"/>
                    <a:pt x="505" y="67"/>
                  </a:cubicBezTo>
                  <a:cubicBezTo>
                    <a:pt x="505" y="95"/>
                    <a:pt x="496" y="119"/>
                    <a:pt x="482" y="138"/>
                  </a:cubicBezTo>
                  <a:lnTo>
                    <a:pt x="80" y="161"/>
                  </a:lnTo>
                  <a:cubicBezTo>
                    <a:pt x="52" y="147"/>
                    <a:pt x="33" y="114"/>
                    <a:pt x="33" y="53"/>
                  </a:cubicBezTo>
                  <a:lnTo>
                    <a:pt x="505" y="29"/>
                  </a:lnTo>
                  <a:close/>
                  <a:moveTo>
                    <a:pt x="553" y="1"/>
                  </a:moveTo>
                  <a:lnTo>
                    <a:pt x="5" y="39"/>
                  </a:lnTo>
                  <a:cubicBezTo>
                    <a:pt x="0" y="204"/>
                    <a:pt x="71" y="322"/>
                    <a:pt x="208" y="336"/>
                  </a:cubicBezTo>
                  <a:cubicBezTo>
                    <a:pt x="216" y="337"/>
                    <a:pt x="224" y="337"/>
                    <a:pt x="233" y="337"/>
                  </a:cubicBezTo>
                  <a:cubicBezTo>
                    <a:pt x="377" y="337"/>
                    <a:pt x="526" y="222"/>
                    <a:pt x="548" y="53"/>
                  </a:cubicBezTo>
                  <a:cubicBezTo>
                    <a:pt x="553" y="34"/>
                    <a:pt x="553" y="20"/>
                    <a:pt x="553" y="1"/>
                  </a:cubicBezTo>
                  <a:close/>
                </a:path>
              </a:pathLst>
            </a:custGeom>
            <a:solidFill>
              <a:srgbClr val="48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7530192" y="3646989"/>
              <a:ext cx="41495" cy="11546"/>
            </a:xfrm>
            <a:custGeom>
              <a:avLst/>
              <a:gdLst/>
              <a:ahLst/>
              <a:cxnLst/>
              <a:rect l="l" t="t" r="r" b="b"/>
              <a:pathLst>
                <a:path w="478" h="133" extrusionOk="0">
                  <a:moveTo>
                    <a:pt x="472" y="0"/>
                  </a:moveTo>
                  <a:lnTo>
                    <a:pt x="0" y="28"/>
                  </a:lnTo>
                  <a:cubicBezTo>
                    <a:pt x="0" y="85"/>
                    <a:pt x="19" y="118"/>
                    <a:pt x="47" y="132"/>
                  </a:cubicBezTo>
                  <a:lnTo>
                    <a:pt x="449" y="109"/>
                  </a:lnTo>
                  <a:cubicBezTo>
                    <a:pt x="463" y="90"/>
                    <a:pt x="472" y="66"/>
                    <a:pt x="472" y="38"/>
                  </a:cubicBezTo>
                  <a:cubicBezTo>
                    <a:pt x="477" y="28"/>
                    <a:pt x="477" y="14"/>
                    <a:pt x="472" y="0"/>
                  </a:cubicBezTo>
                  <a:close/>
                </a:path>
              </a:pathLst>
            </a:custGeom>
            <a:solidFill>
              <a:srgbClr val="F8E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7626723" y="3625634"/>
              <a:ext cx="694" cy="217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3" y="1"/>
                  </a:moveTo>
                  <a:cubicBezTo>
                    <a:pt x="1" y="4"/>
                    <a:pt x="0" y="7"/>
                    <a:pt x="1" y="10"/>
                  </a:cubicBezTo>
                  <a:lnTo>
                    <a:pt x="1" y="10"/>
                  </a:lnTo>
                  <a:cubicBezTo>
                    <a:pt x="1" y="7"/>
                    <a:pt x="1" y="4"/>
                    <a:pt x="3" y="1"/>
                  </a:cubicBezTo>
                  <a:close/>
                  <a:moveTo>
                    <a:pt x="1" y="10"/>
                  </a:moveTo>
                  <a:cubicBezTo>
                    <a:pt x="0" y="19"/>
                    <a:pt x="4" y="24"/>
                    <a:pt x="7" y="24"/>
                  </a:cubicBezTo>
                  <a:cubicBezTo>
                    <a:pt x="4" y="21"/>
                    <a:pt x="1" y="16"/>
                    <a:pt x="1" y="1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7470294" y="3628933"/>
              <a:ext cx="955" cy="2083"/>
            </a:xfrm>
            <a:custGeom>
              <a:avLst/>
              <a:gdLst/>
              <a:ahLst/>
              <a:cxnLst/>
              <a:rect l="l" t="t" r="r" b="b"/>
              <a:pathLst>
                <a:path w="11" h="24" extrusionOk="0">
                  <a:moveTo>
                    <a:pt x="10" y="1"/>
                  </a:moveTo>
                  <a:cubicBezTo>
                    <a:pt x="10" y="15"/>
                    <a:pt x="6" y="19"/>
                    <a:pt x="1" y="24"/>
                  </a:cubicBezTo>
                  <a:cubicBezTo>
                    <a:pt x="6" y="24"/>
                    <a:pt x="10" y="15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7521598" y="3511655"/>
              <a:ext cx="2952" cy="2604"/>
            </a:xfrm>
            <a:custGeom>
              <a:avLst/>
              <a:gdLst/>
              <a:ahLst/>
              <a:cxnLst/>
              <a:rect l="l" t="t" r="r" b="b"/>
              <a:pathLst>
                <a:path w="34" h="30" extrusionOk="0">
                  <a:moveTo>
                    <a:pt x="0" y="29"/>
                  </a:moveTo>
                  <a:cubicBezTo>
                    <a:pt x="10" y="20"/>
                    <a:pt x="24" y="10"/>
                    <a:pt x="33" y="1"/>
                  </a:cubicBezTo>
                  <a:cubicBezTo>
                    <a:pt x="24" y="10"/>
                    <a:pt x="10" y="20"/>
                    <a:pt x="0" y="2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7515869" y="3517471"/>
              <a:ext cx="2952" cy="2952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3" y="0"/>
                  </a:moveTo>
                  <a:cubicBezTo>
                    <a:pt x="24" y="9"/>
                    <a:pt x="9" y="19"/>
                    <a:pt x="0" y="33"/>
                  </a:cubicBezTo>
                  <a:cubicBezTo>
                    <a:pt x="9" y="19"/>
                    <a:pt x="24" y="9"/>
                    <a:pt x="33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7487135" y="3560875"/>
              <a:ext cx="2170" cy="460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1" y="52"/>
                  </a:moveTo>
                  <a:cubicBezTo>
                    <a:pt x="5" y="38"/>
                    <a:pt x="15" y="19"/>
                    <a:pt x="24" y="1"/>
                  </a:cubicBezTo>
                  <a:cubicBezTo>
                    <a:pt x="15" y="19"/>
                    <a:pt x="5" y="38"/>
                    <a:pt x="1" y="5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7495295" y="3544902"/>
              <a:ext cx="2604" cy="3733"/>
            </a:xfrm>
            <a:custGeom>
              <a:avLst/>
              <a:gdLst/>
              <a:ahLst/>
              <a:cxnLst/>
              <a:rect l="l" t="t" r="r" b="b"/>
              <a:pathLst>
                <a:path w="30" h="43" extrusionOk="0">
                  <a:moveTo>
                    <a:pt x="1" y="43"/>
                  </a:moveTo>
                  <a:cubicBezTo>
                    <a:pt x="10" y="29"/>
                    <a:pt x="20" y="15"/>
                    <a:pt x="29" y="0"/>
                  </a:cubicBezTo>
                  <a:cubicBezTo>
                    <a:pt x="20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7483489" y="3569469"/>
              <a:ext cx="1649" cy="5035"/>
            </a:xfrm>
            <a:custGeom>
              <a:avLst/>
              <a:gdLst/>
              <a:ahLst/>
              <a:cxnLst/>
              <a:rect l="l" t="t" r="r" b="b"/>
              <a:pathLst>
                <a:path w="19" h="58" extrusionOk="0">
                  <a:moveTo>
                    <a:pt x="0" y="57"/>
                  </a:moveTo>
                  <a:cubicBezTo>
                    <a:pt x="5" y="38"/>
                    <a:pt x="14" y="20"/>
                    <a:pt x="19" y="1"/>
                  </a:cubicBezTo>
                  <a:cubicBezTo>
                    <a:pt x="14" y="20"/>
                    <a:pt x="5" y="38"/>
                    <a:pt x="0" y="5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8"/>
            <p:cNvSpPr/>
            <p:nvPr/>
          </p:nvSpPr>
          <p:spPr>
            <a:xfrm>
              <a:off x="7510487" y="3523547"/>
              <a:ext cx="2517" cy="3386"/>
            </a:xfrm>
            <a:custGeom>
              <a:avLst/>
              <a:gdLst/>
              <a:ahLst/>
              <a:cxnLst/>
              <a:rect l="l" t="t" r="r" b="b"/>
              <a:pathLst>
                <a:path w="29" h="39" extrusionOk="0">
                  <a:moveTo>
                    <a:pt x="1" y="39"/>
                  </a:moveTo>
                  <a:cubicBezTo>
                    <a:pt x="10" y="24"/>
                    <a:pt x="20" y="10"/>
                    <a:pt x="29" y="1"/>
                  </a:cubicBezTo>
                  <a:cubicBezTo>
                    <a:pt x="20" y="10"/>
                    <a:pt x="10" y="24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8"/>
            <p:cNvSpPr/>
            <p:nvPr/>
          </p:nvSpPr>
          <p:spPr>
            <a:xfrm>
              <a:off x="7499809" y="3537089"/>
              <a:ext cx="2952" cy="3820"/>
            </a:xfrm>
            <a:custGeom>
              <a:avLst/>
              <a:gdLst/>
              <a:ahLst/>
              <a:cxnLst/>
              <a:rect l="l" t="t" r="r" b="b"/>
              <a:pathLst>
                <a:path w="34" h="44" extrusionOk="0">
                  <a:moveTo>
                    <a:pt x="1" y="43"/>
                  </a:moveTo>
                  <a:cubicBezTo>
                    <a:pt x="10" y="29"/>
                    <a:pt x="24" y="15"/>
                    <a:pt x="34" y="1"/>
                  </a:cubicBezTo>
                  <a:cubicBezTo>
                    <a:pt x="24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8"/>
            <p:cNvSpPr/>
            <p:nvPr/>
          </p:nvSpPr>
          <p:spPr>
            <a:xfrm>
              <a:off x="7505191" y="3530145"/>
              <a:ext cx="2517" cy="3733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0" y="43"/>
                  </a:moveTo>
                  <a:cubicBezTo>
                    <a:pt x="10" y="29"/>
                    <a:pt x="19" y="15"/>
                    <a:pt x="29" y="0"/>
                  </a:cubicBezTo>
                  <a:cubicBezTo>
                    <a:pt x="19" y="15"/>
                    <a:pt x="10" y="29"/>
                    <a:pt x="0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8"/>
            <p:cNvSpPr/>
            <p:nvPr/>
          </p:nvSpPr>
          <p:spPr>
            <a:xfrm>
              <a:off x="7490781" y="3552715"/>
              <a:ext cx="2604" cy="4167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1" y="47"/>
                  </a:moveTo>
                  <a:cubicBezTo>
                    <a:pt x="10" y="33"/>
                    <a:pt x="20" y="14"/>
                    <a:pt x="29" y="0"/>
                  </a:cubicBezTo>
                  <a:cubicBezTo>
                    <a:pt x="20" y="14"/>
                    <a:pt x="10" y="33"/>
                    <a:pt x="1" y="4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8"/>
            <p:cNvSpPr/>
            <p:nvPr/>
          </p:nvSpPr>
          <p:spPr>
            <a:xfrm>
              <a:off x="7472812" y="3607578"/>
              <a:ext cx="1302" cy="7118"/>
            </a:xfrm>
            <a:custGeom>
              <a:avLst/>
              <a:gdLst/>
              <a:ahLst/>
              <a:cxnLst/>
              <a:rect l="l" t="t" r="r" b="b"/>
              <a:pathLst>
                <a:path w="15" h="82" extrusionOk="0">
                  <a:moveTo>
                    <a:pt x="14" y="1"/>
                  </a:moveTo>
                  <a:lnTo>
                    <a:pt x="14" y="1"/>
                  </a:lnTo>
                  <a:cubicBezTo>
                    <a:pt x="10" y="20"/>
                    <a:pt x="10" y="34"/>
                    <a:pt x="5" y="53"/>
                  </a:cubicBezTo>
                  <a:cubicBezTo>
                    <a:pt x="5" y="54"/>
                    <a:pt x="5" y="55"/>
                    <a:pt x="5" y="56"/>
                  </a:cubicBezTo>
                  <a:lnTo>
                    <a:pt x="5" y="56"/>
                  </a:lnTo>
                  <a:cubicBezTo>
                    <a:pt x="8" y="39"/>
                    <a:pt x="11" y="20"/>
                    <a:pt x="14" y="1"/>
                  </a:cubicBezTo>
                  <a:close/>
                  <a:moveTo>
                    <a:pt x="5" y="56"/>
                  </a:moveTo>
                  <a:cubicBezTo>
                    <a:pt x="3" y="65"/>
                    <a:pt x="2" y="73"/>
                    <a:pt x="0" y="81"/>
                  </a:cubicBezTo>
                  <a:cubicBezTo>
                    <a:pt x="4" y="73"/>
                    <a:pt x="5" y="64"/>
                    <a:pt x="5" y="5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8"/>
            <p:cNvSpPr/>
            <p:nvPr/>
          </p:nvSpPr>
          <p:spPr>
            <a:xfrm>
              <a:off x="7477326" y="3587959"/>
              <a:ext cx="1302" cy="5816"/>
            </a:xfrm>
            <a:custGeom>
              <a:avLst/>
              <a:gdLst/>
              <a:ahLst/>
              <a:cxnLst/>
              <a:rect l="l" t="t" r="r" b="b"/>
              <a:pathLst>
                <a:path w="15" h="67" extrusionOk="0">
                  <a:moveTo>
                    <a:pt x="0" y="66"/>
                  </a:moveTo>
                  <a:cubicBezTo>
                    <a:pt x="5" y="43"/>
                    <a:pt x="10" y="24"/>
                    <a:pt x="14" y="0"/>
                  </a:cubicBezTo>
                  <a:cubicBezTo>
                    <a:pt x="10" y="24"/>
                    <a:pt x="5" y="43"/>
                    <a:pt x="0" y="6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8"/>
            <p:cNvSpPr/>
            <p:nvPr/>
          </p:nvSpPr>
          <p:spPr>
            <a:xfrm>
              <a:off x="7480191" y="3578497"/>
              <a:ext cx="1736" cy="5382"/>
            </a:xfrm>
            <a:custGeom>
              <a:avLst/>
              <a:gdLst/>
              <a:ahLst/>
              <a:cxnLst/>
              <a:rect l="l" t="t" r="r" b="b"/>
              <a:pathLst>
                <a:path w="20" h="62" extrusionOk="0">
                  <a:moveTo>
                    <a:pt x="0" y="62"/>
                  </a:moveTo>
                  <a:cubicBezTo>
                    <a:pt x="5" y="43"/>
                    <a:pt x="10" y="19"/>
                    <a:pt x="19" y="1"/>
                  </a:cubicBezTo>
                  <a:cubicBezTo>
                    <a:pt x="10" y="19"/>
                    <a:pt x="5" y="43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8"/>
            <p:cNvSpPr/>
            <p:nvPr/>
          </p:nvSpPr>
          <p:spPr>
            <a:xfrm>
              <a:off x="7474808" y="3597769"/>
              <a:ext cx="1302" cy="6250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" y="71"/>
                  </a:moveTo>
                  <a:cubicBezTo>
                    <a:pt x="6" y="48"/>
                    <a:pt x="10" y="24"/>
                    <a:pt x="15" y="0"/>
                  </a:cubicBezTo>
                  <a:cubicBezTo>
                    <a:pt x="10" y="24"/>
                    <a:pt x="6" y="48"/>
                    <a:pt x="1" y="7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8"/>
            <p:cNvSpPr/>
            <p:nvPr/>
          </p:nvSpPr>
          <p:spPr>
            <a:xfrm>
              <a:off x="7575246" y="3480577"/>
              <a:ext cx="176745" cy="285779"/>
            </a:xfrm>
            <a:custGeom>
              <a:avLst/>
              <a:gdLst/>
              <a:ahLst/>
              <a:cxnLst/>
              <a:rect l="l" t="t" r="r" b="b"/>
              <a:pathLst>
                <a:path w="2036" h="3292" extrusionOk="0">
                  <a:moveTo>
                    <a:pt x="594" y="1681"/>
                  </a:moveTo>
                  <a:cubicBezTo>
                    <a:pt x="594" y="1687"/>
                    <a:pt x="597" y="1692"/>
                    <a:pt x="600" y="1695"/>
                  </a:cubicBezTo>
                  <a:cubicBezTo>
                    <a:pt x="597" y="1695"/>
                    <a:pt x="593" y="1690"/>
                    <a:pt x="594" y="1681"/>
                  </a:cubicBezTo>
                  <a:close/>
                  <a:moveTo>
                    <a:pt x="918" y="1205"/>
                  </a:moveTo>
                  <a:cubicBezTo>
                    <a:pt x="943" y="1205"/>
                    <a:pt x="964" y="1221"/>
                    <a:pt x="978" y="1251"/>
                  </a:cubicBezTo>
                  <a:cubicBezTo>
                    <a:pt x="1058" y="1431"/>
                    <a:pt x="855" y="1705"/>
                    <a:pt x="596" y="1823"/>
                  </a:cubicBezTo>
                  <a:cubicBezTo>
                    <a:pt x="596" y="1823"/>
                    <a:pt x="676" y="1520"/>
                    <a:pt x="766" y="1350"/>
                  </a:cubicBezTo>
                  <a:cubicBezTo>
                    <a:pt x="817" y="1254"/>
                    <a:pt x="874" y="1205"/>
                    <a:pt x="918" y="1205"/>
                  </a:cubicBezTo>
                  <a:close/>
                  <a:moveTo>
                    <a:pt x="1686" y="0"/>
                  </a:moveTo>
                  <a:cubicBezTo>
                    <a:pt x="1573" y="123"/>
                    <a:pt x="1417" y="213"/>
                    <a:pt x="1242" y="279"/>
                  </a:cubicBezTo>
                  <a:cubicBezTo>
                    <a:pt x="1224" y="288"/>
                    <a:pt x="1209" y="293"/>
                    <a:pt x="1195" y="298"/>
                  </a:cubicBezTo>
                  <a:cubicBezTo>
                    <a:pt x="1190" y="298"/>
                    <a:pt x="1186" y="302"/>
                    <a:pt x="1181" y="302"/>
                  </a:cubicBezTo>
                  <a:cubicBezTo>
                    <a:pt x="1046" y="346"/>
                    <a:pt x="897" y="373"/>
                    <a:pt x="742" y="373"/>
                  </a:cubicBezTo>
                  <a:cubicBezTo>
                    <a:pt x="530" y="373"/>
                    <a:pt x="306" y="322"/>
                    <a:pt x="90" y="194"/>
                  </a:cubicBezTo>
                  <a:lnTo>
                    <a:pt x="90" y="194"/>
                  </a:lnTo>
                  <a:cubicBezTo>
                    <a:pt x="256" y="321"/>
                    <a:pt x="393" y="505"/>
                    <a:pt x="487" y="737"/>
                  </a:cubicBezTo>
                  <a:cubicBezTo>
                    <a:pt x="511" y="798"/>
                    <a:pt x="534" y="859"/>
                    <a:pt x="548" y="926"/>
                  </a:cubicBezTo>
                  <a:cubicBezTo>
                    <a:pt x="591" y="1091"/>
                    <a:pt x="614" y="1270"/>
                    <a:pt x="610" y="1464"/>
                  </a:cubicBezTo>
                  <a:cubicBezTo>
                    <a:pt x="478" y="1875"/>
                    <a:pt x="232" y="2200"/>
                    <a:pt x="24" y="2422"/>
                  </a:cubicBezTo>
                  <a:lnTo>
                    <a:pt x="1" y="2781"/>
                  </a:lnTo>
                  <a:cubicBezTo>
                    <a:pt x="227" y="2942"/>
                    <a:pt x="440" y="3102"/>
                    <a:pt x="586" y="3291"/>
                  </a:cubicBezTo>
                  <a:cubicBezTo>
                    <a:pt x="695" y="3239"/>
                    <a:pt x="799" y="3187"/>
                    <a:pt x="902" y="3135"/>
                  </a:cubicBezTo>
                  <a:cubicBezTo>
                    <a:pt x="1313" y="2923"/>
                    <a:pt x="1691" y="2710"/>
                    <a:pt x="2021" y="2488"/>
                  </a:cubicBezTo>
                  <a:cubicBezTo>
                    <a:pt x="2026" y="2446"/>
                    <a:pt x="2026" y="2408"/>
                    <a:pt x="2031" y="2366"/>
                  </a:cubicBezTo>
                  <a:cubicBezTo>
                    <a:pt x="2031" y="2361"/>
                    <a:pt x="2031" y="2361"/>
                    <a:pt x="2031" y="2356"/>
                  </a:cubicBezTo>
                  <a:cubicBezTo>
                    <a:pt x="2031" y="2314"/>
                    <a:pt x="2031" y="2276"/>
                    <a:pt x="2031" y="2233"/>
                  </a:cubicBezTo>
                  <a:cubicBezTo>
                    <a:pt x="2031" y="2229"/>
                    <a:pt x="2031" y="2224"/>
                    <a:pt x="2031" y="2219"/>
                  </a:cubicBezTo>
                  <a:cubicBezTo>
                    <a:pt x="2036" y="2177"/>
                    <a:pt x="2036" y="2134"/>
                    <a:pt x="2036" y="2092"/>
                  </a:cubicBezTo>
                  <a:lnTo>
                    <a:pt x="2036" y="2078"/>
                  </a:lnTo>
                  <a:cubicBezTo>
                    <a:pt x="2036" y="2035"/>
                    <a:pt x="2036" y="1988"/>
                    <a:pt x="2031" y="1941"/>
                  </a:cubicBezTo>
                  <a:cubicBezTo>
                    <a:pt x="2031" y="1936"/>
                    <a:pt x="2031" y="1936"/>
                    <a:pt x="2031" y="1931"/>
                  </a:cubicBezTo>
                  <a:cubicBezTo>
                    <a:pt x="2031" y="1884"/>
                    <a:pt x="2031" y="1832"/>
                    <a:pt x="2031" y="1780"/>
                  </a:cubicBezTo>
                  <a:cubicBezTo>
                    <a:pt x="2007" y="1204"/>
                    <a:pt x="1918" y="529"/>
                    <a:pt x="1686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8"/>
            <p:cNvSpPr/>
            <p:nvPr/>
          </p:nvSpPr>
          <p:spPr>
            <a:xfrm>
              <a:off x="7626897" y="3585181"/>
              <a:ext cx="40280" cy="53649"/>
            </a:xfrm>
            <a:custGeom>
              <a:avLst/>
              <a:gdLst/>
              <a:ahLst/>
              <a:cxnLst/>
              <a:rect l="l" t="t" r="r" b="b"/>
              <a:pathLst>
                <a:path w="464" h="618" extrusionOk="0">
                  <a:moveTo>
                    <a:pt x="323" y="0"/>
                  </a:moveTo>
                  <a:cubicBezTo>
                    <a:pt x="279" y="0"/>
                    <a:pt x="222" y="49"/>
                    <a:pt x="171" y="145"/>
                  </a:cubicBezTo>
                  <a:cubicBezTo>
                    <a:pt x="81" y="315"/>
                    <a:pt x="1" y="618"/>
                    <a:pt x="1" y="618"/>
                  </a:cubicBezTo>
                  <a:cubicBezTo>
                    <a:pt x="260" y="500"/>
                    <a:pt x="463" y="226"/>
                    <a:pt x="383" y="46"/>
                  </a:cubicBezTo>
                  <a:cubicBezTo>
                    <a:pt x="369" y="16"/>
                    <a:pt x="348" y="0"/>
                    <a:pt x="32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8"/>
            <p:cNvSpPr/>
            <p:nvPr/>
          </p:nvSpPr>
          <p:spPr>
            <a:xfrm>
              <a:off x="7435484" y="3590477"/>
              <a:ext cx="34550" cy="53735"/>
            </a:xfrm>
            <a:custGeom>
              <a:avLst/>
              <a:gdLst/>
              <a:ahLst/>
              <a:cxnLst/>
              <a:rect l="l" t="t" r="r" b="b"/>
              <a:pathLst>
                <a:path w="398" h="619" extrusionOk="0">
                  <a:moveTo>
                    <a:pt x="220" y="1"/>
                  </a:moveTo>
                  <a:cubicBezTo>
                    <a:pt x="193" y="1"/>
                    <a:pt x="166" y="16"/>
                    <a:pt x="142" y="47"/>
                  </a:cubicBezTo>
                  <a:cubicBezTo>
                    <a:pt x="1" y="231"/>
                    <a:pt x="147" y="500"/>
                    <a:pt x="397" y="618"/>
                  </a:cubicBezTo>
                  <a:cubicBezTo>
                    <a:pt x="397" y="618"/>
                    <a:pt x="397" y="316"/>
                    <a:pt x="345" y="146"/>
                  </a:cubicBezTo>
                  <a:cubicBezTo>
                    <a:pt x="315" y="49"/>
                    <a:pt x="267" y="1"/>
                    <a:pt x="22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8"/>
            <p:cNvSpPr/>
            <p:nvPr/>
          </p:nvSpPr>
          <p:spPr>
            <a:xfrm>
              <a:off x="6684156" y="2019329"/>
              <a:ext cx="653072" cy="623556"/>
            </a:xfrm>
            <a:custGeom>
              <a:avLst/>
              <a:gdLst/>
              <a:ahLst/>
              <a:cxnLst/>
              <a:rect l="l" t="t" r="r" b="b"/>
              <a:pathLst>
                <a:path w="7523" h="7183" extrusionOk="0">
                  <a:moveTo>
                    <a:pt x="4142" y="1"/>
                  </a:moveTo>
                  <a:cubicBezTo>
                    <a:pt x="2154" y="1"/>
                    <a:pt x="336" y="1606"/>
                    <a:pt x="81" y="3594"/>
                  </a:cubicBezTo>
                  <a:cubicBezTo>
                    <a:pt x="1" y="4203"/>
                    <a:pt x="76" y="4774"/>
                    <a:pt x="280" y="5279"/>
                  </a:cubicBezTo>
                  <a:cubicBezTo>
                    <a:pt x="374" y="5516"/>
                    <a:pt x="501" y="5733"/>
                    <a:pt x="648" y="5936"/>
                  </a:cubicBezTo>
                  <a:cubicBezTo>
                    <a:pt x="747" y="6068"/>
                    <a:pt x="851" y="6191"/>
                    <a:pt x="969" y="6304"/>
                  </a:cubicBezTo>
                  <a:cubicBezTo>
                    <a:pt x="1526" y="6852"/>
                    <a:pt x="2305" y="7182"/>
                    <a:pt x="3202" y="7182"/>
                  </a:cubicBezTo>
                  <a:cubicBezTo>
                    <a:pt x="3773" y="7182"/>
                    <a:pt x="4326" y="7050"/>
                    <a:pt x="4831" y="6814"/>
                  </a:cubicBezTo>
                  <a:cubicBezTo>
                    <a:pt x="5105" y="6687"/>
                    <a:pt x="5365" y="6535"/>
                    <a:pt x="5605" y="6356"/>
                  </a:cubicBezTo>
                  <a:cubicBezTo>
                    <a:pt x="5705" y="6280"/>
                    <a:pt x="5804" y="6200"/>
                    <a:pt x="5893" y="6120"/>
                  </a:cubicBezTo>
                  <a:cubicBezTo>
                    <a:pt x="5978" y="6040"/>
                    <a:pt x="6063" y="5959"/>
                    <a:pt x="6144" y="5879"/>
                  </a:cubicBezTo>
                  <a:cubicBezTo>
                    <a:pt x="6361" y="5652"/>
                    <a:pt x="6545" y="5402"/>
                    <a:pt x="6706" y="5138"/>
                  </a:cubicBezTo>
                  <a:cubicBezTo>
                    <a:pt x="6734" y="5091"/>
                    <a:pt x="6767" y="5048"/>
                    <a:pt x="6795" y="5001"/>
                  </a:cubicBezTo>
                  <a:cubicBezTo>
                    <a:pt x="7036" y="4567"/>
                    <a:pt x="7197" y="4090"/>
                    <a:pt x="7263" y="3594"/>
                  </a:cubicBezTo>
                  <a:cubicBezTo>
                    <a:pt x="7522" y="1606"/>
                    <a:pt x="6125" y="1"/>
                    <a:pt x="4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8"/>
            <p:cNvSpPr/>
            <p:nvPr/>
          </p:nvSpPr>
          <p:spPr>
            <a:xfrm>
              <a:off x="6778083" y="2389481"/>
              <a:ext cx="7813" cy="4601"/>
            </a:xfrm>
            <a:custGeom>
              <a:avLst/>
              <a:gdLst/>
              <a:ahLst/>
              <a:cxnLst/>
              <a:rect l="l" t="t" r="r" b="b"/>
              <a:pathLst>
                <a:path w="90" h="53" extrusionOk="0">
                  <a:moveTo>
                    <a:pt x="0" y="52"/>
                  </a:moveTo>
                  <a:cubicBezTo>
                    <a:pt x="28" y="33"/>
                    <a:pt x="62" y="19"/>
                    <a:pt x="90" y="0"/>
                  </a:cubicBezTo>
                  <a:cubicBezTo>
                    <a:pt x="62" y="19"/>
                    <a:pt x="28" y="33"/>
                    <a:pt x="0" y="5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8"/>
            <p:cNvSpPr/>
            <p:nvPr/>
          </p:nvSpPr>
          <p:spPr>
            <a:xfrm>
              <a:off x="6762110" y="2397641"/>
              <a:ext cx="8247" cy="4601"/>
            </a:xfrm>
            <a:custGeom>
              <a:avLst/>
              <a:gdLst/>
              <a:ahLst/>
              <a:cxnLst/>
              <a:rect l="l" t="t" r="r" b="b"/>
              <a:pathLst>
                <a:path w="95" h="53" extrusionOk="0">
                  <a:moveTo>
                    <a:pt x="0" y="53"/>
                  </a:moveTo>
                  <a:cubicBezTo>
                    <a:pt x="33" y="39"/>
                    <a:pt x="61" y="20"/>
                    <a:pt x="94" y="1"/>
                  </a:cubicBezTo>
                  <a:cubicBezTo>
                    <a:pt x="61" y="20"/>
                    <a:pt x="33" y="39"/>
                    <a:pt x="0" y="5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8"/>
            <p:cNvSpPr/>
            <p:nvPr/>
          </p:nvSpPr>
          <p:spPr>
            <a:xfrm>
              <a:off x="6746485" y="2406235"/>
              <a:ext cx="8681" cy="5469"/>
            </a:xfrm>
            <a:custGeom>
              <a:avLst/>
              <a:gdLst/>
              <a:ahLst/>
              <a:cxnLst/>
              <a:rect l="l" t="t" r="r" b="b"/>
              <a:pathLst>
                <a:path w="100" h="63" extrusionOk="0">
                  <a:moveTo>
                    <a:pt x="1" y="62"/>
                  </a:moveTo>
                  <a:cubicBezTo>
                    <a:pt x="34" y="43"/>
                    <a:pt x="67" y="20"/>
                    <a:pt x="100" y="1"/>
                  </a:cubicBezTo>
                  <a:cubicBezTo>
                    <a:pt x="67" y="20"/>
                    <a:pt x="34" y="43"/>
                    <a:pt x="1" y="6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8"/>
            <p:cNvSpPr/>
            <p:nvPr/>
          </p:nvSpPr>
          <p:spPr>
            <a:xfrm>
              <a:off x="6731727" y="2415697"/>
              <a:ext cx="8334" cy="5816"/>
            </a:xfrm>
            <a:custGeom>
              <a:avLst/>
              <a:gdLst/>
              <a:ahLst/>
              <a:cxnLst/>
              <a:rect l="l" t="t" r="r" b="b"/>
              <a:pathLst>
                <a:path w="96" h="67" extrusionOk="0">
                  <a:moveTo>
                    <a:pt x="1" y="67"/>
                  </a:moveTo>
                  <a:cubicBezTo>
                    <a:pt x="34" y="43"/>
                    <a:pt x="62" y="24"/>
                    <a:pt x="95" y="1"/>
                  </a:cubicBezTo>
                  <a:cubicBezTo>
                    <a:pt x="62" y="24"/>
                    <a:pt x="34" y="43"/>
                    <a:pt x="1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8"/>
            <p:cNvSpPr/>
            <p:nvPr/>
          </p:nvSpPr>
          <p:spPr>
            <a:xfrm>
              <a:off x="6757944" y="2435749"/>
              <a:ext cx="87" cy="8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8"/>
            <p:cNvSpPr/>
            <p:nvPr/>
          </p:nvSpPr>
          <p:spPr>
            <a:xfrm>
              <a:off x="6712456" y="2432538"/>
              <a:ext cx="7466" cy="27519"/>
            </a:xfrm>
            <a:custGeom>
              <a:avLst/>
              <a:gdLst/>
              <a:ahLst/>
              <a:cxnLst/>
              <a:rect l="l" t="t" r="r" b="b"/>
              <a:pathLst>
                <a:path w="86" h="317" extrusionOk="0">
                  <a:moveTo>
                    <a:pt x="48" y="0"/>
                  </a:moveTo>
                  <a:cubicBezTo>
                    <a:pt x="34" y="14"/>
                    <a:pt x="20" y="24"/>
                    <a:pt x="1" y="38"/>
                  </a:cubicBezTo>
                  <a:cubicBezTo>
                    <a:pt x="24" y="132"/>
                    <a:pt x="53" y="227"/>
                    <a:pt x="86" y="316"/>
                  </a:cubicBezTo>
                  <a:cubicBezTo>
                    <a:pt x="76" y="208"/>
                    <a:pt x="62" y="99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8"/>
            <p:cNvSpPr/>
            <p:nvPr/>
          </p:nvSpPr>
          <p:spPr>
            <a:xfrm>
              <a:off x="6717404" y="2425940"/>
              <a:ext cx="7900" cy="5816"/>
            </a:xfrm>
            <a:custGeom>
              <a:avLst/>
              <a:gdLst/>
              <a:ahLst/>
              <a:cxnLst/>
              <a:rect l="l" t="t" r="r" b="b"/>
              <a:pathLst>
                <a:path w="91" h="67" extrusionOk="0">
                  <a:moveTo>
                    <a:pt x="0" y="67"/>
                  </a:moveTo>
                  <a:cubicBezTo>
                    <a:pt x="29" y="48"/>
                    <a:pt x="62" y="24"/>
                    <a:pt x="90" y="1"/>
                  </a:cubicBezTo>
                  <a:cubicBezTo>
                    <a:pt x="62" y="24"/>
                    <a:pt x="29" y="48"/>
                    <a:pt x="0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8"/>
            <p:cNvSpPr/>
            <p:nvPr/>
          </p:nvSpPr>
          <p:spPr>
            <a:xfrm>
              <a:off x="6716536" y="2387397"/>
              <a:ext cx="73875" cy="76306"/>
            </a:xfrm>
            <a:custGeom>
              <a:avLst/>
              <a:gdLst/>
              <a:ahLst/>
              <a:cxnLst/>
              <a:rect l="l" t="t" r="r" b="b"/>
              <a:pathLst>
                <a:path w="851" h="879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37" y="10"/>
                    <a:pt x="818" y="20"/>
                    <a:pt x="799" y="24"/>
                  </a:cubicBezTo>
                  <a:cubicBezTo>
                    <a:pt x="771" y="43"/>
                    <a:pt x="737" y="57"/>
                    <a:pt x="709" y="76"/>
                  </a:cubicBezTo>
                  <a:cubicBezTo>
                    <a:pt x="676" y="90"/>
                    <a:pt x="648" y="105"/>
                    <a:pt x="619" y="119"/>
                  </a:cubicBezTo>
                  <a:cubicBezTo>
                    <a:pt x="586" y="138"/>
                    <a:pt x="558" y="157"/>
                    <a:pt x="525" y="175"/>
                  </a:cubicBezTo>
                  <a:cubicBezTo>
                    <a:pt x="497" y="190"/>
                    <a:pt x="468" y="204"/>
                    <a:pt x="445" y="218"/>
                  </a:cubicBezTo>
                  <a:cubicBezTo>
                    <a:pt x="412" y="237"/>
                    <a:pt x="379" y="260"/>
                    <a:pt x="346" y="279"/>
                  </a:cubicBezTo>
                  <a:cubicBezTo>
                    <a:pt x="322" y="293"/>
                    <a:pt x="294" y="312"/>
                    <a:pt x="270" y="327"/>
                  </a:cubicBezTo>
                  <a:cubicBezTo>
                    <a:pt x="237" y="350"/>
                    <a:pt x="209" y="369"/>
                    <a:pt x="176" y="393"/>
                  </a:cubicBezTo>
                  <a:cubicBezTo>
                    <a:pt x="152" y="407"/>
                    <a:pt x="124" y="426"/>
                    <a:pt x="100" y="445"/>
                  </a:cubicBezTo>
                  <a:cubicBezTo>
                    <a:pt x="72" y="468"/>
                    <a:pt x="39" y="492"/>
                    <a:pt x="10" y="511"/>
                  </a:cubicBezTo>
                  <a:cubicBezTo>
                    <a:pt x="6" y="515"/>
                    <a:pt x="6" y="515"/>
                    <a:pt x="1" y="520"/>
                  </a:cubicBezTo>
                  <a:cubicBezTo>
                    <a:pt x="15" y="619"/>
                    <a:pt x="29" y="728"/>
                    <a:pt x="39" y="836"/>
                  </a:cubicBezTo>
                  <a:cubicBezTo>
                    <a:pt x="43" y="851"/>
                    <a:pt x="48" y="865"/>
                    <a:pt x="53" y="879"/>
                  </a:cubicBezTo>
                  <a:cubicBezTo>
                    <a:pt x="185" y="761"/>
                    <a:pt x="327" y="652"/>
                    <a:pt x="478" y="558"/>
                  </a:cubicBezTo>
                  <a:cubicBezTo>
                    <a:pt x="530" y="525"/>
                    <a:pt x="582" y="497"/>
                    <a:pt x="629" y="468"/>
                  </a:cubicBezTo>
                  <a:cubicBezTo>
                    <a:pt x="690" y="435"/>
                    <a:pt x="747" y="402"/>
                    <a:pt x="804" y="374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8"/>
            <p:cNvSpPr/>
            <p:nvPr/>
          </p:nvSpPr>
          <p:spPr>
            <a:xfrm>
              <a:off x="7209608" y="2371858"/>
              <a:ext cx="3038" cy="868"/>
            </a:xfrm>
            <a:custGeom>
              <a:avLst/>
              <a:gdLst/>
              <a:ahLst/>
              <a:cxnLst/>
              <a:rect l="l" t="t" r="r" b="b"/>
              <a:pathLst>
                <a:path w="35" h="10" extrusionOk="0">
                  <a:moveTo>
                    <a:pt x="1" y="0"/>
                  </a:moveTo>
                  <a:cubicBezTo>
                    <a:pt x="15" y="5"/>
                    <a:pt x="25" y="5"/>
                    <a:pt x="34" y="10"/>
                  </a:cubicBezTo>
                  <a:cubicBezTo>
                    <a:pt x="25" y="5"/>
                    <a:pt x="15" y="5"/>
                    <a:pt x="1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8"/>
            <p:cNvSpPr/>
            <p:nvPr/>
          </p:nvSpPr>
          <p:spPr>
            <a:xfrm>
              <a:off x="7226015" y="2378803"/>
              <a:ext cx="2952" cy="217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" y="1"/>
                  </a:moveTo>
                  <a:cubicBezTo>
                    <a:pt x="10" y="10"/>
                    <a:pt x="24" y="15"/>
                    <a:pt x="34" y="24"/>
                  </a:cubicBezTo>
                  <a:cubicBezTo>
                    <a:pt x="24" y="15"/>
                    <a:pt x="10" y="10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8"/>
            <p:cNvSpPr/>
            <p:nvPr/>
          </p:nvSpPr>
          <p:spPr>
            <a:xfrm>
              <a:off x="7224800" y="2415697"/>
              <a:ext cx="4601" cy="4601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cubicBezTo>
                    <a:pt x="20" y="19"/>
                    <a:pt x="34" y="38"/>
                    <a:pt x="53" y="52"/>
                  </a:cubicBezTo>
                  <a:cubicBezTo>
                    <a:pt x="34" y="38"/>
                    <a:pt x="20" y="19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8"/>
            <p:cNvSpPr/>
            <p:nvPr/>
          </p:nvSpPr>
          <p:spPr>
            <a:xfrm>
              <a:off x="7229314" y="2380887"/>
              <a:ext cx="41495" cy="74657"/>
            </a:xfrm>
            <a:custGeom>
              <a:avLst/>
              <a:gdLst/>
              <a:ahLst/>
              <a:cxnLst/>
              <a:rect l="l" t="t" r="r" b="b"/>
              <a:pathLst>
                <a:path w="478" h="860" extrusionOk="0">
                  <a:moveTo>
                    <a:pt x="90" y="567"/>
                  </a:moveTo>
                  <a:cubicBezTo>
                    <a:pt x="93" y="573"/>
                    <a:pt x="99" y="579"/>
                    <a:pt x="104" y="587"/>
                  </a:cubicBezTo>
                  <a:lnTo>
                    <a:pt x="104" y="587"/>
                  </a:lnTo>
                  <a:cubicBezTo>
                    <a:pt x="100" y="580"/>
                    <a:pt x="95" y="573"/>
                    <a:pt x="90" y="567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5" y="199"/>
                    <a:pt x="48" y="402"/>
                    <a:pt x="114" y="600"/>
                  </a:cubicBezTo>
                  <a:cubicBezTo>
                    <a:pt x="111" y="595"/>
                    <a:pt x="107" y="591"/>
                    <a:pt x="104" y="587"/>
                  </a:cubicBezTo>
                  <a:lnTo>
                    <a:pt x="104" y="587"/>
                  </a:lnTo>
                  <a:cubicBezTo>
                    <a:pt x="156" y="660"/>
                    <a:pt x="208" y="734"/>
                    <a:pt x="256" y="808"/>
                  </a:cubicBezTo>
                  <a:cubicBezTo>
                    <a:pt x="270" y="826"/>
                    <a:pt x="279" y="841"/>
                    <a:pt x="293" y="860"/>
                  </a:cubicBezTo>
                  <a:cubicBezTo>
                    <a:pt x="359" y="751"/>
                    <a:pt x="421" y="633"/>
                    <a:pt x="478" y="515"/>
                  </a:cubicBezTo>
                  <a:cubicBezTo>
                    <a:pt x="444" y="468"/>
                    <a:pt x="411" y="425"/>
                    <a:pt x="383" y="378"/>
                  </a:cubicBezTo>
                  <a:cubicBezTo>
                    <a:pt x="279" y="236"/>
                    <a:pt x="152" y="9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8"/>
            <p:cNvSpPr/>
            <p:nvPr/>
          </p:nvSpPr>
          <p:spPr>
            <a:xfrm>
              <a:off x="7217855" y="2374723"/>
              <a:ext cx="3386" cy="1736"/>
            </a:xfrm>
            <a:custGeom>
              <a:avLst/>
              <a:gdLst/>
              <a:ahLst/>
              <a:cxnLst/>
              <a:rect l="l" t="t" r="r" b="b"/>
              <a:pathLst>
                <a:path w="39" h="20" extrusionOk="0">
                  <a:moveTo>
                    <a:pt x="0" y="0"/>
                  </a:moveTo>
                  <a:cubicBezTo>
                    <a:pt x="15" y="5"/>
                    <a:pt x="29" y="15"/>
                    <a:pt x="38" y="19"/>
                  </a:cubicBezTo>
                  <a:cubicBezTo>
                    <a:pt x="29" y="15"/>
                    <a:pt x="15" y="5"/>
                    <a:pt x="0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8"/>
            <p:cNvSpPr/>
            <p:nvPr/>
          </p:nvSpPr>
          <p:spPr>
            <a:xfrm>
              <a:off x="7201014" y="2400158"/>
              <a:ext cx="7900" cy="3299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91" y="38"/>
                  </a:moveTo>
                  <a:cubicBezTo>
                    <a:pt x="62" y="24"/>
                    <a:pt x="34" y="10"/>
                    <a:pt x="1" y="0"/>
                  </a:cubicBezTo>
                  <a:cubicBezTo>
                    <a:pt x="34" y="10"/>
                    <a:pt x="62" y="24"/>
                    <a:pt x="91" y="3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8"/>
            <p:cNvSpPr/>
            <p:nvPr/>
          </p:nvSpPr>
          <p:spPr>
            <a:xfrm>
              <a:off x="7217421" y="2409099"/>
              <a:ext cx="5816" cy="5035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67" y="58"/>
                  </a:moveTo>
                  <a:cubicBezTo>
                    <a:pt x="48" y="39"/>
                    <a:pt x="24" y="20"/>
                    <a:pt x="1" y="1"/>
                  </a:cubicBezTo>
                  <a:cubicBezTo>
                    <a:pt x="24" y="20"/>
                    <a:pt x="48" y="39"/>
                    <a:pt x="67" y="5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8"/>
            <p:cNvSpPr/>
            <p:nvPr/>
          </p:nvSpPr>
          <p:spPr>
            <a:xfrm>
              <a:off x="7210476" y="2404672"/>
              <a:ext cx="5816" cy="3733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7" y="43"/>
                  </a:moveTo>
                  <a:cubicBezTo>
                    <a:pt x="48" y="24"/>
                    <a:pt x="24" y="9"/>
                    <a:pt x="0" y="0"/>
                  </a:cubicBezTo>
                  <a:cubicBezTo>
                    <a:pt x="24" y="9"/>
                    <a:pt x="48" y="24"/>
                    <a:pt x="67" y="4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8"/>
            <p:cNvSpPr/>
            <p:nvPr/>
          </p:nvSpPr>
          <p:spPr>
            <a:xfrm>
              <a:off x="7230529" y="2421860"/>
              <a:ext cx="5035" cy="625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57" y="71"/>
                  </a:moveTo>
                  <a:cubicBezTo>
                    <a:pt x="39" y="48"/>
                    <a:pt x="20" y="24"/>
                    <a:pt x="1" y="0"/>
                  </a:cubicBezTo>
                  <a:cubicBezTo>
                    <a:pt x="20" y="24"/>
                    <a:pt x="39" y="48"/>
                    <a:pt x="57" y="7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8"/>
            <p:cNvSpPr/>
            <p:nvPr/>
          </p:nvSpPr>
          <p:spPr>
            <a:xfrm>
              <a:off x="7193636" y="2369428"/>
              <a:ext cx="45575" cy="63545"/>
            </a:xfrm>
            <a:custGeom>
              <a:avLst/>
              <a:gdLst/>
              <a:ahLst/>
              <a:cxnLst/>
              <a:rect l="l" t="t" r="r" b="b"/>
              <a:pathLst>
                <a:path w="525" h="732" extrusionOk="0">
                  <a:moveTo>
                    <a:pt x="43" y="0"/>
                  </a:moveTo>
                  <a:lnTo>
                    <a:pt x="1" y="326"/>
                  </a:lnTo>
                  <a:cubicBezTo>
                    <a:pt x="29" y="335"/>
                    <a:pt x="58" y="340"/>
                    <a:pt x="86" y="354"/>
                  </a:cubicBezTo>
                  <a:cubicBezTo>
                    <a:pt x="119" y="364"/>
                    <a:pt x="147" y="378"/>
                    <a:pt x="176" y="392"/>
                  </a:cubicBezTo>
                  <a:cubicBezTo>
                    <a:pt x="180" y="397"/>
                    <a:pt x="190" y="401"/>
                    <a:pt x="194" y="406"/>
                  </a:cubicBezTo>
                  <a:cubicBezTo>
                    <a:pt x="218" y="415"/>
                    <a:pt x="242" y="430"/>
                    <a:pt x="261" y="449"/>
                  </a:cubicBezTo>
                  <a:cubicBezTo>
                    <a:pt x="265" y="449"/>
                    <a:pt x="270" y="453"/>
                    <a:pt x="275" y="458"/>
                  </a:cubicBezTo>
                  <a:cubicBezTo>
                    <a:pt x="298" y="477"/>
                    <a:pt x="322" y="496"/>
                    <a:pt x="341" y="515"/>
                  </a:cubicBezTo>
                  <a:cubicBezTo>
                    <a:pt x="350" y="524"/>
                    <a:pt x="355" y="529"/>
                    <a:pt x="360" y="534"/>
                  </a:cubicBezTo>
                  <a:cubicBezTo>
                    <a:pt x="379" y="552"/>
                    <a:pt x="393" y="571"/>
                    <a:pt x="412" y="585"/>
                  </a:cubicBezTo>
                  <a:cubicBezTo>
                    <a:pt x="416" y="595"/>
                    <a:pt x="421" y="600"/>
                    <a:pt x="426" y="604"/>
                  </a:cubicBezTo>
                  <a:cubicBezTo>
                    <a:pt x="445" y="628"/>
                    <a:pt x="464" y="652"/>
                    <a:pt x="482" y="675"/>
                  </a:cubicBezTo>
                  <a:cubicBezTo>
                    <a:pt x="487" y="685"/>
                    <a:pt x="497" y="689"/>
                    <a:pt x="501" y="699"/>
                  </a:cubicBezTo>
                  <a:cubicBezTo>
                    <a:pt x="506" y="708"/>
                    <a:pt x="516" y="718"/>
                    <a:pt x="525" y="732"/>
                  </a:cubicBezTo>
                  <a:cubicBezTo>
                    <a:pt x="459" y="534"/>
                    <a:pt x="426" y="331"/>
                    <a:pt x="412" y="132"/>
                  </a:cubicBezTo>
                  <a:lnTo>
                    <a:pt x="407" y="132"/>
                  </a:lnTo>
                  <a:cubicBezTo>
                    <a:pt x="397" y="123"/>
                    <a:pt x="383" y="118"/>
                    <a:pt x="374" y="109"/>
                  </a:cubicBezTo>
                  <a:cubicBezTo>
                    <a:pt x="355" y="99"/>
                    <a:pt x="336" y="90"/>
                    <a:pt x="317" y="80"/>
                  </a:cubicBezTo>
                  <a:cubicBezTo>
                    <a:pt x="308" y="76"/>
                    <a:pt x="294" y="66"/>
                    <a:pt x="279" y="61"/>
                  </a:cubicBezTo>
                  <a:cubicBezTo>
                    <a:pt x="261" y="52"/>
                    <a:pt x="242" y="47"/>
                    <a:pt x="218" y="38"/>
                  </a:cubicBezTo>
                  <a:cubicBezTo>
                    <a:pt x="209" y="33"/>
                    <a:pt x="194" y="33"/>
                    <a:pt x="185" y="28"/>
                  </a:cubicBezTo>
                  <a:cubicBezTo>
                    <a:pt x="152" y="19"/>
                    <a:pt x="119" y="9"/>
                    <a:pt x="86" y="5"/>
                  </a:cubicBezTo>
                  <a:cubicBezTo>
                    <a:pt x="72" y="0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8"/>
            <p:cNvSpPr/>
            <p:nvPr/>
          </p:nvSpPr>
          <p:spPr>
            <a:xfrm>
              <a:off x="7038335" y="2229579"/>
              <a:ext cx="164852" cy="325538"/>
            </a:xfrm>
            <a:custGeom>
              <a:avLst/>
              <a:gdLst/>
              <a:ahLst/>
              <a:cxnLst/>
              <a:rect l="l" t="t" r="r" b="b"/>
              <a:pathLst>
                <a:path w="1899" h="3750" extrusionOk="0">
                  <a:moveTo>
                    <a:pt x="1492" y="1"/>
                  </a:moveTo>
                  <a:cubicBezTo>
                    <a:pt x="1502" y="58"/>
                    <a:pt x="1497" y="128"/>
                    <a:pt x="1483" y="209"/>
                  </a:cubicBezTo>
                  <a:cubicBezTo>
                    <a:pt x="1639" y="331"/>
                    <a:pt x="1724" y="539"/>
                    <a:pt x="1695" y="775"/>
                  </a:cubicBezTo>
                  <a:lnTo>
                    <a:pt x="1464" y="2555"/>
                  </a:lnTo>
                  <a:lnTo>
                    <a:pt x="515" y="2555"/>
                  </a:lnTo>
                  <a:lnTo>
                    <a:pt x="0" y="3750"/>
                  </a:lnTo>
                  <a:lnTo>
                    <a:pt x="1455" y="3750"/>
                  </a:lnTo>
                  <a:lnTo>
                    <a:pt x="1861" y="657"/>
                  </a:lnTo>
                  <a:cubicBezTo>
                    <a:pt x="1898" y="360"/>
                    <a:pt x="1743" y="100"/>
                    <a:pt x="1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8"/>
            <p:cNvSpPr/>
            <p:nvPr/>
          </p:nvSpPr>
          <p:spPr>
            <a:xfrm>
              <a:off x="6832165" y="2559973"/>
              <a:ext cx="22223" cy="36981"/>
            </a:xfrm>
            <a:custGeom>
              <a:avLst/>
              <a:gdLst/>
              <a:ahLst/>
              <a:cxnLst/>
              <a:rect l="l" t="t" r="r" b="b"/>
              <a:pathLst>
                <a:path w="256" h="426" extrusionOk="0">
                  <a:moveTo>
                    <a:pt x="52" y="1"/>
                  </a:moveTo>
                  <a:lnTo>
                    <a:pt x="0" y="383"/>
                  </a:lnTo>
                  <a:cubicBezTo>
                    <a:pt x="24" y="397"/>
                    <a:pt x="48" y="411"/>
                    <a:pt x="71" y="425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8"/>
            <p:cNvSpPr/>
            <p:nvPr/>
          </p:nvSpPr>
          <p:spPr>
            <a:xfrm>
              <a:off x="7012900" y="2559973"/>
              <a:ext cx="147230" cy="62764"/>
            </a:xfrm>
            <a:custGeom>
              <a:avLst/>
              <a:gdLst/>
              <a:ahLst/>
              <a:cxnLst/>
              <a:rect l="l" t="t" r="r" b="b"/>
              <a:pathLst>
                <a:path w="1696" h="723" extrusionOk="0">
                  <a:moveTo>
                    <a:pt x="270" y="1"/>
                  </a:moveTo>
                  <a:lnTo>
                    <a:pt x="15" y="595"/>
                  </a:lnTo>
                  <a:lnTo>
                    <a:pt x="1" y="723"/>
                  </a:lnTo>
                  <a:cubicBezTo>
                    <a:pt x="614" y="628"/>
                    <a:pt x="1195" y="369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8"/>
            <p:cNvSpPr/>
            <p:nvPr/>
          </p:nvSpPr>
          <p:spPr>
            <a:xfrm>
              <a:off x="6779299" y="2516134"/>
              <a:ext cx="58250" cy="74657"/>
            </a:xfrm>
            <a:custGeom>
              <a:avLst/>
              <a:gdLst/>
              <a:ahLst/>
              <a:cxnLst/>
              <a:rect l="l" t="t" r="r" b="b"/>
              <a:pathLst>
                <a:path w="671" h="860" extrusionOk="0">
                  <a:moveTo>
                    <a:pt x="57" y="0"/>
                  </a:moveTo>
                  <a:lnTo>
                    <a:pt x="0" y="435"/>
                  </a:lnTo>
                  <a:cubicBezTo>
                    <a:pt x="166" y="600"/>
                    <a:pt x="354" y="742"/>
                    <a:pt x="557" y="860"/>
                  </a:cubicBezTo>
                  <a:lnTo>
                    <a:pt x="6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8"/>
            <p:cNvSpPr/>
            <p:nvPr/>
          </p:nvSpPr>
          <p:spPr>
            <a:xfrm>
              <a:off x="6785028" y="2225152"/>
              <a:ext cx="225880" cy="329965"/>
            </a:xfrm>
            <a:custGeom>
              <a:avLst/>
              <a:gdLst/>
              <a:ahLst/>
              <a:cxnLst/>
              <a:rect l="l" t="t" r="r" b="b"/>
              <a:pathLst>
                <a:path w="2602" h="3801" extrusionOk="0">
                  <a:moveTo>
                    <a:pt x="921" y="0"/>
                  </a:moveTo>
                  <a:cubicBezTo>
                    <a:pt x="746" y="0"/>
                    <a:pt x="576" y="66"/>
                    <a:pt x="440" y="170"/>
                  </a:cubicBezTo>
                  <a:cubicBezTo>
                    <a:pt x="411" y="236"/>
                    <a:pt x="388" y="307"/>
                    <a:pt x="378" y="382"/>
                  </a:cubicBezTo>
                  <a:lnTo>
                    <a:pt x="0" y="3300"/>
                  </a:lnTo>
                  <a:lnTo>
                    <a:pt x="666" y="3300"/>
                  </a:lnTo>
                  <a:lnTo>
                    <a:pt x="600" y="3801"/>
                  </a:lnTo>
                  <a:lnTo>
                    <a:pt x="822" y="3801"/>
                  </a:lnTo>
                  <a:lnTo>
                    <a:pt x="1337" y="2606"/>
                  </a:lnTo>
                  <a:lnTo>
                    <a:pt x="213" y="2606"/>
                  </a:lnTo>
                  <a:lnTo>
                    <a:pt x="444" y="826"/>
                  </a:lnTo>
                  <a:cubicBezTo>
                    <a:pt x="491" y="453"/>
                    <a:pt x="817" y="146"/>
                    <a:pt x="1167" y="146"/>
                  </a:cubicBezTo>
                  <a:lnTo>
                    <a:pt x="2465" y="146"/>
                  </a:lnTo>
                  <a:cubicBezTo>
                    <a:pt x="2512" y="90"/>
                    <a:pt x="2560" y="43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8"/>
            <p:cNvSpPr/>
            <p:nvPr/>
          </p:nvSpPr>
          <p:spPr>
            <a:xfrm>
              <a:off x="6860030" y="2216471"/>
              <a:ext cx="5035" cy="955"/>
            </a:xfrm>
            <a:custGeom>
              <a:avLst/>
              <a:gdLst/>
              <a:ahLst/>
              <a:cxnLst/>
              <a:rect l="l" t="t" r="r" b="b"/>
              <a:pathLst>
                <a:path w="58" h="11" extrusionOk="0">
                  <a:moveTo>
                    <a:pt x="0" y="10"/>
                  </a:moveTo>
                  <a:cubicBezTo>
                    <a:pt x="19" y="6"/>
                    <a:pt x="38" y="6"/>
                    <a:pt x="57" y="1"/>
                  </a:cubicBezTo>
                  <a:cubicBezTo>
                    <a:pt x="38" y="6"/>
                    <a:pt x="19" y="6"/>
                    <a:pt x="0" y="1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8"/>
            <p:cNvSpPr/>
            <p:nvPr/>
          </p:nvSpPr>
          <p:spPr>
            <a:xfrm>
              <a:off x="6818623" y="2242340"/>
              <a:ext cx="1736" cy="2083"/>
            </a:xfrm>
            <a:custGeom>
              <a:avLst/>
              <a:gdLst/>
              <a:ahLst/>
              <a:cxnLst/>
              <a:rect l="l" t="t" r="r" b="b"/>
              <a:pathLst>
                <a:path w="20" h="24" extrusionOk="0">
                  <a:moveTo>
                    <a:pt x="1" y="24"/>
                  </a:moveTo>
                  <a:cubicBezTo>
                    <a:pt x="5" y="19"/>
                    <a:pt x="10" y="10"/>
                    <a:pt x="19" y="0"/>
                  </a:cubicBezTo>
                  <a:cubicBezTo>
                    <a:pt x="10" y="10"/>
                    <a:pt x="5" y="19"/>
                    <a:pt x="1" y="2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8"/>
            <p:cNvSpPr/>
            <p:nvPr/>
          </p:nvSpPr>
          <p:spPr>
            <a:xfrm>
              <a:off x="6822703" y="2238260"/>
              <a:ext cx="1302" cy="1302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cubicBezTo>
                    <a:pt x="6" y="10"/>
                    <a:pt x="10" y="5"/>
                    <a:pt x="15" y="0"/>
                  </a:cubicBezTo>
                  <a:cubicBezTo>
                    <a:pt x="10" y="5"/>
                    <a:pt x="6" y="10"/>
                    <a:pt x="1" y="1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8"/>
            <p:cNvSpPr/>
            <p:nvPr/>
          </p:nvSpPr>
          <p:spPr>
            <a:xfrm>
              <a:off x="6826436" y="2231663"/>
              <a:ext cx="4948" cy="4167"/>
            </a:xfrm>
            <a:custGeom>
              <a:avLst/>
              <a:gdLst/>
              <a:ahLst/>
              <a:cxnLst/>
              <a:rect l="l" t="t" r="r" b="b"/>
              <a:pathLst>
                <a:path w="57" h="48" extrusionOk="0">
                  <a:moveTo>
                    <a:pt x="0" y="48"/>
                  </a:moveTo>
                  <a:cubicBezTo>
                    <a:pt x="19" y="34"/>
                    <a:pt x="38" y="15"/>
                    <a:pt x="57" y="1"/>
                  </a:cubicBezTo>
                  <a:cubicBezTo>
                    <a:pt x="38" y="15"/>
                    <a:pt x="19" y="34"/>
                    <a:pt x="0" y="4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8"/>
            <p:cNvSpPr/>
            <p:nvPr/>
          </p:nvSpPr>
          <p:spPr>
            <a:xfrm>
              <a:off x="6814977" y="2247201"/>
              <a:ext cx="1649" cy="2170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0" y="25"/>
                  </a:moveTo>
                  <a:cubicBezTo>
                    <a:pt x="10" y="20"/>
                    <a:pt x="14" y="10"/>
                    <a:pt x="19" y="1"/>
                  </a:cubicBezTo>
                  <a:cubicBezTo>
                    <a:pt x="14" y="10"/>
                    <a:pt x="10" y="20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8"/>
            <p:cNvSpPr/>
            <p:nvPr/>
          </p:nvSpPr>
          <p:spPr>
            <a:xfrm>
              <a:off x="6807598" y="2263261"/>
              <a:ext cx="868" cy="2517"/>
            </a:xfrm>
            <a:custGeom>
              <a:avLst/>
              <a:gdLst/>
              <a:ahLst/>
              <a:cxnLst/>
              <a:rect l="l" t="t" r="r" b="b"/>
              <a:pathLst>
                <a:path w="10" h="29" extrusionOk="0">
                  <a:moveTo>
                    <a:pt x="0" y="28"/>
                  </a:moveTo>
                  <a:cubicBezTo>
                    <a:pt x="0" y="19"/>
                    <a:pt x="5" y="10"/>
                    <a:pt x="10" y="0"/>
                  </a:cubicBezTo>
                  <a:cubicBezTo>
                    <a:pt x="5" y="10"/>
                    <a:pt x="0" y="19"/>
                    <a:pt x="0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8"/>
            <p:cNvSpPr/>
            <p:nvPr/>
          </p:nvSpPr>
          <p:spPr>
            <a:xfrm>
              <a:off x="6812112" y="2252149"/>
              <a:ext cx="1302" cy="2517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29"/>
                  </a:moveTo>
                  <a:cubicBezTo>
                    <a:pt x="5" y="20"/>
                    <a:pt x="10" y="10"/>
                    <a:pt x="14" y="1"/>
                  </a:cubicBezTo>
                  <a:cubicBezTo>
                    <a:pt x="10" y="10"/>
                    <a:pt x="5" y="20"/>
                    <a:pt x="0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6832165" y="2223069"/>
              <a:ext cx="12414" cy="7900"/>
            </a:xfrm>
            <a:custGeom>
              <a:avLst/>
              <a:gdLst/>
              <a:ahLst/>
              <a:cxnLst/>
              <a:rect l="l" t="t" r="r" b="b"/>
              <a:pathLst>
                <a:path w="143" h="91" extrusionOk="0">
                  <a:moveTo>
                    <a:pt x="0" y="90"/>
                  </a:moveTo>
                  <a:cubicBezTo>
                    <a:pt x="43" y="57"/>
                    <a:pt x="90" y="24"/>
                    <a:pt x="142" y="0"/>
                  </a:cubicBezTo>
                  <a:cubicBezTo>
                    <a:pt x="90" y="24"/>
                    <a:pt x="43" y="57"/>
                    <a:pt x="0" y="9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6805949" y="2269338"/>
              <a:ext cx="434" cy="2170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0" y="25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6809595" y="2257532"/>
              <a:ext cx="955" cy="2517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" y="28"/>
                  </a:moveTo>
                  <a:cubicBezTo>
                    <a:pt x="5" y="19"/>
                    <a:pt x="5" y="9"/>
                    <a:pt x="10" y="0"/>
                  </a:cubicBezTo>
                  <a:cubicBezTo>
                    <a:pt x="5" y="9"/>
                    <a:pt x="5" y="19"/>
                    <a:pt x="1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6844839" y="2220204"/>
              <a:ext cx="6250" cy="2517"/>
            </a:xfrm>
            <a:custGeom>
              <a:avLst/>
              <a:gdLst/>
              <a:ahLst/>
              <a:cxnLst/>
              <a:rect l="l" t="t" r="r" b="b"/>
              <a:pathLst>
                <a:path w="72" h="29" extrusionOk="0">
                  <a:moveTo>
                    <a:pt x="1" y="29"/>
                  </a:moveTo>
                  <a:cubicBezTo>
                    <a:pt x="24" y="19"/>
                    <a:pt x="48" y="10"/>
                    <a:pt x="72" y="0"/>
                  </a:cubicBezTo>
                  <a:cubicBezTo>
                    <a:pt x="48" y="10"/>
                    <a:pt x="24" y="19"/>
                    <a:pt x="1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6866975" y="2215690"/>
              <a:ext cx="7466" cy="521"/>
            </a:xfrm>
            <a:custGeom>
              <a:avLst/>
              <a:gdLst/>
              <a:ahLst/>
              <a:cxnLst/>
              <a:rect l="l" t="t" r="r" b="b"/>
              <a:pathLst>
                <a:path w="86" h="6" extrusionOk="0">
                  <a:moveTo>
                    <a:pt x="1" y="5"/>
                  </a:moveTo>
                  <a:cubicBezTo>
                    <a:pt x="29" y="5"/>
                    <a:pt x="57" y="0"/>
                    <a:pt x="86" y="0"/>
                  </a:cubicBezTo>
                  <a:cubicBezTo>
                    <a:pt x="57" y="0"/>
                    <a:pt x="29" y="5"/>
                    <a:pt x="1" y="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6823918" y="2236611"/>
              <a:ext cx="1736" cy="173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20" y="0"/>
                  </a:moveTo>
                  <a:lnTo>
                    <a:pt x="20" y="0"/>
                  </a:lnTo>
                  <a:cubicBezTo>
                    <a:pt x="15" y="5"/>
                    <a:pt x="6" y="10"/>
                    <a:pt x="1" y="19"/>
                  </a:cubicBezTo>
                  <a:cubicBezTo>
                    <a:pt x="6" y="14"/>
                    <a:pt x="15" y="5"/>
                    <a:pt x="20" y="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6853086" y="2218120"/>
              <a:ext cx="4948" cy="1302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0" y="15"/>
                  </a:moveTo>
                  <a:cubicBezTo>
                    <a:pt x="19" y="10"/>
                    <a:pt x="33" y="5"/>
                    <a:pt x="57" y="1"/>
                  </a:cubicBezTo>
                  <a:cubicBezTo>
                    <a:pt x="33" y="5"/>
                    <a:pt x="19" y="10"/>
                    <a:pt x="0" y="1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7155527" y="2215690"/>
              <a:ext cx="1736" cy="87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0" y="0"/>
                  </a:moveTo>
                  <a:lnTo>
                    <a:pt x="1" y="0"/>
                  </a:lnTo>
                  <a:cubicBezTo>
                    <a:pt x="5" y="0"/>
                    <a:pt x="10" y="0"/>
                    <a:pt x="20" y="0"/>
                  </a:cubicBezTo>
                  <a:cubicBezTo>
                    <a:pt x="15" y="0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6856298" y="2451375"/>
              <a:ext cx="226748" cy="103738"/>
            </a:xfrm>
            <a:custGeom>
              <a:avLst/>
              <a:gdLst/>
              <a:ahLst/>
              <a:cxnLst/>
              <a:rect l="l" t="t" r="r" b="b"/>
              <a:pathLst>
                <a:path w="2612" h="1195" extrusionOk="0">
                  <a:moveTo>
                    <a:pt x="516" y="0"/>
                  </a:moveTo>
                  <a:lnTo>
                    <a:pt x="1" y="1195"/>
                  </a:lnTo>
                  <a:lnTo>
                    <a:pt x="2097" y="1195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6999011" y="2225152"/>
              <a:ext cx="169714" cy="22571"/>
            </a:xfrm>
            <a:custGeom>
              <a:avLst/>
              <a:gdLst/>
              <a:ahLst/>
              <a:cxnLst/>
              <a:rect l="l" t="t" r="r" b="b"/>
              <a:pathLst>
                <a:path w="1955" h="260" extrusionOk="0">
                  <a:moveTo>
                    <a:pt x="137" y="0"/>
                  </a:moveTo>
                  <a:cubicBezTo>
                    <a:pt x="95" y="43"/>
                    <a:pt x="47" y="90"/>
                    <a:pt x="0" y="146"/>
                  </a:cubicBezTo>
                  <a:lnTo>
                    <a:pt x="1601" y="146"/>
                  </a:lnTo>
                  <a:cubicBezTo>
                    <a:pt x="1733" y="146"/>
                    <a:pt x="1846" y="189"/>
                    <a:pt x="1936" y="260"/>
                  </a:cubicBezTo>
                  <a:cubicBezTo>
                    <a:pt x="1950" y="179"/>
                    <a:pt x="1955" y="109"/>
                    <a:pt x="1945" y="52"/>
                  </a:cubicBezTo>
                  <a:cubicBezTo>
                    <a:pt x="1870" y="19"/>
                    <a:pt x="1785" y="0"/>
                    <a:pt x="1695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7014116" y="2559973"/>
              <a:ext cx="22223" cy="51739"/>
            </a:xfrm>
            <a:custGeom>
              <a:avLst/>
              <a:gdLst/>
              <a:ahLst/>
              <a:cxnLst/>
              <a:rect l="l" t="t" r="r" b="b"/>
              <a:pathLst>
                <a:path w="256" h="596" extrusionOk="0">
                  <a:moveTo>
                    <a:pt x="81" y="1"/>
                  </a:moveTo>
                  <a:lnTo>
                    <a:pt x="1" y="595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6838328" y="2559973"/>
              <a:ext cx="177960" cy="66931"/>
            </a:xfrm>
            <a:custGeom>
              <a:avLst/>
              <a:gdLst/>
              <a:ahLst/>
              <a:cxnLst/>
              <a:rect l="l" t="t" r="r" b="b"/>
              <a:pathLst>
                <a:path w="2050" h="771" extrusionOk="0">
                  <a:moveTo>
                    <a:pt x="184" y="1"/>
                  </a:moveTo>
                  <a:lnTo>
                    <a:pt x="0" y="425"/>
                  </a:lnTo>
                  <a:cubicBezTo>
                    <a:pt x="425" y="647"/>
                    <a:pt x="916" y="770"/>
                    <a:pt x="1450" y="770"/>
                  </a:cubicBezTo>
                  <a:cubicBezTo>
                    <a:pt x="1620" y="770"/>
                    <a:pt x="1790" y="756"/>
                    <a:pt x="1955" y="732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6823137" y="2215690"/>
              <a:ext cx="390732" cy="339427"/>
            </a:xfrm>
            <a:custGeom>
              <a:avLst/>
              <a:gdLst/>
              <a:ahLst/>
              <a:cxnLst/>
              <a:rect l="l" t="t" r="r" b="b"/>
              <a:pathLst>
                <a:path w="4501" h="3910" extrusionOk="0">
                  <a:moveTo>
                    <a:pt x="591" y="0"/>
                  </a:moveTo>
                  <a:cubicBezTo>
                    <a:pt x="562" y="0"/>
                    <a:pt x="534" y="5"/>
                    <a:pt x="506" y="5"/>
                  </a:cubicBezTo>
                  <a:cubicBezTo>
                    <a:pt x="501" y="10"/>
                    <a:pt x="492" y="10"/>
                    <a:pt x="482" y="10"/>
                  </a:cubicBezTo>
                  <a:cubicBezTo>
                    <a:pt x="463" y="15"/>
                    <a:pt x="444" y="15"/>
                    <a:pt x="425" y="19"/>
                  </a:cubicBezTo>
                  <a:cubicBezTo>
                    <a:pt x="416" y="24"/>
                    <a:pt x="407" y="24"/>
                    <a:pt x="397" y="29"/>
                  </a:cubicBezTo>
                  <a:cubicBezTo>
                    <a:pt x="378" y="33"/>
                    <a:pt x="364" y="38"/>
                    <a:pt x="345" y="43"/>
                  </a:cubicBezTo>
                  <a:cubicBezTo>
                    <a:pt x="336" y="48"/>
                    <a:pt x="331" y="48"/>
                    <a:pt x="322" y="52"/>
                  </a:cubicBezTo>
                  <a:cubicBezTo>
                    <a:pt x="298" y="62"/>
                    <a:pt x="274" y="71"/>
                    <a:pt x="251" y="81"/>
                  </a:cubicBezTo>
                  <a:cubicBezTo>
                    <a:pt x="251" y="81"/>
                    <a:pt x="251" y="85"/>
                    <a:pt x="246" y="85"/>
                  </a:cubicBezTo>
                  <a:cubicBezTo>
                    <a:pt x="194" y="109"/>
                    <a:pt x="147" y="142"/>
                    <a:pt x="104" y="175"/>
                  </a:cubicBezTo>
                  <a:cubicBezTo>
                    <a:pt x="100" y="180"/>
                    <a:pt x="95" y="180"/>
                    <a:pt x="95" y="185"/>
                  </a:cubicBezTo>
                  <a:cubicBezTo>
                    <a:pt x="76" y="199"/>
                    <a:pt x="57" y="218"/>
                    <a:pt x="38" y="232"/>
                  </a:cubicBezTo>
                  <a:cubicBezTo>
                    <a:pt x="34" y="236"/>
                    <a:pt x="34" y="236"/>
                    <a:pt x="29" y="241"/>
                  </a:cubicBezTo>
                  <a:cubicBezTo>
                    <a:pt x="24" y="246"/>
                    <a:pt x="15" y="255"/>
                    <a:pt x="10" y="260"/>
                  </a:cubicBezTo>
                  <a:cubicBezTo>
                    <a:pt x="5" y="270"/>
                    <a:pt x="5" y="274"/>
                    <a:pt x="1" y="279"/>
                  </a:cubicBezTo>
                  <a:cubicBezTo>
                    <a:pt x="137" y="175"/>
                    <a:pt x="307" y="109"/>
                    <a:pt x="482" y="109"/>
                  </a:cubicBezTo>
                  <a:lnTo>
                    <a:pt x="3721" y="109"/>
                  </a:lnTo>
                  <a:cubicBezTo>
                    <a:pt x="3811" y="109"/>
                    <a:pt x="3896" y="128"/>
                    <a:pt x="3971" y="161"/>
                  </a:cubicBezTo>
                  <a:cubicBezTo>
                    <a:pt x="4222" y="260"/>
                    <a:pt x="4377" y="520"/>
                    <a:pt x="4340" y="817"/>
                  </a:cubicBezTo>
                  <a:lnTo>
                    <a:pt x="3934" y="3910"/>
                  </a:lnTo>
                  <a:lnTo>
                    <a:pt x="3953" y="3910"/>
                  </a:lnTo>
                  <a:cubicBezTo>
                    <a:pt x="3981" y="3891"/>
                    <a:pt x="4009" y="3867"/>
                    <a:pt x="4037" y="3844"/>
                  </a:cubicBezTo>
                  <a:lnTo>
                    <a:pt x="4269" y="2097"/>
                  </a:lnTo>
                  <a:lnTo>
                    <a:pt x="4311" y="1771"/>
                  </a:lnTo>
                  <a:lnTo>
                    <a:pt x="4448" y="709"/>
                  </a:lnTo>
                  <a:cubicBezTo>
                    <a:pt x="4500" y="321"/>
                    <a:pt x="4231" y="1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6803431" y="2237826"/>
              <a:ext cx="384568" cy="213639"/>
            </a:xfrm>
            <a:custGeom>
              <a:avLst/>
              <a:gdLst/>
              <a:ahLst/>
              <a:cxnLst/>
              <a:rect l="l" t="t" r="r" b="b"/>
              <a:pathLst>
                <a:path w="4430" h="2461" extrusionOk="0">
                  <a:moveTo>
                    <a:pt x="3821" y="100"/>
                  </a:moveTo>
                  <a:lnTo>
                    <a:pt x="3821" y="104"/>
                  </a:lnTo>
                  <a:cubicBezTo>
                    <a:pt x="4137" y="123"/>
                    <a:pt x="4354" y="392"/>
                    <a:pt x="4312" y="728"/>
                  </a:cubicBezTo>
                  <a:lnTo>
                    <a:pt x="4099" y="2361"/>
                  </a:lnTo>
                  <a:lnTo>
                    <a:pt x="95" y="2361"/>
                  </a:lnTo>
                  <a:lnTo>
                    <a:pt x="308" y="728"/>
                  </a:lnTo>
                  <a:cubicBezTo>
                    <a:pt x="350" y="383"/>
                    <a:pt x="662" y="100"/>
                    <a:pt x="997" y="100"/>
                  </a:cubicBezTo>
                  <a:close/>
                  <a:moveTo>
                    <a:pt x="955" y="0"/>
                  </a:moveTo>
                  <a:cubicBezTo>
                    <a:pt x="605" y="0"/>
                    <a:pt x="279" y="307"/>
                    <a:pt x="232" y="680"/>
                  </a:cubicBezTo>
                  <a:lnTo>
                    <a:pt x="1" y="2460"/>
                  </a:lnTo>
                  <a:lnTo>
                    <a:pt x="4170" y="2460"/>
                  </a:lnTo>
                  <a:lnTo>
                    <a:pt x="4401" y="680"/>
                  </a:lnTo>
                  <a:cubicBezTo>
                    <a:pt x="4430" y="444"/>
                    <a:pt x="4345" y="236"/>
                    <a:pt x="4189" y="114"/>
                  </a:cubicBezTo>
                  <a:cubicBezTo>
                    <a:pt x="4099" y="43"/>
                    <a:pt x="3986" y="0"/>
                    <a:pt x="3854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6906733" y="2324287"/>
              <a:ext cx="2952" cy="4167"/>
            </a:xfrm>
            <a:custGeom>
              <a:avLst/>
              <a:gdLst/>
              <a:ahLst/>
              <a:cxnLst/>
              <a:rect l="l" t="t" r="r" b="b"/>
              <a:pathLst>
                <a:path w="34" h="48" extrusionOk="0">
                  <a:moveTo>
                    <a:pt x="5" y="1"/>
                  </a:moveTo>
                  <a:lnTo>
                    <a:pt x="1" y="4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6811678" y="2246420"/>
              <a:ext cx="153393" cy="196451"/>
            </a:xfrm>
            <a:custGeom>
              <a:avLst/>
              <a:gdLst/>
              <a:ahLst/>
              <a:cxnLst/>
              <a:rect l="l" t="t" r="r" b="b"/>
              <a:pathLst>
                <a:path w="1767" h="2263" extrusionOk="0">
                  <a:moveTo>
                    <a:pt x="902" y="1"/>
                  </a:moveTo>
                  <a:cubicBezTo>
                    <a:pt x="567" y="1"/>
                    <a:pt x="255" y="284"/>
                    <a:pt x="213" y="629"/>
                  </a:cubicBezTo>
                  <a:lnTo>
                    <a:pt x="0" y="2262"/>
                  </a:lnTo>
                  <a:lnTo>
                    <a:pt x="156" y="2262"/>
                  </a:lnTo>
                  <a:lnTo>
                    <a:pt x="893" y="1228"/>
                  </a:lnTo>
                  <a:lnTo>
                    <a:pt x="713" y="1228"/>
                  </a:lnTo>
                  <a:lnTo>
                    <a:pt x="737" y="1049"/>
                  </a:lnTo>
                  <a:lnTo>
                    <a:pt x="902" y="1049"/>
                  </a:lnTo>
                  <a:lnTo>
                    <a:pt x="921" y="883"/>
                  </a:lnTo>
                  <a:lnTo>
                    <a:pt x="1086" y="883"/>
                  </a:lnTo>
                  <a:lnTo>
                    <a:pt x="1110" y="718"/>
                  </a:lnTo>
                  <a:lnTo>
                    <a:pt x="1256" y="718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6889111" y="2338611"/>
              <a:ext cx="10330" cy="14497"/>
            </a:xfrm>
            <a:custGeom>
              <a:avLst/>
              <a:gdLst/>
              <a:ahLst/>
              <a:cxnLst/>
              <a:rect l="l" t="t" r="r" b="b"/>
              <a:pathLst>
                <a:path w="119" h="167" extrusionOk="0">
                  <a:moveTo>
                    <a:pt x="24" y="1"/>
                  </a:moveTo>
                  <a:lnTo>
                    <a:pt x="1" y="166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6995278" y="2246854"/>
              <a:ext cx="186207" cy="196017"/>
            </a:xfrm>
            <a:custGeom>
              <a:avLst/>
              <a:gdLst/>
              <a:ahLst/>
              <a:cxnLst/>
              <a:rect l="l" t="t" r="r" b="b"/>
              <a:pathLst>
                <a:path w="2145" h="2258" extrusionOk="0">
                  <a:moveTo>
                    <a:pt x="1611" y="0"/>
                  </a:moveTo>
                  <a:lnTo>
                    <a:pt x="1101" y="713"/>
                  </a:lnTo>
                  <a:lnTo>
                    <a:pt x="1176" y="713"/>
                  </a:lnTo>
                  <a:lnTo>
                    <a:pt x="1157" y="878"/>
                  </a:lnTo>
                  <a:lnTo>
                    <a:pt x="1327" y="878"/>
                  </a:lnTo>
                  <a:lnTo>
                    <a:pt x="1304" y="1044"/>
                  </a:lnTo>
                  <a:lnTo>
                    <a:pt x="1469" y="1044"/>
                  </a:lnTo>
                  <a:lnTo>
                    <a:pt x="1445" y="1223"/>
                  </a:lnTo>
                  <a:lnTo>
                    <a:pt x="1266" y="1223"/>
                  </a:lnTo>
                  <a:lnTo>
                    <a:pt x="1285" y="1058"/>
                  </a:lnTo>
                  <a:lnTo>
                    <a:pt x="1120" y="1058"/>
                  </a:lnTo>
                  <a:lnTo>
                    <a:pt x="1143" y="893"/>
                  </a:lnTo>
                  <a:lnTo>
                    <a:pt x="987" y="893"/>
                  </a:lnTo>
                  <a:lnTo>
                    <a:pt x="964" y="1058"/>
                  </a:lnTo>
                  <a:lnTo>
                    <a:pt x="855" y="1058"/>
                  </a:lnTo>
                  <a:lnTo>
                    <a:pt x="789" y="1152"/>
                  </a:lnTo>
                  <a:lnTo>
                    <a:pt x="780" y="1223"/>
                  </a:lnTo>
                  <a:lnTo>
                    <a:pt x="737" y="1223"/>
                  </a:lnTo>
                  <a:lnTo>
                    <a:pt x="411" y="1686"/>
                  </a:lnTo>
                  <a:lnTo>
                    <a:pt x="430" y="1686"/>
                  </a:lnTo>
                  <a:lnTo>
                    <a:pt x="407" y="1865"/>
                  </a:lnTo>
                  <a:lnTo>
                    <a:pt x="279" y="1865"/>
                  </a:lnTo>
                  <a:lnTo>
                    <a:pt x="199" y="1983"/>
                  </a:lnTo>
                  <a:lnTo>
                    <a:pt x="189" y="2045"/>
                  </a:lnTo>
                  <a:lnTo>
                    <a:pt x="152" y="2045"/>
                  </a:lnTo>
                  <a:lnTo>
                    <a:pt x="1" y="2257"/>
                  </a:lnTo>
                  <a:lnTo>
                    <a:pt x="1889" y="2257"/>
                  </a:lnTo>
                  <a:lnTo>
                    <a:pt x="2102" y="624"/>
                  </a:lnTo>
                  <a:cubicBezTo>
                    <a:pt x="2144" y="288"/>
                    <a:pt x="1927" y="19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7063770" y="2338611"/>
              <a:ext cx="5816" cy="8334"/>
            </a:xfrm>
            <a:custGeom>
              <a:avLst/>
              <a:gdLst/>
              <a:ahLst/>
              <a:cxnLst/>
              <a:rect l="l" t="t" r="r" b="b"/>
              <a:pathLst>
                <a:path w="67" h="96" extrusionOk="0">
                  <a:moveTo>
                    <a:pt x="10" y="1"/>
                  </a:moveTo>
                  <a:lnTo>
                    <a:pt x="0" y="9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6825220" y="2246420"/>
              <a:ext cx="309912" cy="196451"/>
            </a:xfrm>
            <a:custGeom>
              <a:avLst/>
              <a:gdLst/>
              <a:ahLst/>
              <a:cxnLst/>
              <a:rect l="l" t="t" r="r" b="b"/>
              <a:pathLst>
                <a:path w="3570" h="2263" extrusionOk="0">
                  <a:moveTo>
                    <a:pt x="1634" y="1691"/>
                  </a:moveTo>
                  <a:lnTo>
                    <a:pt x="1610" y="1866"/>
                  </a:lnTo>
                  <a:lnTo>
                    <a:pt x="1790" y="1866"/>
                  </a:lnTo>
                  <a:lnTo>
                    <a:pt x="1766" y="2050"/>
                  </a:lnTo>
                  <a:lnTo>
                    <a:pt x="1582" y="2050"/>
                  </a:lnTo>
                  <a:lnTo>
                    <a:pt x="1605" y="1870"/>
                  </a:lnTo>
                  <a:lnTo>
                    <a:pt x="1426" y="1870"/>
                  </a:lnTo>
                  <a:lnTo>
                    <a:pt x="1450" y="1691"/>
                  </a:lnTo>
                  <a:close/>
                  <a:moveTo>
                    <a:pt x="1978" y="1866"/>
                  </a:moveTo>
                  <a:lnTo>
                    <a:pt x="1955" y="2050"/>
                  </a:lnTo>
                  <a:lnTo>
                    <a:pt x="1775" y="2050"/>
                  </a:lnTo>
                  <a:lnTo>
                    <a:pt x="1799" y="1866"/>
                  </a:lnTo>
                  <a:close/>
                  <a:moveTo>
                    <a:pt x="1610" y="1"/>
                  </a:moveTo>
                  <a:lnTo>
                    <a:pt x="1100" y="718"/>
                  </a:lnTo>
                  <a:lnTo>
                    <a:pt x="1133" y="718"/>
                  </a:lnTo>
                  <a:lnTo>
                    <a:pt x="1114" y="883"/>
                  </a:lnTo>
                  <a:lnTo>
                    <a:pt x="1284" y="883"/>
                  </a:lnTo>
                  <a:lnTo>
                    <a:pt x="1261" y="1049"/>
                  </a:lnTo>
                  <a:lnTo>
                    <a:pt x="1431" y="1049"/>
                  </a:lnTo>
                  <a:lnTo>
                    <a:pt x="1402" y="1228"/>
                  </a:lnTo>
                  <a:lnTo>
                    <a:pt x="1223" y="1228"/>
                  </a:lnTo>
                  <a:lnTo>
                    <a:pt x="1247" y="1063"/>
                  </a:lnTo>
                  <a:lnTo>
                    <a:pt x="1081" y="1063"/>
                  </a:lnTo>
                  <a:lnTo>
                    <a:pt x="1100" y="898"/>
                  </a:lnTo>
                  <a:lnTo>
                    <a:pt x="973" y="898"/>
                  </a:lnTo>
                  <a:lnTo>
                    <a:pt x="940" y="945"/>
                  </a:lnTo>
                  <a:lnTo>
                    <a:pt x="926" y="1063"/>
                  </a:lnTo>
                  <a:lnTo>
                    <a:pt x="855" y="1063"/>
                  </a:lnTo>
                  <a:lnTo>
                    <a:pt x="737" y="1228"/>
                  </a:lnTo>
                  <a:lnTo>
                    <a:pt x="0" y="2262"/>
                  </a:lnTo>
                  <a:lnTo>
                    <a:pt x="1960" y="2262"/>
                  </a:lnTo>
                  <a:lnTo>
                    <a:pt x="2111" y="2050"/>
                  </a:lnTo>
                  <a:lnTo>
                    <a:pt x="1969" y="2050"/>
                  </a:lnTo>
                  <a:lnTo>
                    <a:pt x="1993" y="1866"/>
                  </a:lnTo>
                  <a:lnTo>
                    <a:pt x="2172" y="1866"/>
                  </a:lnTo>
                  <a:lnTo>
                    <a:pt x="2158" y="1988"/>
                  </a:lnTo>
                  <a:lnTo>
                    <a:pt x="2238" y="1870"/>
                  </a:lnTo>
                  <a:lnTo>
                    <a:pt x="2186" y="1870"/>
                  </a:lnTo>
                  <a:lnTo>
                    <a:pt x="2210" y="1691"/>
                  </a:lnTo>
                  <a:lnTo>
                    <a:pt x="2370" y="1691"/>
                  </a:lnTo>
                  <a:lnTo>
                    <a:pt x="2696" y="1228"/>
                  </a:lnTo>
                  <a:lnTo>
                    <a:pt x="2555" y="1228"/>
                  </a:lnTo>
                  <a:lnTo>
                    <a:pt x="2578" y="1049"/>
                  </a:lnTo>
                  <a:lnTo>
                    <a:pt x="2743" y="1049"/>
                  </a:lnTo>
                  <a:lnTo>
                    <a:pt x="2767" y="883"/>
                  </a:lnTo>
                  <a:lnTo>
                    <a:pt x="2932" y="883"/>
                  </a:lnTo>
                  <a:lnTo>
                    <a:pt x="2956" y="718"/>
                  </a:lnTo>
                  <a:lnTo>
                    <a:pt x="3060" y="718"/>
                  </a:lnTo>
                  <a:lnTo>
                    <a:pt x="3570" y="5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7014984" y="2393127"/>
              <a:ext cx="17709" cy="15713"/>
            </a:xfrm>
            <a:custGeom>
              <a:avLst/>
              <a:gdLst/>
              <a:ahLst/>
              <a:cxnLst/>
              <a:rect l="l" t="t" r="r" b="b"/>
              <a:pathLst>
                <a:path w="204" h="181" extrusionOk="0">
                  <a:moveTo>
                    <a:pt x="24" y="1"/>
                  </a:moveTo>
                  <a:lnTo>
                    <a:pt x="0" y="180"/>
                  </a:lnTo>
                  <a:lnTo>
                    <a:pt x="180" y="18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6949009" y="2393127"/>
              <a:ext cx="31599" cy="31252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24" y="1"/>
                  </a:moveTo>
                  <a:lnTo>
                    <a:pt x="0" y="180"/>
                  </a:lnTo>
                  <a:lnTo>
                    <a:pt x="179" y="180"/>
                  </a:lnTo>
                  <a:lnTo>
                    <a:pt x="156" y="360"/>
                  </a:lnTo>
                  <a:lnTo>
                    <a:pt x="340" y="360"/>
                  </a:lnTo>
                  <a:lnTo>
                    <a:pt x="364" y="176"/>
                  </a:lnTo>
                  <a:lnTo>
                    <a:pt x="184" y="176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6979305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80" y="18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6996146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79" y="185"/>
                  </a:lnTo>
                  <a:lnTo>
                    <a:pt x="189" y="12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6873573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397" y="0"/>
                  </a:moveTo>
                  <a:lnTo>
                    <a:pt x="373" y="165"/>
                  </a:lnTo>
                  <a:lnTo>
                    <a:pt x="208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0" y="510"/>
                  </a:lnTo>
                  <a:lnTo>
                    <a:pt x="180" y="510"/>
                  </a:lnTo>
                  <a:lnTo>
                    <a:pt x="203" y="345"/>
                  </a:lnTo>
                  <a:lnTo>
                    <a:pt x="369" y="345"/>
                  </a:lnTo>
                  <a:lnTo>
                    <a:pt x="383" y="227"/>
                  </a:lnTo>
                  <a:lnTo>
                    <a:pt x="387" y="180"/>
                  </a:lnTo>
                  <a:lnTo>
                    <a:pt x="543" y="180"/>
                  </a:lnTo>
                  <a:lnTo>
                    <a:pt x="520" y="345"/>
                  </a:lnTo>
                  <a:lnTo>
                    <a:pt x="690" y="345"/>
                  </a:lnTo>
                  <a:lnTo>
                    <a:pt x="666" y="510"/>
                  </a:lnTo>
                  <a:lnTo>
                    <a:pt x="845" y="510"/>
                  </a:lnTo>
                  <a:lnTo>
                    <a:pt x="874" y="331"/>
                  </a:lnTo>
                  <a:lnTo>
                    <a:pt x="704" y="331"/>
                  </a:lnTo>
                  <a:lnTo>
                    <a:pt x="727" y="165"/>
                  </a:lnTo>
                  <a:lnTo>
                    <a:pt x="557" y="165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7046929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402" y="0"/>
                  </a:moveTo>
                  <a:lnTo>
                    <a:pt x="378" y="165"/>
                  </a:lnTo>
                  <a:lnTo>
                    <a:pt x="213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1" y="510"/>
                  </a:lnTo>
                  <a:lnTo>
                    <a:pt x="185" y="510"/>
                  </a:lnTo>
                  <a:lnTo>
                    <a:pt x="194" y="439"/>
                  </a:lnTo>
                  <a:lnTo>
                    <a:pt x="204" y="345"/>
                  </a:lnTo>
                  <a:lnTo>
                    <a:pt x="369" y="345"/>
                  </a:lnTo>
                  <a:lnTo>
                    <a:pt x="392" y="180"/>
                  </a:lnTo>
                  <a:lnTo>
                    <a:pt x="548" y="180"/>
                  </a:lnTo>
                  <a:lnTo>
                    <a:pt x="525" y="345"/>
                  </a:lnTo>
                  <a:lnTo>
                    <a:pt x="690" y="345"/>
                  </a:lnTo>
                  <a:lnTo>
                    <a:pt x="671" y="510"/>
                  </a:lnTo>
                  <a:lnTo>
                    <a:pt x="850" y="510"/>
                  </a:lnTo>
                  <a:lnTo>
                    <a:pt x="874" y="331"/>
                  </a:lnTo>
                  <a:lnTo>
                    <a:pt x="709" y="331"/>
                  </a:lnTo>
                  <a:lnTo>
                    <a:pt x="732" y="165"/>
                  </a:lnTo>
                  <a:lnTo>
                    <a:pt x="562" y="165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6769836" y="2238260"/>
              <a:ext cx="396895" cy="385350"/>
            </a:xfrm>
            <a:custGeom>
              <a:avLst/>
              <a:gdLst/>
              <a:ahLst/>
              <a:cxnLst/>
              <a:rect l="l" t="t" r="r" b="b"/>
              <a:pathLst>
                <a:path w="4572" h="4439" extrusionOk="0">
                  <a:moveTo>
                    <a:pt x="624" y="0"/>
                  </a:moveTo>
                  <a:lnTo>
                    <a:pt x="624" y="0"/>
                  </a:lnTo>
                  <a:cubicBezTo>
                    <a:pt x="619" y="5"/>
                    <a:pt x="615" y="10"/>
                    <a:pt x="610" y="14"/>
                  </a:cubicBezTo>
                  <a:cubicBezTo>
                    <a:pt x="600" y="24"/>
                    <a:pt x="591" y="38"/>
                    <a:pt x="581" y="47"/>
                  </a:cubicBezTo>
                  <a:cubicBezTo>
                    <a:pt x="572" y="57"/>
                    <a:pt x="567" y="66"/>
                    <a:pt x="563" y="71"/>
                  </a:cubicBezTo>
                  <a:cubicBezTo>
                    <a:pt x="553" y="80"/>
                    <a:pt x="544" y="95"/>
                    <a:pt x="539" y="104"/>
                  </a:cubicBezTo>
                  <a:cubicBezTo>
                    <a:pt x="534" y="113"/>
                    <a:pt x="530" y="123"/>
                    <a:pt x="520" y="128"/>
                  </a:cubicBezTo>
                  <a:cubicBezTo>
                    <a:pt x="515" y="142"/>
                    <a:pt x="506" y="151"/>
                    <a:pt x="501" y="161"/>
                  </a:cubicBezTo>
                  <a:cubicBezTo>
                    <a:pt x="497" y="170"/>
                    <a:pt x="492" y="180"/>
                    <a:pt x="487" y="189"/>
                  </a:cubicBezTo>
                  <a:cubicBezTo>
                    <a:pt x="482" y="198"/>
                    <a:pt x="478" y="213"/>
                    <a:pt x="468" y="222"/>
                  </a:cubicBezTo>
                  <a:cubicBezTo>
                    <a:pt x="463" y="231"/>
                    <a:pt x="463" y="241"/>
                    <a:pt x="459" y="250"/>
                  </a:cubicBezTo>
                  <a:cubicBezTo>
                    <a:pt x="454" y="265"/>
                    <a:pt x="449" y="274"/>
                    <a:pt x="445" y="288"/>
                  </a:cubicBezTo>
                  <a:cubicBezTo>
                    <a:pt x="440" y="298"/>
                    <a:pt x="435" y="307"/>
                    <a:pt x="435" y="316"/>
                  </a:cubicBezTo>
                  <a:cubicBezTo>
                    <a:pt x="430" y="331"/>
                    <a:pt x="426" y="345"/>
                    <a:pt x="421" y="359"/>
                  </a:cubicBezTo>
                  <a:cubicBezTo>
                    <a:pt x="421" y="368"/>
                    <a:pt x="416" y="373"/>
                    <a:pt x="416" y="383"/>
                  </a:cubicBezTo>
                  <a:cubicBezTo>
                    <a:pt x="412" y="406"/>
                    <a:pt x="407" y="425"/>
                    <a:pt x="402" y="449"/>
                  </a:cubicBezTo>
                  <a:lnTo>
                    <a:pt x="237" y="1719"/>
                  </a:lnTo>
                  <a:lnTo>
                    <a:pt x="190" y="2092"/>
                  </a:lnTo>
                  <a:lnTo>
                    <a:pt x="53" y="3149"/>
                  </a:lnTo>
                  <a:lnTo>
                    <a:pt x="43" y="3201"/>
                  </a:lnTo>
                  <a:lnTo>
                    <a:pt x="1" y="3522"/>
                  </a:lnTo>
                  <a:cubicBezTo>
                    <a:pt x="39" y="3560"/>
                    <a:pt x="72" y="3598"/>
                    <a:pt x="109" y="3636"/>
                  </a:cubicBezTo>
                  <a:lnTo>
                    <a:pt x="166" y="3201"/>
                  </a:lnTo>
                  <a:lnTo>
                    <a:pt x="780" y="3201"/>
                  </a:lnTo>
                  <a:lnTo>
                    <a:pt x="666" y="4061"/>
                  </a:lnTo>
                  <a:cubicBezTo>
                    <a:pt x="685" y="4075"/>
                    <a:pt x="700" y="4080"/>
                    <a:pt x="718" y="4089"/>
                  </a:cubicBezTo>
                  <a:lnTo>
                    <a:pt x="770" y="3707"/>
                  </a:lnTo>
                  <a:lnTo>
                    <a:pt x="2838" y="3707"/>
                  </a:lnTo>
                  <a:lnTo>
                    <a:pt x="2744" y="4438"/>
                  </a:lnTo>
                  <a:cubicBezTo>
                    <a:pt x="2763" y="4438"/>
                    <a:pt x="2782" y="4434"/>
                    <a:pt x="2801" y="4429"/>
                  </a:cubicBezTo>
                  <a:lnTo>
                    <a:pt x="2815" y="4301"/>
                  </a:lnTo>
                  <a:lnTo>
                    <a:pt x="2895" y="3707"/>
                  </a:lnTo>
                  <a:lnTo>
                    <a:pt x="4496" y="3707"/>
                  </a:lnTo>
                  <a:cubicBezTo>
                    <a:pt x="4524" y="3688"/>
                    <a:pt x="4548" y="3669"/>
                    <a:pt x="4571" y="3650"/>
                  </a:cubicBezTo>
                  <a:lnTo>
                    <a:pt x="775" y="3650"/>
                  </a:lnTo>
                  <a:lnTo>
                    <a:pt x="841" y="3149"/>
                  </a:lnTo>
                  <a:lnTo>
                    <a:pt x="175" y="3149"/>
                  </a:lnTo>
                  <a:lnTo>
                    <a:pt x="553" y="231"/>
                  </a:lnTo>
                  <a:cubicBezTo>
                    <a:pt x="563" y="156"/>
                    <a:pt x="586" y="85"/>
                    <a:pt x="615" y="19"/>
                  </a:cubicBezTo>
                  <a:cubicBezTo>
                    <a:pt x="619" y="14"/>
                    <a:pt x="619" y="1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7286260" y="3985108"/>
              <a:ext cx="196451" cy="173446"/>
            </a:xfrm>
            <a:custGeom>
              <a:avLst/>
              <a:gdLst/>
              <a:ahLst/>
              <a:cxnLst/>
              <a:rect l="l" t="t" r="r" b="b"/>
              <a:pathLst>
                <a:path w="2263" h="1998" extrusionOk="0">
                  <a:moveTo>
                    <a:pt x="2196" y="0"/>
                  </a:moveTo>
                  <a:cubicBezTo>
                    <a:pt x="2196" y="1"/>
                    <a:pt x="1964" y="999"/>
                    <a:pt x="720" y="999"/>
                  </a:cubicBezTo>
                  <a:cubicBezTo>
                    <a:pt x="535" y="999"/>
                    <a:pt x="328" y="977"/>
                    <a:pt x="95" y="926"/>
                  </a:cubicBezTo>
                  <a:lnTo>
                    <a:pt x="1" y="1998"/>
                  </a:lnTo>
                  <a:cubicBezTo>
                    <a:pt x="2262" y="1818"/>
                    <a:pt x="2196" y="1"/>
                    <a:pt x="2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8"/>
            <p:cNvSpPr/>
            <p:nvPr/>
          </p:nvSpPr>
          <p:spPr>
            <a:xfrm>
              <a:off x="6903087" y="2728034"/>
              <a:ext cx="211556" cy="173446"/>
            </a:xfrm>
            <a:custGeom>
              <a:avLst/>
              <a:gdLst/>
              <a:ahLst/>
              <a:cxnLst/>
              <a:rect l="l" t="t" r="r" b="b"/>
              <a:pathLst>
                <a:path w="2437" h="1998" extrusionOk="0">
                  <a:moveTo>
                    <a:pt x="543" y="0"/>
                  </a:moveTo>
                  <a:cubicBezTo>
                    <a:pt x="543" y="1"/>
                    <a:pt x="1" y="1818"/>
                    <a:pt x="2252" y="1998"/>
                  </a:cubicBezTo>
                  <a:lnTo>
                    <a:pt x="2437" y="926"/>
                  </a:lnTo>
                  <a:lnTo>
                    <a:pt x="2437" y="926"/>
                  </a:lnTo>
                  <a:cubicBezTo>
                    <a:pt x="2187" y="977"/>
                    <a:pt x="1971" y="999"/>
                    <a:pt x="1782" y="999"/>
                  </a:cubicBezTo>
                  <a:cubicBezTo>
                    <a:pt x="518" y="999"/>
                    <a:pt x="543" y="1"/>
                    <a:pt x="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8"/>
            <p:cNvSpPr/>
            <p:nvPr/>
          </p:nvSpPr>
          <p:spPr>
            <a:xfrm>
              <a:off x="7170892" y="2808766"/>
              <a:ext cx="92974" cy="100526"/>
            </a:xfrm>
            <a:custGeom>
              <a:avLst/>
              <a:gdLst/>
              <a:ahLst/>
              <a:cxnLst/>
              <a:rect l="l" t="t" r="r" b="b"/>
              <a:pathLst>
                <a:path w="1071" h="1158" extrusionOk="0">
                  <a:moveTo>
                    <a:pt x="985" y="0"/>
                  </a:moveTo>
                  <a:cubicBezTo>
                    <a:pt x="976" y="0"/>
                    <a:pt x="971" y="0"/>
                    <a:pt x="966" y="15"/>
                  </a:cubicBezTo>
                  <a:cubicBezTo>
                    <a:pt x="962" y="38"/>
                    <a:pt x="914" y="331"/>
                    <a:pt x="910" y="383"/>
                  </a:cubicBezTo>
                  <a:cubicBezTo>
                    <a:pt x="905" y="411"/>
                    <a:pt x="900" y="444"/>
                    <a:pt x="900" y="473"/>
                  </a:cubicBezTo>
                  <a:lnTo>
                    <a:pt x="891" y="525"/>
                  </a:lnTo>
                  <a:lnTo>
                    <a:pt x="574" y="525"/>
                  </a:lnTo>
                  <a:cubicBezTo>
                    <a:pt x="527" y="525"/>
                    <a:pt x="461" y="525"/>
                    <a:pt x="404" y="520"/>
                  </a:cubicBezTo>
                  <a:lnTo>
                    <a:pt x="305" y="520"/>
                  </a:lnTo>
                  <a:lnTo>
                    <a:pt x="324" y="421"/>
                  </a:lnTo>
                  <a:lnTo>
                    <a:pt x="353" y="260"/>
                  </a:lnTo>
                  <a:cubicBezTo>
                    <a:pt x="371" y="170"/>
                    <a:pt x="381" y="85"/>
                    <a:pt x="386" y="67"/>
                  </a:cubicBezTo>
                  <a:cubicBezTo>
                    <a:pt x="386" y="48"/>
                    <a:pt x="395" y="15"/>
                    <a:pt x="367" y="15"/>
                  </a:cubicBezTo>
                  <a:lnTo>
                    <a:pt x="258" y="15"/>
                  </a:lnTo>
                  <a:cubicBezTo>
                    <a:pt x="244" y="15"/>
                    <a:pt x="235" y="19"/>
                    <a:pt x="220" y="19"/>
                  </a:cubicBezTo>
                  <a:cubicBezTo>
                    <a:pt x="211" y="19"/>
                    <a:pt x="197" y="15"/>
                    <a:pt x="187" y="15"/>
                  </a:cubicBezTo>
                  <a:cubicBezTo>
                    <a:pt x="168" y="15"/>
                    <a:pt x="154" y="19"/>
                    <a:pt x="150" y="67"/>
                  </a:cubicBezTo>
                  <a:cubicBezTo>
                    <a:pt x="145" y="109"/>
                    <a:pt x="102" y="388"/>
                    <a:pt x="88" y="492"/>
                  </a:cubicBezTo>
                  <a:cubicBezTo>
                    <a:pt x="79" y="591"/>
                    <a:pt x="27" y="987"/>
                    <a:pt x="22" y="1058"/>
                  </a:cubicBezTo>
                  <a:cubicBezTo>
                    <a:pt x="13" y="1121"/>
                    <a:pt x="0" y="1158"/>
                    <a:pt x="38" y="1158"/>
                  </a:cubicBezTo>
                  <a:cubicBezTo>
                    <a:pt x="41" y="1158"/>
                    <a:pt x="43" y="1158"/>
                    <a:pt x="46" y="1157"/>
                  </a:cubicBezTo>
                  <a:cubicBezTo>
                    <a:pt x="88" y="1153"/>
                    <a:pt x="145" y="1153"/>
                    <a:pt x="173" y="1153"/>
                  </a:cubicBezTo>
                  <a:cubicBezTo>
                    <a:pt x="182" y="1153"/>
                    <a:pt x="191" y="1153"/>
                    <a:pt x="199" y="1153"/>
                  </a:cubicBezTo>
                  <a:cubicBezTo>
                    <a:pt x="217" y="1153"/>
                    <a:pt x="231" y="1149"/>
                    <a:pt x="235" y="1120"/>
                  </a:cubicBezTo>
                  <a:cubicBezTo>
                    <a:pt x="239" y="1115"/>
                    <a:pt x="239" y="1105"/>
                    <a:pt x="235" y="1096"/>
                  </a:cubicBezTo>
                  <a:cubicBezTo>
                    <a:pt x="235" y="1063"/>
                    <a:pt x="244" y="997"/>
                    <a:pt x="249" y="926"/>
                  </a:cubicBezTo>
                  <a:cubicBezTo>
                    <a:pt x="258" y="860"/>
                    <a:pt x="272" y="789"/>
                    <a:pt x="277" y="751"/>
                  </a:cubicBezTo>
                  <a:cubicBezTo>
                    <a:pt x="282" y="713"/>
                    <a:pt x="286" y="676"/>
                    <a:pt x="291" y="652"/>
                  </a:cubicBezTo>
                  <a:cubicBezTo>
                    <a:pt x="296" y="638"/>
                    <a:pt x="296" y="619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89"/>
                    <a:pt x="834" y="865"/>
                    <a:pt x="834" y="902"/>
                  </a:cubicBezTo>
                  <a:cubicBezTo>
                    <a:pt x="823" y="972"/>
                    <a:pt x="805" y="1117"/>
                    <a:pt x="801" y="1142"/>
                  </a:cubicBezTo>
                  <a:lnTo>
                    <a:pt x="801" y="1142"/>
                  </a:lnTo>
                  <a:cubicBezTo>
                    <a:pt x="801" y="1141"/>
                    <a:pt x="801" y="1140"/>
                    <a:pt x="801" y="1138"/>
                  </a:cubicBezTo>
                  <a:cubicBezTo>
                    <a:pt x="801" y="1143"/>
                    <a:pt x="800" y="1146"/>
                    <a:pt x="801" y="1146"/>
                  </a:cubicBezTo>
                  <a:cubicBezTo>
                    <a:pt x="801" y="1146"/>
                    <a:pt x="801" y="1144"/>
                    <a:pt x="801" y="1142"/>
                  </a:cubicBezTo>
                  <a:lnTo>
                    <a:pt x="801" y="1142"/>
                  </a:lnTo>
                  <a:cubicBezTo>
                    <a:pt x="801" y="1150"/>
                    <a:pt x="802" y="1157"/>
                    <a:pt x="811" y="1157"/>
                  </a:cubicBezTo>
                  <a:cubicBezTo>
                    <a:pt x="829" y="1157"/>
                    <a:pt x="862" y="1153"/>
                    <a:pt x="872" y="1153"/>
                  </a:cubicBezTo>
                  <a:cubicBezTo>
                    <a:pt x="877" y="1153"/>
                    <a:pt x="886" y="1153"/>
                    <a:pt x="886" y="1143"/>
                  </a:cubicBezTo>
                  <a:cubicBezTo>
                    <a:pt x="886" y="1138"/>
                    <a:pt x="891" y="1138"/>
                    <a:pt x="886" y="1129"/>
                  </a:cubicBezTo>
                  <a:cubicBezTo>
                    <a:pt x="886" y="1120"/>
                    <a:pt x="886" y="1105"/>
                    <a:pt x="891" y="1082"/>
                  </a:cubicBezTo>
                  <a:cubicBezTo>
                    <a:pt x="896" y="1063"/>
                    <a:pt x="900" y="1035"/>
                    <a:pt x="900" y="1020"/>
                  </a:cubicBezTo>
                  <a:cubicBezTo>
                    <a:pt x="905" y="987"/>
                    <a:pt x="947" y="747"/>
                    <a:pt x="957" y="671"/>
                  </a:cubicBezTo>
                  <a:cubicBezTo>
                    <a:pt x="966" y="600"/>
                    <a:pt x="1014" y="251"/>
                    <a:pt x="1032" y="175"/>
                  </a:cubicBezTo>
                  <a:cubicBezTo>
                    <a:pt x="1047" y="104"/>
                    <a:pt x="1061" y="52"/>
                    <a:pt x="1066" y="38"/>
                  </a:cubicBezTo>
                  <a:cubicBezTo>
                    <a:pt x="1066" y="34"/>
                    <a:pt x="1070" y="24"/>
                    <a:pt x="1070" y="24"/>
                  </a:cubicBezTo>
                  <a:cubicBezTo>
                    <a:pt x="1070" y="15"/>
                    <a:pt x="1066" y="10"/>
                    <a:pt x="1056" y="5"/>
                  </a:cubicBezTo>
                  <a:lnTo>
                    <a:pt x="1028" y="5"/>
                  </a:lnTo>
                  <a:cubicBezTo>
                    <a:pt x="1018" y="5"/>
                    <a:pt x="1009" y="5"/>
                    <a:pt x="10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8"/>
            <p:cNvSpPr/>
            <p:nvPr/>
          </p:nvSpPr>
          <p:spPr>
            <a:xfrm>
              <a:off x="7267076" y="2808332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3" y="459"/>
                  </a:moveTo>
                  <a:cubicBezTo>
                    <a:pt x="501" y="459"/>
                    <a:pt x="519" y="539"/>
                    <a:pt x="505" y="619"/>
                  </a:cubicBezTo>
                  <a:cubicBezTo>
                    <a:pt x="496" y="704"/>
                    <a:pt x="463" y="789"/>
                    <a:pt x="397" y="789"/>
                  </a:cubicBezTo>
                  <a:cubicBezTo>
                    <a:pt x="335" y="789"/>
                    <a:pt x="340" y="700"/>
                    <a:pt x="349" y="638"/>
                  </a:cubicBezTo>
                  <a:cubicBezTo>
                    <a:pt x="359" y="567"/>
                    <a:pt x="392" y="459"/>
                    <a:pt x="453" y="459"/>
                  </a:cubicBezTo>
                  <a:close/>
                  <a:moveTo>
                    <a:pt x="505" y="1"/>
                  </a:moveTo>
                  <a:cubicBezTo>
                    <a:pt x="359" y="1"/>
                    <a:pt x="113" y="114"/>
                    <a:pt x="52" y="582"/>
                  </a:cubicBezTo>
                  <a:cubicBezTo>
                    <a:pt x="28" y="761"/>
                    <a:pt x="0" y="1205"/>
                    <a:pt x="359" y="1205"/>
                  </a:cubicBezTo>
                  <a:cubicBezTo>
                    <a:pt x="614" y="1205"/>
                    <a:pt x="765" y="846"/>
                    <a:pt x="798" y="605"/>
                  </a:cubicBezTo>
                  <a:cubicBezTo>
                    <a:pt x="826" y="369"/>
                    <a:pt x="859" y="1"/>
                    <a:pt x="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8"/>
            <p:cNvSpPr/>
            <p:nvPr/>
          </p:nvSpPr>
          <p:spPr>
            <a:xfrm>
              <a:off x="7353537" y="2810762"/>
              <a:ext cx="100526" cy="98877"/>
            </a:xfrm>
            <a:custGeom>
              <a:avLst/>
              <a:gdLst/>
              <a:ahLst/>
              <a:cxnLst/>
              <a:rect l="l" t="t" r="r" b="b"/>
              <a:pathLst>
                <a:path w="1158" h="1139" extrusionOk="0">
                  <a:moveTo>
                    <a:pt x="965" y="0"/>
                  </a:moveTo>
                  <a:cubicBezTo>
                    <a:pt x="944" y="0"/>
                    <a:pt x="926" y="5"/>
                    <a:pt x="916" y="39"/>
                  </a:cubicBezTo>
                  <a:cubicBezTo>
                    <a:pt x="893" y="81"/>
                    <a:pt x="812" y="266"/>
                    <a:pt x="784" y="336"/>
                  </a:cubicBezTo>
                  <a:cubicBezTo>
                    <a:pt x="756" y="412"/>
                    <a:pt x="718" y="483"/>
                    <a:pt x="709" y="511"/>
                  </a:cubicBezTo>
                  <a:lnTo>
                    <a:pt x="685" y="563"/>
                  </a:lnTo>
                  <a:cubicBezTo>
                    <a:pt x="680" y="572"/>
                    <a:pt x="675" y="582"/>
                    <a:pt x="671" y="591"/>
                  </a:cubicBezTo>
                  <a:cubicBezTo>
                    <a:pt x="666" y="582"/>
                    <a:pt x="661" y="568"/>
                    <a:pt x="657" y="554"/>
                  </a:cubicBezTo>
                  <a:cubicBezTo>
                    <a:pt x="647" y="530"/>
                    <a:pt x="642" y="497"/>
                    <a:pt x="638" y="464"/>
                  </a:cubicBezTo>
                  <a:cubicBezTo>
                    <a:pt x="638" y="393"/>
                    <a:pt x="624" y="332"/>
                    <a:pt x="628" y="289"/>
                  </a:cubicBezTo>
                  <a:cubicBezTo>
                    <a:pt x="619" y="256"/>
                    <a:pt x="628" y="237"/>
                    <a:pt x="605" y="237"/>
                  </a:cubicBezTo>
                  <a:cubicBezTo>
                    <a:pt x="581" y="237"/>
                    <a:pt x="562" y="256"/>
                    <a:pt x="543" y="284"/>
                  </a:cubicBezTo>
                  <a:cubicBezTo>
                    <a:pt x="524" y="322"/>
                    <a:pt x="435" y="435"/>
                    <a:pt x="411" y="464"/>
                  </a:cubicBezTo>
                  <a:cubicBezTo>
                    <a:pt x="392" y="492"/>
                    <a:pt x="345" y="577"/>
                    <a:pt x="317" y="591"/>
                  </a:cubicBezTo>
                  <a:lnTo>
                    <a:pt x="312" y="591"/>
                  </a:lnTo>
                  <a:cubicBezTo>
                    <a:pt x="293" y="591"/>
                    <a:pt x="302" y="506"/>
                    <a:pt x="293" y="469"/>
                  </a:cubicBezTo>
                  <a:cubicBezTo>
                    <a:pt x="288" y="421"/>
                    <a:pt x="260" y="256"/>
                    <a:pt x="251" y="190"/>
                  </a:cubicBezTo>
                  <a:cubicBezTo>
                    <a:pt x="241" y="119"/>
                    <a:pt x="241" y="81"/>
                    <a:pt x="241" y="48"/>
                  </a:cubicBezTo>
                  <a:cubicBezTo>
                    <a:pt x="236" y="20"/>
                    <a:pt x="246" y="1"/>
                    <a:pt x="189" y="1"/>
                  </a:cubicBezTo>
                  <a:cubicBezTo>
                    <a:pt x="132" y="1"/>
                    <a:pt x="66" y="11"/>
                    <a:pt x="38" y="11"/>
                  </a:cubicBezTo>
                  <a:cubicBezTo>
                    <a:pt x="19" y="15"/>
                    <a:pt x="5" y="20"/>
                    <a:pt x="0" y="48"/>
                  </a:cubicBezTo>
                  <a:cubicBezTo>
                    <a:pt x="0" y="62"/>
                    <a:pt x="0" y="77"/>
                    <a:pt x="0" y="100"/>
                  </a:cubicBezTo>
                  <a:cubicBezTo>
                    <a:pt x="14" y="171"/>
                    <a:pt x="38" y="431"/>
                    <a:pt x="47" y="502"/>
                  </a:cubicBezTo>
                  <a:cubicBezTo>
                    <a:pt x="52" y="572"/>
                    <a:pt x="90" y="893"/>
                    <a:pt x="95" y="974"/>
                  </a:cubicBezTo>
                  <a:cubicBezTo>
                    <a:pt x="99" y="1059"/>
                    <a:pt x="104" y="1068"/>
                    <a:pt x="114" y="1092"/>
                  </a:cubicBezTo>
                  <a:cubicBezTo>
                    <a:pt x="114" y="1125"/>
                    <a:pt x="123" y="1139"/>
                    <a:pt x="137" y="1139"/>
                  </a:cubicBezTo>
                  <a:cubicBezTo>
                    <a:pt x="161" y="1139"/>
                    <a:pt x="194" y="1097"/>
                    <a:pt x="217" y="1054"/>
                  </a:cubicBezTo>
                  <a:cubicBezTo>
                    <a:pt x="236" y="1007"/>
                    <a:pt x="293" y="912"/>
                    <a:pt x="326" y="851"/>
                  </a:cubicBezTo>
                  <a:lnTo>
                    <a:pt x="468" y="629"/>
                  </a:lnTo>
                  <a:cubicBezTo>
                    <a:pt x="482" y="605"/>
                    <a:pt x="496" y="591"/>
                    <a:pt x="505" y="572"/>
                  </a:cubicBezTo>
                  <a:cubicBezTo>
                    <a:pt x="510" y="563"/>
                    <a:pt x="515" y="554"/>
                    <a:pt x="520" y="544"/>
                  </a:cubicBezTo>
                  <a:lnTo>
                    <a:pt x="543" y="643"/>
                  </a:lnTo>
                  <a:cubicBezTo>
                    <a:pt x="553" y="700"/>
                    <a:pt x="567" y="766"/>
                    <a:pt x="572" y="808"/>
                  </a:cubicBezTo>
                  <a:cubicBezTo>
                    <a:pt x="586" y="903"/>
                    <a:pt x="609" y="1012"/>
                    <a:pt x="624" y="1049"/>
                  </a:cubicBezTo>
                  <a:cubicBezTo>
                    <a:pt x="628" y="1087"/>
                    <a:pt x="642" y="1134"/>
                    <a:pt x="671" y="1134"/>
                  </a:cubicBezTo>
                  <a:cubicBezTo>
                    <a:pt x="690" y="1134"/>
                    <a:pt x="779" y="945"/>
                    <a:pt x="812" y="875"/>
                  </a:cubicBezTo>
                  <a:cubicBezTo>
                    <a:pt x="841" y="794"/>
                    <a:pt x="916" y="587"/>
                    <a:pt x="940" y="530"/>
                  </a:cubicBezTo>
                  <a:cubicBezTo>
                    <a:pt x="963" y="473"/>
                    <a:pt x="1030" y="313"/>
                    <a:pt x="1067" y="223"/>
                  </a:cubicBezTo>
                  <a:cubicBezTo>
                    <a:pt x="1110" y="138"/>
                    <a:pt x="1133" y="81"/>
                    <a:pt x="1148" y="48"/>
                  </a:cubicBezTo>
                  <a:cubicBezTo>
                    <a:pt x="1152" y="39"/>
                    <a:pt x="1157" y="29"/>
                    <a:pt x="1157" y="20"/>
                  </a:cubicBezTo>
                  <a:cubicBezTo>
                    <a:pt x="1157" y="6"/>
                    <a:pt x="1152" y="1"/>
                    <a:pt x="1129" y="1"/>
                  </a:cubicBezTo>
                  <a:lnTo>
                    <a:pt x="992" y="1"/>
                  </a:lnTo>
                  <a:cubicBezTo>
                    <a:pt x="982" y="1"/>
                    <a:pt x="973" y="0"/>
                    <a:pt x="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8"/>
            <p:cNvSpPr/>
            <p:nvPr/>
          </p:nvSpPr>
          <p:spPr>
            <a:xfrm>
              <a:off x="7495729" y="2809547"/>
              <a:ext cx="68580" cy="101741"/>
            </a:xfrm>
            <a:custGeom>
              <a:avLst/>
              <a:gdLst/>
              <a:ahLst/>
              <a:cxnLst/>
              <a:rect l="l" t="t" r="r" b="b"/>
              <a:pathLst>
                <a:path w="790" h="1172" extrusionOk="0">
                  <a:moveTo>
                    <a:pt x="506" y="1"/>
                  </a:moveTo>
                  <a:cubicBezTo>
                    <a:pt x="322" y="1"/>
                    <a:pt x="90" y="237"/>
                    <a:pt x="48" y="577"/>
                  </a:cubicBezTo>
                  <a:cubicBezTo>
                    <a:pt x="1" y="917"/>
                    <a:pt x="175" y="1172"/>
                    <a:pt x="388" y="1172"/>
                  </a:cubicBezTo>
                  <a:cubicBezTo>
                    <a:pt x="600" y="1172"/>
                    <a:pt x="714" y="1016"/>
                    <a:pt x="737" y="983"/>
                  </a:cubicBezTo>
                  <a:cubicBezTo>
                    <a:pt x="742" y="978"/>
                    <a:pt x="742" y="974"/>
                    <a:pt x="742" y="969"/>
                  </a:cubicBezTo>
                  <a:cubicBezTo>
                    <a:pt x="747" y="950"/>
                    <a:pt x="728" y="945"/>
                    <a:pt x="704" y="936"/>
                  </a:cubicBezTo>
                  <a:lnTo>
                    <a:pt x="572" y="856"/>
                  </a:lnTo>
                  <a:cubicBezTo>
                    <a:pt x="567" y="851"/>
                    <a:pt x="558" y="851"/>
                    <a:pt x="553" y="851"/>
                  </a:cubicBezTo>
                  <a:cubicBezTo>
                    <a:pt x="548" y="851"/>
                    <a:pt x="539" y="860"/>
                    <a:pt x="529" y="870"/>
                  </a:cubicBezTo>
                  <a:cubicBezTo>
                    <a:pt x="506" y="889"/>
                    <a:pt x="449" y="936"/>
                    <a:pt x="407" y="936"/>
                  </a:cubicBezTo>
                  <a:cubicBezTo>
                    <a:pt x="359" y="936"/>
                    <a:pt x="218" y="884"/>
                    <a:pt x="256" y="615"/>
                  </a:cubicBezTo>
                  <a:cubicBezTo>
                    <a:pt x="289" y="346"/>
                    <a:pt x="407" y="265"/>
                    <a:pt x="478" y="265"/>
                  </a:cubicBezTo>
                  <a:cubicBezTo>
                    <a:pt x="515" y="265"/>
                    <a:pt x="539" y="298"/>
                    <a:pt x="567" y="331"/>
                  </a:cubicBezTo>
                  <a:cubicBezTo>
                    <a:pt x="572" y="346"/>
                    <a:pt x="581" y="350"/>
                    <a:pt x="591" y="350"/>
                  </a:cubicBezTo>
                  <a:cubicBezTo>
                    <a:pt x="605" y="350"/>
                    <a:pt x="624" y="331"/>
                    <a:pt x="648" y="308"/>
                  </a:cubicBezTo>
                  <a:cubicBezTo>
                    <a:pt x="676" y="275"/>
                    <a:pt x="732" y="228"/>
                    <a:pt x="766" y="204"/>
                  </a:cubicBezTo>
                  <a:cubicBezTo>
                    <a:pt x="780" y="190"/>
                    <a:pt x="789" y="185"/>
                    <a:pt x="789" y="176"/>
                  </a:cubicBezTo>
                  <a:cubicBezTo>
                    <a:pt x="789" y="166"/>
                    <a:pt x="784" y="157"/>
                    <a:pt x="775" y="143"/>
                  </a:cubicBezTo>
                  <a:cubicBezTo>
                    <a:pt x="761" y="119"/>
                    <a:pt x="685" y="1"/>
                    <a:pt x="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8"/>
            <p:cNvSpPr/>
            <p:nvPr/>
          </p:nvSpPr>
          <p:spPr>
            <a:xfrm>
              <a:off x="7565871" y="2806335"/>
              <a:ext cx="78737" cy="103304"/>
            </a:xfrm>
            <a:custGeom>
              <a:avLst/>
              <a:gdLst/>
              <a:ahLst/>
              <a:cxnLst/>
              <a:rect l="l" t="t" r="r" b="b"/>
              <a:pathLst>
                <a:path w="907" h="1190" extrusionOk="0">
                  <a:moveTo>
                    <a:pt x="482" y="279"/>
                  </a:moveTo>
                  <a:cubicBezTo>
                    <a:pt x="491" y="279"/>
                    <a:pt x="491" y="288"/>
                    <a:pt x="501" y="312"/>
                  </a:cubicBezTo>
                  <a:cubicBezTo>
                    <a:pt x="505" y="321"/>
                    <a:pt x="510" y="364"/>
                    <a:pt x="524" y="411"/>
                  </a:cubicBezTo>
                  <a:cubicBezTo>
                    <a:pt x="534" y="458"/>
                    <a:pt x="571" y="576"/>
                    <a:pt x="581" y="595"/>
                  </a:cubicBezTo>
                  <a:cubicBezTo>
                    <a:pt x="581" y="605"/>
                    <a:pt x="586" y="605"/>
                    <a:pt x="581" y="609"/>
                  </a:cubicBezTo>
                  <a:cubicBezTo>
                    <a:pt x="581" y="619"/>
                    <a:pt x="567" y="614"/>
                    <a:pt x="543" y="619"/>
                  </a:cubicBezTo>
                  <a:cubicBezTo>
                    <a:pt x="515" y="623"/>
                    <a:pt x="368" y="628"/>
                    <a:pt x="349" y="628"/>
                  </a:cubicBezTo>
                  <a:cubicBezTo>
                    <a:pt x="335" y="628"/>
                    <a:pt x="335" y="623"/>
                    <a:pt x="335" y="619"/>
                  </a:cubicBezTo>
                  <a:cubicBezTo>
                    <a:pt x="335" y="609"/>
                    <a:pt x="340" y="600"/>
                    <a:pt x="345" y="590"/>
                  </a:cubicBezTo>
                  <a:cubicBezTo>
                    <a:pt x="354" y="567"/>
                    <a:pt x="382" y="515"/>
                    <a:pt x="392" y="482"/>
                  </a:cubicBezTo>
                  <a:cubicBezTo>
                    <a:pt x="406" y="453"/>
                    <a:pt x="444" y="364"/>
                    <a:pt x="453" y="340"/>
                  </a:cubicBezTo>
                  <a:cubicBezTo>
                    <a:pt x="467" y="307"/>
                    <a:pt x="477" y="279"/>
                    <a:pt x="482" y="279"/>
                  </a:cubicBezTo>
                  <a:close/>
                  <a:moveTo>
                    <a:pt x="510" y="0"/>
                  </a:moveTo>
                  <a:cubicBezTo>
                    <a:pt x="504" y="0"/>
                    <a:pt x="497" y="6"/>
                    <a:pt x="491" y="19"/>
                  </a:cubicBezTo>
                  <a:cubicBezTo>
                    <a:pt x="486" y="33"/>
                    <a:pt x="467" y="71"/>
                    <a:pt x="449" y="123"/>
                  </a:cubicBezTo>
                  <a:lnTo>
                    <a:pt x="387" y="250"/>
                  </a:lnTo>
                  <a:cubicBezTo>
                    <a:pt x="364" y="312"/>
                    <a:pt x="331" y="387"/>
                    <a:pt x="298" y="468"/>
                  </a:cubicBezTo>
                  <a:cubicBezTo>
                    <a:pt x="269" y="543"/>
                    <a:pt x="255" y="567"/>
                    <a:pt x="236" y="623"/>
                  </a:cubicBezTo>
                  <a:cubicBezTo>
                    <a:pt x="213" y="675"/>
                    <a:pt x="170" y="760"/>
                    <a:pt x="146" y="836"/>
                  </a:cubicBezTo>
                  <a:cubicBezTo>
                    <a:pt x="128" y="902"/>
                    <a:pt x="61" y="1053"/>
                    <a:pt x="43" y="1100"/>
                  </a:cubicBezTo>
                  <a:cubicBezTo>
                    <a:pt x="24" y="1143"/>
                    <a:pt x="19" y="1148"/>
                    <a:pt x="9" y="1162"/>
                  </a:cubicBezTo>
                  <a:cubicBezTo>
                    <a:pt x="5" y="1171"/>
                    <a:pt x="0" y="1181"/>
                    <a:pt x="0" y="1185"/>
                  </a:cubicBezTo>
                  <a:cubicBezTo>
                    <a:pt x="0" y="1190"/>
                    <a:pt x="0" y="1190"/>
                    <a:pt x="9" y="1190"/>
                  </a:cubicBezTo>
                  <a:lnTo>
                    <a:pt x="104" y="1190"/>
                  </a:lnTo>
                  <a:cubicBezTo>
                    <a:pt x="118" y="1190"/>
                    <a:pt x="123" y="1185"/>
                    <a:pt x="132" y="1157"/>
                  </a:cubicBezTo>
                  <a:lnTo>
                    <a:pt x="151" y="1110"/>
                  </a:lnTo>
                  <a:lnTo>
                    <a:pt x="175" y="1044"/>
                  </a:lnTo>
                  <a:cubicBezTo>
                    <a:pt x="184" y="1011"/>
                    <a:pt x="227" y="907"/>
                    <a:pt x="231" y="893"/>
                  </a:cubicBezTo>
                  <a:cubicBezTo>
                    <a:pt x="236" y="874"/>
                    <a:pt x="241" y="855"/>
                    <a:pt x="255" y="855"/>
                  </a:cubicBezTo>
                  <a:lnTo>
                    <a:pt x="397" y="855"/>
                  </a:lnTo>
                  <a:cubicBezTo>
                    <a:pt x="420" y="852"/>
                    <a:pt x="457" y="852"/>
                    <a:pt x="491" y="852"/>
                  </a:cubicBezTo>
                  <a:cubicBezTo>
                    <a:pt x="525" y="852"/>
                    <a:pt x="557" y="852"/>
                    <a:pt x="571" y="850"/>
                  </a:cubicBezTo>
                  <a:cubicBezTo>
                    <a:pt x="600" y="845"/>
                    <a:pt x="628" y="845"/>
                    <a:pt x="637" y="845"/>
                  </a:cubicBezTo>
                  <a:cubicBezTo>
                    <a:pt x="652" y="845"/>
                    <a:pt x="656" y="850"/>
                    <a:pt x="661" y="878"/>
                  </a:cubicBezTo>
                  <a:cubicBezTo>
                    <a:pt x="671" y="902"/>
                    <a:pt x="685" y="944"/>
                    <a:pt x="689" y="968"/>
                  </a:cubicBezTo>
                  <a:cubicBezTo>
                    <a:pt x="694" y="996"/>
                    <a:pt x="722" y="1114"/>
                    <a:pt x="732" y="1138"/>
                  </a:cubicBezTo>
                  <a:cubicBezTo>
                    <a:pt x="741" y="1162"/>
                    <a:pt x="746" y="1190"/>
                    <a:pt x="760" y="1190"/>
                  </a:cubicBezTo>
                  <a:lnTo>
                    <a:pt x="878" y="1190"/>
                  </a:lnTo>
                  <a:cubicBezTo>
                    <a:pt x="892" y="1190"/>
                    <a:pt x="907" y="1190"/>
                    <a:pt x="907" y="1181"/>
                  </a:cubicBezTo>
                  <a:cubicBezTo>
                    <a:pt x="907" y="1176"/>
                    <a:pt x="907" y="1166"/>
                    <a:pt x="902" y="1157"/>
                  </a:cubicBezTo>
                  <a:cubicBezTo>
                    <a:pt x="883" y="1133"/>
                    <a:pt x="859" y="1053"/>
                    <a:pt x="845" y="1011"/>
                  </a:cubicBezTo>
                  <a:cubicBezTo>
                    <a:pt x="826" y="968"/>
                    <a:pt x="765" y="808"/>
                    <a:pt x="741" y="732"/>
                  </a:cubicBezTo>
                  <a:cubicBezTo>
                    <a:pt x="718" y="656"/>
                    <a:pt x="656" y="486"/>
                    <a:pt x="642" y="420"/>
                  </a:cubicBezTo>
                  <a:cubicBezTo>
                    <a:pt x="628" y="359"/>
                    <a:pt x="614" y="298"/>
                    <a:pt x="595" y="246"/>
                  </a:cubicBezTo>
                  <a:cubicBezTo>
                    <a:pt x="576" y="198"/>
                    <a:pt x="534" y="76"/>
                    <a:pt x="534" y="52"/>
                  </a:cubicBezTo>
                  <a:cubicBezTo>
                    <a:pt x="529" y="33"/>
                    <a:pt x="529" y="14"/>
                    <a:pt x="519" y="5"/>
                  </a:cubicBezTo>
                  <a:cubicBezTo>
                    <a:pt x="516" y="2"/>
                    <a:pt x="513" y="0"/>
                    <a:pt x="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8"/>
            <p:cNvSpPr/>
            <p:nvPr/>
          </p:nvSpPr>
          <p:spPr>
            <a:xfrm>
              <a:off x="7655978" y="2805467"/>
              <a:ext cx="79171" cy="104606"/>
            </a:xfrm>
            <a:custGeom>
              <a:avLst/>
              <a:gdLst/>
              <a:ahLst/>
              <a:cxnLst/>
              <a:rect l="l" t="t" r="r" b="b"/>
              <a:pathLst>
                <a:path w="912" h="1205" extrusionOk="0">
                  <a:moveTo>
                    <a:pt x="876" y="0"/>
                  </a:moveTo>
                  <a:cubicBezTo>
                    <a:pt x="872" y="0"/>
                    <a:pt x="869" y="0"/>
                    <a:pt x="865" y="1"/>
                  </a:cubicBezTo>
                  <a:cubicBezTo>
                    <a:pt x="818" y="5"/>
                    <a:pt x="718" y="10"/>
                    <a:pt x="685" y="10"/>
                  </a:cubicBezTo>
                  <a:cubicBezTo>
                    <a:pt x="648" y="10"/>
                    <a:pt x="600" y="10"/>
                    <a:pt x="596" y="57"/>
                  </a:cubicBezTo>
                  <a:cubicBezTo>
                    <a:pt x="591" y="81"/>
                    <a:pt x="582" y="133"/>
                    <a:pt x="577" y="180"/>
                  </a:cubicBezTo>
                  <a:lnTo>
                    <a:pt x="563" y="270"/>
                  </a:lnTo>
                  <a:lnTo>
                    <a:pt x="544" y="232"/>
                  </a:lnTo>
                  <a:cubicBezTo>
                    <a:pt x="534" y="213"/>
                    <a:pt x="520" y="185"/>
                    <a:pt x="506" y="157"/>
                  </a:cubicBezTo>
                  <a:cubicBezTo>
                    <a:pt x="482" y="105"/>
                    <a:pt x="459" y="15"/>
                    <a:pt x="393" y="15"/>
                  </a:cubicBezTo>
                  <a:cubicBezTo>
                    <a:pt x="345" y="15"/>
                    <a:pt x="336" y="10"/>
                    <a:pt x="317" y="10"/>
                  </a:cubicBezTo>
                  <a:cubicBezTo>
                    <a:pt x="308" y="10"/>
                    <a:pt x="298" y="10"/>
                    <a:pt x="279" y="15"/>
                  </a:cubicBezTo>
                  <a:cubicBezTo>
                    <a:pt x="246" y="24"/>
                    <a:pt x="227" y="27"/>
                    <a:pt x="211" y="27"/>
                  </a:cubicBezTo>
                  <a:cubicBezTo>
                    <a:pt x="202" y="27"/>
                    <a:pt x="194" y="26"/>
                    <a:pt x="185" y="24"/>
                  </a:cubicBezTo>
                  <a:cubicBezTo>
                    <a:pt x="161" y="24"/>
                    <a:pt x="138" y="29"/>
                    <a:pt x="133" y="76"/>
                  </a:cubicBezTo>
                  <a:cubicBezTo>
                    <a:pt x="133" y="86"/>
                    <a:pt x="133" y="100"/>
                    <a:pt x="133" y="114"/>
                  </a:cubicBezTo>
                  <a:cubicBezTo>
                    <a:pt x="133" y="138"/>
                    <a:pt x="128" y="175"/>
                    <a:pt x="124" y="223"/>
                  </a:cubicBezTo>
                  <a:cubicBezTo>
                    <a:pt x="109" y="345"/>
                    <a:pt x="76" y="525"/>
                    <a:pt x="57" y="666"/>
                  </a:cubicBezTo>
                  <a:cubicBezTo>
                    <a:pt x="39" y="860"/>
                    <a:pt x="15" y="1091"/>
                    <a:pt x="10" y="1143"/>
                  </a:cubicBezTo>
                  <a:cubicBezTo>
                    <a:pt x="2" y="1188"/>
                    <a:pt x="1" y="1201"/>
                    <a:pt x="24" y="1201"/>
                  </a:cubicBezTo>
                  <a:cubicBezTo>
                    <a:pt x="28" y="1201"/>
                    <a:pt x="33" y="1201"/>
                    <a:pt x="39" y="1200"/>
                  </a:cubicBezTo>
                  <a:cubicBezTo>
                    <a:pt x="76" y="1195"/>
                    <a:pt x="142" y="1191"/>
                    <a:pt x="166" y="1191"/>
                  </a:cubicBezTo>
                  <a:cubicBezTo>
                    <a:pt x="185" y="1191"/>
                    <a:pt x="199" y="1191"/>
                    <a:pt x="199" y="1167"/>
                  </a:cubicBezTo>
                  <a:cubicBezTo>
                    <a:pt x="199" y="1162"/>
                    <a:pt x="204" y="1158"/>
                    <a:pt x="204" y="1148"/>
                  </a:cubicBezTo>
                  <a:cubicBezTo>
                    <a:pt x="199" y="1106"/>
                    <a:pt x="232" y="836"/>
                    <a:pt x="242" y="761"/>
                  </a:cubicBezTo>
                  <a:cubicBezTo>
                    <a:pt x="246" y="723"/>
                    <a:pt x="251" y="685"/>
                    <a:pt x="256" y="648"/>
                  </a:cubicBezTo>
                  <a:lnTo>
                    <a:pt x="265" y="586"/>
                  </a:lnTo>
                  <a:lnTo>
                    <a:pt x="322" y="718"/>
                  </a:lnTo>
                  <a:cubicBezTo>
                    <a:pt x="350" y="794"/>
                    <a:pt x="383" y="879"/>
                    <a:pt x="402" y="917"/>
                  </a:cubicBezTo>
                  <a:cubicBezTo>
                    <a:pt x="440" y="1002"/>
                    <a:pt x="468" y="1101"/>
                    <a:pt x="487" y="1143"/>
                  </a:cubicBezTo>
                  <a:cubicBezTo>
                    <a:pt x="501" y="1186"/>
                    <a:pt x="511" y="1205"/>
                    <a:pt x="558" y="1205"/>
                  </a:cubicBezTo>
                  <a:cubicBezTo>
                    <a:pt x="591" y="1205"/>
                    <a:pt x="648" y="1200"/>
                    <a:pt x="685" y="1200"/>
                  </a:cubicBezTo>
                  <a:lnTo>
                    <a:pt x="728" y="1200"/>
                  </a:lnTo>
                  <a:cubicBezTo>
                    <a:pt x="743" y="1200"/>
                    <a:pt x="753" y="1197"/>
                    <a:pt x="758" y="1185"/>
                  </a:cubicBezTo>
                  <a:lnTo>
                    <a:pt x="758" y="1185"/>
                  </a:lnTo>
                  <a:cubicBezTo>
                    <a:pt x="758" y="1186"/>
                    <a:pt x="758" y="1186"/>
                    <a:pt x="758" y="1186"/>
                  </a:cubicBezTo>
                  <a:cubicBezTo>
                    <a:pt x="759" y="1186"/>
                    <a:pt x="760" y="1183"/>
                    <a:pt x="761" y="1176"/>
                  </a:cubicBezTo>
                  <a:lnTo>
                    <a:pt x="761" y="1176"/>
                  </a:lnTo>
                  <a:cubicBezTo>
                    <a:pt x="760" y="1180"/>
                    <a:pt x="759" y="1183"/>
                    <a:pt x="758" y="1185"/>
                  </a:cubicBezTo>
                  <a:lnTo>
                    <a:pt x="758" y="1185"/>
                  </a:lnTo>
                  <a:cubicBezTo>
                    <a:pt x="756" y="1168"/>
                    <a:pt x="786" y="890"/>
                    <a:pt x="799" y="766"/>
                  </a:cubicBezTo>
                  <a:cubicBezTo>
                    <a:pt x="808" y="714"/>
                    <a:pt x="827" y="548"/>
                    <a:pt x="851" y="397"/>
                  </a:cubicBezTo>
                  <a:cubicBezTo>
                    <a:pt x="870" y="246"/>
                    <a:pt x="888" y="95"/>
                    <a:pt x="893" y="72"/>
                  </a:cubicBezTo>
                  <a:cubicBezTo>
                    <a:pt x="906" y="24"/>
                    <a:pt x="911" y="0"/>
                    <a:pt x="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8"/>
            <p:cNvSpPr/>
            <p:nvPr/>
          </p:nvSpPr>
          <p:spPr>
            <a:xfrm>
              <a:off x="7778638" y="2809200"/>
              <a:ext cx="24220" cy="101307"/>
            </a:xfrm>
            <a:custGeom>
              <a:avLst/>
              <a:gdLst/>
              <a:ahLst/>
              <a:cxnLst/>
              <a:rect l="l" t="t" r="r" b="b"/>
              <a:pathLst>
                <a:path w="279" h="1167" extrusionOk="0">
                  <a:moveTo>
                    <a:pt x="203" y="0"/>
                  </a:moveTo>
                  <a:cubicBezTo>
                    <a:pt x="184" y="0"/>
                    <a:pt x="174" y="19"/>
                    <a:pt x="170" y="43"/>
                  </a:cubicBezTo>
                  <a:cubicBezTo>
                    <a:pt x="170" y="57"/>
                    <a:pt x="170" y="66"/>
                    <a:pt x="170" y="80"/>
                  </a:cubicBezTo>
                  <a:cubicBezTo>
                    <a:pt x="170" y="118"/>
                    <a:pt x="108" y="435"/>
                    <a:pt x="94" y="543"/>
                  </a:cubicBezTo>
                  <a:cubicBezTo>
                    <a:pt x="80" y="652"/>
                    <a:pt x="23" y="1039"/>
                    <a:pt x="18" y="1100"/>
                  </a:cubicBezTo>
                  <a:cubicBezTo>
                    <a:pt x="11" y="1161"/>
                    <a:pt x="0" y="1167"/>
                    <a:pt x="23" y="1167"/>
                  </a:cubicBezTo>
                  <a:cubicBezTo>
                    <a:pt x="29" y="1167"/>
                    <a:pt x="36" y="1166"/>
                    <a:pt x="47" y="1166"/>
                  </a:cubicBezTo>
                  <a:cubicBezTo>
                    <a:pt x="66" y="1166"/>
                    <a:pt x="89" y="1166"/>
                    <a:pt x="99" y="1162"/>
                  </a:cubicBezTo>
                  <a:cubicBezTo>
                    <a:pt x="108" y="1157"/>
                    <a:pt x="118" y="1152"/>
                    <a:pt x="118" y="1138"/>
                  </a:cubicBezTo>
                  <a:cubicBezTo>
                    <a:pt x="118" y="1129"/>
                    <a:pt x="122" y="1124"/>
                    <a:pt x="118" y="1115"/>
                  </a:cubicBezTo>
                  <a:cubicBezTo>
                    <a:pt x="122" y="1072"/>
                    <a:pt x="151" y="784"/>
                    <a:pt x="165" y="699"/>
                  </a:cubicBezTo>
                  <a:cubicBezTo>
                    <a:pt x="174" y="619"/>
                    <a:pt x="226" y="340"/>
                    <a:pt x="236" y="250"/>
                  </a:cubicBezTo>
                  <a:cubicBezTo>
                    <a:pt x="250" y="161"/>
                    <a:pt x="259" y="99"/>
                    <a:pt x="269" y="66"/>
                  </a:cubicBezTo>
                  <a:cubicBezTo>
                    <a:pt x="269" y="52"/>
                    <a:pt x="273" y="38"/>
                    <a:pt x="278" y="29"/>
                  </a:cubicBezTo>
                  <a:cubicBezTo>
                    <a:pt x="278" y="14"/>
                    <a:pt x="278" y="5"/>
                    <a:pt x="264" y="5"/>
                  </a:cubicBezTo>
                  <a:cubicBezTo>
                    <a:pt x="240" y="5"/>
                    <a:pt x="212" y="0"/>
                    <a:pt x="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8"/>
            <p:cNvSpPr/>
            <p:nvPr/>
          </p:nvSpPr>
          <p:spPr>
            <a:xfrm>
              <a:off x="7151620" y="2955472"/>
              <a:ext cx="92974" cy="100960"/>
            </a:xfrm>
            <a:custGeom>
              <a:avLst/>
              <a:gdLst/>
              <a:ahLst/>
              <a:cxnLst/>
              <a:rect l="l" t="t" r="r" b="b"/>
              <a:pathLst>
                <a:path w="1071" h="1163" extrusionOk="0">
                  <a:moveTo>
                    <a:pt x="985" y="1"/>
                  </a:moveTo>
                  <a:cubicBezTo>
                    <a:pt x="981" y="1"/>
                    <a:pt x="971" y="6"/>
                    <a:pt x="966" y="15"/>
                  </a:cubicBezTo>
                  <a:cubicBezTo>
                    <a:pt x="966" y="39"/>
                    <a:pt x="919" y="331"/>
                    <a:pt x="910" y="388"/>
                  </a:cubicBezTo>
                  <a:cubicBezTo>
                    <a:pt x="905" y="412"/>
                    <a:pt x="905" y="449"/>
                    <a:pt x="900" y="478"/>
                  </a:cubicBezTo>
                  <a:lnTo>
                    <a:pt x="891" y="525"/>
                  </a:lnTo>
                  <a:lnTo>
                    <a:pt x="768" y="525"/>
                  </a:lnTo>
                  <a:cubicBezTo>
                    <a:pt x="702" y="530"/>
                    <a:pt x="622" y="530"/>
                    <a:pt x="575" y="530"/>
                  </a:cubicBezTo>
                  <a:cubicBezTo>
                    <a:pt x="527" y="530"/>
                    <a:pt x="461" y="525"/>
                    <a:pt x="405" y="525"/>
                  </a:cubicBezTo>
                  <a:lnTo>
                    <a:pt x="310" y="520"/>
                  </a:lnTo>
                  <a:lnTo>
                    <a:pt x="324" y="426"/>
                  </a:lnTo>
                  <a:lnTo>
                    <a:pt x="353" y="260"/>
                  </a:lnTo>
                  <a:cubicBezTo>
                    <a:pt x="372" y="171"/>
                    <a:pt x="381" y="86"/>
                    <a:pt x="386" y="67"/>
                  </a:cubicBezTo>
                  <a:cubicBezTo>
                    <a:pt x="390" y="48"/>
                    <a:pt x="400" y="20"/>
                    <a:pt x="367" y="20"/>
                  </a:cubicBezTo>
                  <a:cubicBezTo>
                    <a:pt x="343" y="20"/>
                    <a:pt x="320" y="15"/>
                    <a:pt x="291" y="15"/>
                  </a:cubicBezTo>
                  <a:lnTo>
                    <a:pt x="263" y="15"/>
                  </a:lnTo>
                  <a:cubicBezTo>
                    <a:pt x="249" y="20"/>
                    <a:pt x="235" y="20"/>
                    <a:pt x="225" y="20"/>
                  </a:cubicBezTo>
                  <a:lnTo>
                    <a:pt x="187" y="20"/>
                  </a:lnTo>
                  <a:cubicBezTo>
                    <a:pt x="173" y="20"/>
                    <a:pt x="154" y="20"/>
                    <a:pt x="150" y="67"/>
                  </a:cubicBezTo>
                  <a:cubicBezTo>
                    <a:pt x="145" y="109"/>
                    <a:pt x="107" y="388"/>
                    <a:pt x="93" y="492"/>
                  </a:cubicBezTo>
                  <a:cubicBezTo>
                    <a:pt x="79" y="591"/>
                    <a:pt x="32" y="992"/>
                    <a:pt x="22" y="1058"/>
                  </a:cubicBezTo>
                  <a:cubicBezTo>
                    <a:pt x="13" y="1125"/>
                    <a:pt x="0" y="1163"/>
                    <a:pt x="38" y="1163"/>
                  </a:cubicBezTo>
                  <a:cubicBezTo>
                    <a:pt x="41" y="1163"/>
                    <a:pt x="43" y="1163"/>
                    <a:pt x="46" y="1162"/>
                  </a:cubicBezTo>
                  <a:cubicBezTo>
                    <a:pt x="79" y="1159"/>
                    <a:pt x="115" y="1156"/>
                    <a:pt x="145" y="1156"/>
                  </a:cubicBezTo>
                  <a:cubicBezTo>
                    <a:pt x="157" y="1156"/>
                    <a:pt x="168" y="1156"/>
                    <a:pt x="178" y="1158"/>
                  </a:cubicBezTo>
                  <a:cubicBezTo>
                    <a:pt x="183" y="1158"/>
                    <a:pt x="188" y="1158"/>
                    <a:pt x="193" y="1158"/>
                  </a:cubicBezTo>
                  <a:cubicBezTo>
                    <a:pt x="214" y="1158"/>
                    <a:pt x="236" y="1155"/>
                    <a:pt x="239" y="1125"/>
                  </a:cubicBezTo>
                  <a:cubicBezTo>
                    <a:pt x="239" y="1115"/>
                    <a:pt x="239" y="1110"/>
                    <a:pt x="239" y="1101"/>
                  </a:cubicBezTo>
                  <a:cubicBezTo>
                    <a:pt x="235" y="1068"/>
                    <a:pt x="244" y="997"/>
                    <a:pt x="253" y="926"/>
                  </a:cubicBezTo>
                  <a:cubicBezTo>
                    <a:pt x="263" y="860"/>
                    <a:pt x="272" y="789"/>
                    <a:pt x="277" y="752"/>
                  </a:cubicBezTo>
                  <a:cubicBezTo>
                    <a:pt x="282" y="714"/>
                    <a:pt x="287" y="681"/>
                    <a:pt x="291" y="652"/>
                  </a:cubicBezTo>
                  <a:cubicBezTo>
                    <a:pt x="296" y="638"/>
                    <a:pt x="301" y="624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94"/>
                    <a:pt x="839" y="870"/>
                    <a:pt x="834" y="903"/>
                  </a:cubicBezTo>
                  <a:cubicBezTo>
                    <a:pt x="826" y="978"/>
                    <a:pt x="805" y="1126"/>
                    <a:pt x="801" y="1147"/>
                  </a:cubicBezTo>
                  <a:lnTo>
                    <a:pt x="801" y="1147"/>
                  </a:lnTo>
                  <a:cubicBezTo>
                    <a:pt x="801" y="1146"/>
                    <a:pt x="801" y="1144"/>
                    <a:pt x="801" y="1143"/>
                  </a:cubicBezTo>
                  <a:cubicBezTo>
                    <a:pt x="801" y="1148"/>
                    <a:pt x="801" y="1149"/>
                    <a:pt x="801" y="1149"/>
                  </a:cubicBezTo>
                  <a:cubicBezTo>
                    <a:pt x="801" y="1149"/>
                    <a:pt x="801" y="1149"/>
                    <a:pt x="801" y="1147"/>
                  </a:cubicBezTo>
                  <a:lnTo>
                    <a:pt x="801" y="1147"/>
                  </a:lnTo>
                  <a:cubicBezTo>
                    <a:pt x="802" y="1152"/>
                    <a:pt x="803" y="1158"/>
                    <a:pt x="811" y="1158"/>
                  </a:cubicBezTo>
                  <a:cubicBezTo>
                    <a:pt x="830" y="1158"/>
                    <a:pt x="863" y="1158"/>
                    <a:pt x="872" y="1153"/>
                  </a:cubicBezTo>
                  <a:cubicBezTo>
                    <a:pt x="874" y="1153"/>
                    <a:pt x="877" y="1154"/>
                    <a:pt x="879" y="1154"/>
                  </a:cubicBezTo>
                  <a:cubicBezTo>
                    <a:pt x="884" y="1154"/>
                    <a:pt x="888" y="1152"/>
                    <a:pt x="891" y="1143"/>
                  </a:cubicBezTo>
                  <a:cubicBezTo>
                    <a:pt x="891" y="1143"/>
                    <a:pt x="891" y="1139"/>
                    <a:pt x="891" y="1134"/>
                  </a:cubicBezTo>
                  <a:cubicBezTo>
                    <a:pt x="891" y="1120"/>
                    <a:pt x="891" y="1106"/>
                    <a:pt x="891" y="1087"/>
                  </a:cubicBezTo>
                  <a:cubicBezTo>
                    <a:pt x="896" y="1063"/>
                    <a:pt x="900" y="1035"/>
                    <a:pt x="900" y="1021"/>
                  </a:cubicBezTo>
                  <a:cubicBezTo>
                    <a:pt x="905" y="992"/>
                    <a:pt x="948" y="747"/>
                    <a:pt x="957" y="676"/>
                  </a:cubicBezTo>
                  <a:cubicBezTo>
                    <a:pt x="966" y="600"/>
                    <a:pt x="1018" y="251"/>
                    <a:pt x="1033" y="180"/>
                  </a:cubicBezTo>
                  <a:cubicBezTo>
                    <a:pt x="1051" y="105"/>
                    <a:pt x="1061" y="57"/>
                    <a:pt x="1066" y="39"/>
                  </a:cubicBezTo>
                  <a:cubicBezTo>
                    <a:pt x="1070" y="34"/>
                    <a:pt x="1070" y="29"/>
                    <a:pt x="1070" y="24"/>
                  </a:cubicBezTo>
                  <a:cubicBezTo>
                    <a:pt x="1070" y="15"/>
                    <a:pt x="1070" y="10"/>
                    <a:pt x="1056" y="10"/>
                  </a:cubicBezTo>
                  <a:cubicBezTo>
                    <a:pt x="1051" y="6"/>
                    <a:pt x="1037" y="6"/>
                    <a:pt x="1028" y="6"/>
                  </a:cubicBezTo>
                  <a:lnTo>
                    <a:pt x="1004" y="6"/>
                  </a:lnTo>
                  <a:cubicBezTo>
                    <a:pt x="1000" y="6"/>
                    <a:pt x="995" y="1"/>
                    <a:pt x="9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8"/>
            <p:cNvSpPr/>
            <p:nvPr/>
          </p:nvSpPr>
          <p:spPr>
            <a:xfrm>
              <a:off x="7249019" y="2956340"/>
              <a:ext cx="68927" cy="100526"/>
            </a:xfrm>
            <a:custGeom>
              <a:avLst/>
              <a:gdLst/>
              <a:ahLst/>
              <a:cxnLst/>
              <a:rect l="l" t="t" r="r" b="b"/>
              <a:pathLst>
                <a:path w="794" h="1158" extrusionOk="0">
                  <a:moveTo>
                    <a:pt x="581" y="0"/>
                  </a:moveTo>
                  <a:cubicBezTo>
                    <a:pt x="520" y="0"/>
                    <a:pt x="406" y="14"/>
                    <a:pt x="335" y="14"/>
                  </a:cubicBezTo>
                  <a:cubicBezTo>
                    <a:pt x="260" y="14"/>
                    <a:pt x="232" y="10"/>
                    <a:pt x="208" y="10"/>
                  </a:cubicBezTo>
                  <a:lnTo>
                    <a:pt x="184" y="10"/>
                  </a:lnTo>
                  <a:cubicBezTo>
                    <a:pt x="166" y="10"/>
                    <a:pt x="151" y="14"/>
                    <a:pt x="147" y="47"/>
                  </a:cubicBezTo>
                  <a:cubicBezTo>
                    <a:pt x="142" y="90"/>
                    <a:pt x="123" y="189"/>
                    <a:pt x="114" y="288"/>
                  </a:cubicBezTo>
                  <a:cubicBezTo>
                    <a:pt x="99" y="383"/>
                    <a:pt x="104" y="397"/>
                    <a:pt x="90" y="520"/>
                  </a:cubicBezTo>
                  <a:cubicBezTo>
                    <a:pt x="71" y="647"/>
                    <a:pt x="57" y="675"/>
                    <a:pt x="43" y="775"/>
                  </a:cubicBezTo>
                  <a:lnTo>
                    <a:pt x="14" y="997"/>
                  </a:lnTo>
                  <a:cubicBezTo>
                    <a:pt x="10" y="1034"/>
                    <a:pt x="14" y="1048"/>
                    <a:pt x="10" y="1067"/>
                  </a:cubicBezTo>
                  <a:cubicBezTo>
                    <a:pt x="5" y="1091"/>
                    <a:pt x="5" y="1110"/>
                    <a:pt x="5" y="1129"/>
                  </a:cubicBezTo>
                  <a:cubicBezTo>
                    <a:pt x="0" y="1143"/>
                    <a:pt x="0" y="1157"/>
                    <a:pt x="14" y="1157"/>
                  </a:cubicBezTo>
                  <a:lnTo>
                    <a:pt x="24" y="1157"/>
                  </a:lnTo>
                  <a:cubicBezTo>
                    <a:pt x="43" y="1157"/>
                    <a:pt x="203" y="1148"/>
                    <a:pt x="284" y="1148"/>
                  </a:cubicBezTo>
                  <a:cubicBezTo>
                    <a:pt x="359" y="1148"/>
                    <a:pt x="515" y="1152"/>
                    <a:pt x="567" y="1152"/>
                  </a:cubicBezTo>
                  <a:cubicBezTo>
                    <a:pt x="583" y="1152"/>
                    <a:pt x="597" y="1153"/>
                    <a:pt x="608" y="1153"/>
                  </a:cubicBezTo>
                  <a:cubicBezTo>
                    <a:pt x="635" y="1153"/>
                    <a:pt x="648" y="1148"/>
                    <a:pt x="652" y="1115"/>
                  </a:cubicBezTo>
                  <a:cubicBezTo>
                    <a:pt x="657" y="1067"/>
                    <a:pt x="666" y="1034"/>
                    <a:pt x="671" y="1001"/>
                  </a:cubicBezTo>
                  <a:cubicBezTo>
                    <a:pt x="671" y="992"/>
                    <a:pt x="675" y="978"/>
                    <a:pt x="675" y="968"/>
                  </a:cubicBezTo>
                  <a:cubicBezTo>
                    <a:pt x="675" y="949"/>
                    <a:pt x="675" y="935"/>
                    <a:pt x="647" y="935"/>
                  </a:cubicBezTo>
                  <a:lnTo>
                    <a:pt x="132" y="935"/>
                  </a:lnTo>
                  <a:cubicBezTo>
                    <a:pt x="128" y="940"/>
                    <a:pt x="118" y="940"/>
                    <a:pt x="114" y="940"/>
                  </a:cubicBezTo>
                  <a:lnTo>
                    <a:pt x="137" y="775"/>
                  </a:lnTo>
                  <a:lnTo>
                    <a:pt x="147" y="775"/>
                  </a:lnTo>
                  <a:cubicBezTo>
                    <a:pt x="147" y="779"/>
                    <a:pt x="156" y="779"/>
                    <a:pt x="166" y="779"/>
                  </a:cubicBezTo>
                  <a:cubicBezTo>
                    <a:pt x="184" y="779"/>
                    <a:pt x="255" y="765"/>
                    <a:pt x="359" y="765"/>
                  </a:cubicBezTo>
                  <a:cubicBezTo>
                    <a:pt x="463" y="765"/>
                    <a:pt x="496" y="770"/>
                    <a:pt x="524" y="770"/>
                  </a:cubicBezTo>
                  <a:cubicBezTo>
                    <a:pt x="534" y="770"/>
                    <a:pt x="548" y="775"/>
                    <a:pt x="553" y="775"/>
                  </a:cubicBezTo>
                  <a:cubicBezTo>
                    <a:pt x="562" y="775"/>
                    <a:pt x="567" y="770"/>
                    <a:pt x="572" y="746"/>
                  </a:cubicBezTo>
                  <a:cubicBezTo>
                    <a:pt x="576" y="708"/>
                    <a:pt x="576" y="690"/>
                    <a:pt x="581" y="661"/>
                  </a:cubicBezTo>
                  <a:cubicBezTo>
                    <a:pt x="586" y="628"/>
                    <a:pt x="590" y="619"/>
                    <a:pt x="590" y="609"/>
                  </a:cubicBezTo>
                  <a:cubicBezTo>
                    <a:pt x="590" y="600"/>
                    <a:pt x="590" y="590"/>
                    <a:pt x="572" y="590"/>
                  </a:cubicBezTo>
                  <a:cubicBezTo>
                    <a:pt x="553" y="590"/>
                    <a:pt x="534" y="586"/>
                    <a:pt x="491" y="586"/>
                  </a:cubicBezTo>
                  <a:cubicBezTo>
                    <a:pt x="454" y="586"/>
                    <a:pt x="378" y="590"/>
                    <a:pt x="317" y="590"/>
                  </a:cubicBezTo>
                  <a:lnTo>
                    <a:pt x="161" y="590"/>
                  </a:lnTo>
                  <a:cubicBezTo>
                    <a:pt x="161" y="572"/>
                    <a:pt x="166" y="553"/>
                    <a:pt x="166" y="534"/>
                  </a:cubicBezTo>
                  <a:lnTo>
                    <a:pt x="180" y="439"/>
                  </a:lnTo>
                  <a:cubicBezTo>
                    <a:pt x="184" y="383"/>
                    <a:pt x="199" y="307"/>
                    <a:pt x="203" y="284"/>
                  </a:cubicBezTo>
                  <a:cubicBezTo>
                    <a:pt x="208" y="260"/>
                    <a:pt x="208" y="250"/>
                    <a:pt x="222" y="250"/>
                  </a:cubicBezTo>
                  <a:lnTo>
                    <a:pt x="397" y="250"/>
                  </a:lnTo>
                  <a:cubicBezTo>
                    <a:pt x="411" y="246"/>
                    <a:pt x="425" y="246"/>
                    <a:pt x="444" y="246"/>
                  </a:cubicBezTo>
                  <a:cubicBezTo>
                    <a:pt x="482" y="246"/>
                    <a:pt x="524" y="250"/>
                    <a:pt x="567" y="250"/>
                  </a:cubicBezTo>
                  <a:cubicBezTo>
                    <a:pt x="633" y="250"/>
                    <a:pt x="685" y="250"/>
                    <a:pt x="709" y="255"/>
                  </a:cubicBezTo>
                  <a:cubicBezTo>
                    <a:pt x="718" y="255"/>
                    <a:pt x="732" y="265"/>
                    <a:pt x="742" y="265"/>
                  </a:cubicBezTo>
                  <a:cubicBezTo>
                    <a:pt x="756" y="265"/>
                    <a:pt x="765" y="260"/>
                    <a:pt x="770" y="241"/>
                  </a:cubicBezTo>
                  <a:cubicBezTo>
                    <a:pt x="775" y="213"/>
                    <a:pt x="779" y="194"/>
                    <a:pt x="779" y="180"/>
                  </a:cubicBezTo>
                  <a:cubicBezTo>
                    <a:pt x="789" y="128"/>
                    <a:pt x="784" y="90"/>
                    <a:pt x="789" y="52"/>
                  </a:cubicBezTo>
                  <a:cubicBezTo>
                    <a:pt x="793" y="24"/>
                    <a:pt x="793" y="10"/>
                    <a:pt x="760" y="10"/>
                  </a:cubicBezTo>
                  <a:cubicBezTo>
                    <a:pt x="732" y="10"/>
                    <a:pt x="647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8"/>
            <p:cNvSpPr/>
            <p:nvPr/>
          </p:nvSpPr>
          <p:spPr>
            <a:xfrm>
              <a:off x="7323154" y="2956688"/>
              <a:ext cx="80039" cy="100179"/>
            </a:xfrm>
            <a:custGeom>
              <a:avLst/>
              <a:gdLst/>
              <a:ahLst/>
              <a:cxnLst/>
              <a:rect l="l" t="t" r="r" b="b"/>
              <a:pathLst>
                <a:path w="922" h="1154" extrusionOk="0">
                  <a:moveTo>
                    <a:pt x="478" y="77"/>
                  </a:moveTo>
                  <a:cubicBezTo>
                    <a:pt x="516" y="77"/>
                    <a:pt x="549" y="77"/>
                    <a:pt x="582" y="81"/>
                  </a:cubicBezTo>
                  <a:cubicBezTo>
                    <a:pt x="676" y="95"/>
                    <a:pt x="775" y="133"/>
                    <a:pt x="780" y="232"/>
                  </a:cubicBezTo>
                  <a:cubicBezTo>
                    <a:pt x="785" y="284"/>
                    <a:pt x="780" y="327"/>
                    <a:pt x="775" y="360"/>
                  </a:cubicBezTo>
                  <a:cubicBezTo>
                    <a:pt x="761" y="468"/>
                    <a:pt x="714" y="525"/>
                    <a:pt x="634" y="563"/>
                  </a:cubicBezTo>
                  <a:cubicBezTo>
                    <a:pt x="582" y="586"/>
                    <a:pt x="501" y="596"/>
                    <a:pt x="431" y="601"/>
                  </a:cubicBezTo>
                  <a:cubicBezTo>
                    <a:pt x="404" y="604"/>
                    <a:pt x="375" y="607"/>
                    <a:pt x="345" y="607"/>
                  </a:cubicBezTo>
                  <a:cubicBezTo>
                    <a:pt x="333" y="607"/>
                    <a:pt x="320" y="607"/>
                    <a:pt x="308" y="605"/>
                  </a:cubicBezTo>
                  <a:lnTo>
                    <a:pt x="388" y="81"/>
                  </a:lnTo>
                  <a:cubicBezTo>
                    <a:pt x="421" y="77"/>
                    <a:pt x="449" y="77"/>
                    <a:pt x="478" y="77"/>
                  </a:cubicBezTo>
                  <a:close/>
                  <a:moveTo>
                    <a:pt x="412" y="1"/>
                  </a:moveTo>
                  <a:cubicBezTo>
                    <a:pt x="341" y="1"/>
                    <a:pt x="237" y="15"/>
                    <a:pt x="194" y="15"/>
                  </a:cubicBezTo>
                  <a:cubicBezTo>
                    <a:pt x="191" y="15"/>
                    <a:pt x="187" y="15"/>
                    <a:pt x="184" y="15"/>
                  </a:cubicBezTo>
                  <a:cubicBezTo>
                    <a:pt x="172" y="15"/>
                    <a:pt x="165" y="18"/>
                    <a:pt x="161" y="48"/>
                  </a:cubicBezTo>
                  <a:lnTo>
                    <a:pt x="143" y="157"/>
                  </a:lnTo>
                  <a:cubicBezTo>
                    <a:pt x="128" y="213"/>
                    <a:pt x="119" y="275"/>
                    <a:pt x="114" y="298"/>
                  </a:cubicBezTo>
                  <a:lnTo>
                    <a:pt x="58" y="747"/>
                  </a:lnTo>
                  <a:cubicBezTo>
                    <a:pt x="43" y="837"/>
                    <a:pt x="10" y="1073"/>
                    <a:pt x="6" y="1101"/>
                  </a:cubicBezTo>
                  <a:cubicBezTo>
                    <a:pt x="1" y="1134"/>
                    <a:pt x="1" y="1153"/>
                    <a:pt x="29" y="1153"/>
                  </a:cubicBezTo>
                  <a:cubicBezTo>
                    <a:pt x="53" y="1153"/>
                    <a:pt x="128" y="1148"/>
                    <a:pt x="157" y="1148"/>
                  </a:cubicBezTo>
                  <a:lnTo>
                    <a:pt x="190" y="1148"/>
                  </a:lnTo>
                  <a:cubicBezTo>
                    <a:pt x="209" y="1148"/>
                    <a:pt x="232" y="1144"/>
                    <a:pt x="237" y="1101"/>
                  </a:cubicBezTo>
                  <a:lnTo>
                    <a:pt x="270" y="870"/>
                  </a:lnTo>
                  <a:lnTo>
                    <a:pt x="298" y="690"/>
                  </a:lnTo>
                  <a:cubicBezTo>
                    <a:pt x="397" y="690"/>
                    <a:pt x="497" y="676"/>
                    <a:pt x="582" y="648"/>
                  </a:cubicBezTo>
                  <a:cubicBezTo>
                    <a:pt x="723" y="601"/>
                    <a:pt x="879" y="501"/>
                    <a:pt x="907" y="303"/>
                  </a:cubicBezTo>
                  <a:cubicBezTo>
                    <a:pt x="922" y="195"/>
                    <a:pt x="870" y="138"/>
                    <a:pt x="837" y="86"/>
                  </a:cubicBezTo>
                  <a:cubicBezTo>
                    <a:pt x="770" y="1"/>
                    <a:pt x="634" y="1"/>
                    <a:pt x="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8"/>
            <p:cNvSpPr/>
            <p:nvPr/>
          </p:nvSpPr>
          <p:spPr>
            <a:xfrm>
              <a:off x="7402671" y="2956688"/>
              <a:ext cx="65715" cy="100960"/>
            </a:xfrm>
            <a:custGeom>
              <a:avLst/>
              <a:gdLst/>
              <a:ahLst/>
              <a:cxnLst/>
              <a:rect l="l" t="t" r="r" b="b"/>
              <a:pathLst>
                <a:path w="757" h="1163" extrusionOk="0">
                  <a:moveTo>
                    <a:pt x="161" y="1"/>
                  </a:moveTo>
                  <a:cubicBezTo>
                    <a:pt x="147" y="1"/>
                    <a:pt x="138" y="6"/>
                    <a:pt x="138" y="29"/>
                  </a:cubicBezTo>
                  <a:cubicBezTo>
                    <a:pt x="133" y="77"/>
                    <a:pt x="105" y="402"/>
                    <a:pt x="95" y="454"/>
                  </a:cubicBezTo>
                  <a:cubicBezTo>
                    <a:pt x="91" y="506"/>
                    <a:pt x="24" y="945"/>
                    <a:pt x="20" y="1002"/>
                  </a:cubicBezTo>
                  <a:cubicBezTo>
                    <a:pt x="10" y="1068"/>
                    <a:pt x="1" y="1115"/>
                    <a:pt x="1" y="1129"/>
                  </a:cubicBezTo>
                  <a:cubicBezTo>
                    <a:pt x="1" y="1148"/>
                    <a:pt x="6" y="1162"/>
                    <a:pt x="34" y="1162"/>
                  </a:cubicBezTo>
                  <a:cubicBezTo>
                    <a:pt x="62" y="1162"/>
                    <a:pt x="393" y="1148"/>
                    <a:pt x="449" y="1148"/>
                  </a:cubicBezTo>
                  <a:cubicBezTo>
                    <a:pt x="506" y="1148"/>
                    <a:pt x="667" y="1162"/>
                    <a:pt x="695" y="1162"/>
                  </a:cubicBezTo>
                  <a:cubicBezTo>
                    <a:pt x="704" y="1162"/>
                    <a:pt x="713" y="1163"/>
                    <a:pt x="720" y="1163"/>
                  </a:cubicBezTo>
                  <a:cubicBezTo>
                    <a:pt x="734" y="1163"/>
                    <a:pt x="744" y="1161"/>
                    <a:pt x="747" y="1148"/>
                  </a:cubicBezTo>
                  <a:cubicBezTo>
                    <a:pt x="747" y="1129"/>
                    <a:pt x="747" y="1101"/>
                    <a:pt x="747" y="1092"/>
                  </a:cubicBezTo>
                  <a:cubicBezTo>
                    <a:pt x="752" y="1077"/>
                    <a:pt x="756" y="1068"/>
                    <a:pt x="742" y="1068"/>
                  </a:cubicBezTo>
                  <a:lnTo>
                    <a:pt x="544" y="1068"/>
                  </a:lnTo>
                  <a:lnTo>
                    <a:pt x="308" y="1059"/>
                  </a:lnTo>
                  <a:lnTo>
                    <a:pt x="312" y="1002"/>
                  </a:lnTo>
                  <a:cubicBezTo>
                    <a:pt x="317" y="983"/>
                    <a:pt x="317" y="969"/>
                    <a:pt x="317" y="955"/>
                  </a:cubicBezTo>
                  <a:cubicBezTo>
                    <a:pt x="322" y="941"/>
                    <a:pt x="322" y="931"/>
                    <a:pt x="327" y="922"/>
                  </a:cubicBezTo>
                  <a:cubicBezTo>
                    <a:pt x="327" y="893"/>
                    <a:pt x="346" y="775"/>
                    <a:pt x="350" y="742"/>
                  </a:cubicBezTo>
                  <a:cubicBezTo>
                    <a:pt x="355" y="714"/>
                    <a:pt x="383" y="450"/>
                    <a:pt x="393" y="379"/>
                  </a:cubicBezTo>
                  <a:cubicBezTo>
                    <a:pt x="402" y="303"/>
                    <a:pt x="440" y="114"/>
                    <a:pt x="440" y="86"/>
                  </a:cubicBezTo>
                  <a:cubicBezTo>
                    <a:pt x="444" y="50"/>
                    <a:pt x="474" y="10"/>
                    <a:pt x="421" y="10"/>
                  </a:cubicBezTo>
                  <a:cubicBezTo>
                    <a:pt x="418" y="10"/>
                    <a:pt x="415" y="10"/>
                    <a:pt x="412" y="10"/>
                  </a:cubicBezTo>
                  <a:cubicBezTo>
                    <a:pt x="383" y="15"/>
                    <a:pt x="360" y="15"/>
                    <a:pt x="327" y="15"/>
                  </a:cubicBezTo>
                  <a:cubicBezTo>
                    <a:pt x="284" y="15"/>
                    <a:pt x="242" y="15"/>
                    <a:pt x="218" y="10"/>
                  </a:cubicBezTo>
                  <a:cubicBezTo>
                    <a:pt x="199" y="10"/>
                    <a:pt x="180" y="1"/>
                    <a:pt x="1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8"/>
            <p:cNvSpPr/>
            <p:nvPr/>
          </p:nvSpPr>
          <p:spPr>
            <a:xfrm>
              <a:off x="7525678" y="2958337"/>
              <a:ext cx="70142" cy="98529"/>
            </a:xfrm>
            <a:custGeom>
              <a:avLst/>
              <a:gdLst/>
              <a:ahLst/>
              <a:cxnLst/>
              <a:rect l="l" t="t" r="r" b="b"/>
              <a:pathLst>
                <a:path w="808" h="1135" extrusionOk="0">
                  <a:moveTo>
                    <a:pt x="608" y="1"/>
                  </a:moveTo>
                  <a:cubicBezTo>
                    <a:pt x="587" y="1"/>
                    <a:pt x="564" y="4"/>
                    <a:pt x="548" y="53"/>
                  </a:cubicBezTo>
                  <a:cubicBezTo>
                    <a:pt x="529" y="109"/>
                    <a:pt x="482" y="199"/>
                    <a:pt x="463" y="237"/>
                  </a:cubicBezTo>
                  <a:cubicBezTo>
                    <a:pt x="444" y="275"/>
                    <a:pt x="359" y="440"/>
                    <a:pt x="340" y="478"/>
                  </a:cubicBezTo>
                  <a:lnTo>
                    <a:pt x="307" y="549"/>
                  </a:lnTo>
                  <a:lnTo>
                    <a:pt x="288" y="591"/>
                  </a:lnTo>
                  <a:cubicBezTo>
                    <a:pt x="284" y="563"/>
                    <a:pt x="279" y="534"/>
                    <a:pt x="274" y="511"/>
                  </a:cubicBezTo>
                  <a:cubicBezTo>
                    <a:pt x="265" y="468"/>
                    <a:pt x="255" y="416"/>
                    <a:pt x="246" y="388"/>
                  </a:cubicBezTo>
                  <a:cubicBezTo>
                    <a:pt x="227" y="327"/>
                    <a:pt x="203" y="232"/>
                    <a:pt x="194" y="176"/>
                  </a:cubicBezTo>
                  <a:lnTo>
                    <a:pt x="170" y="39"/>
                  </a:lnTo>
                  <a:cubicBezTo>
                    <a:pt x="166" y="20"/>
                    <a:pt x="175" y="10"/>
                    <a:pt x="151" y="6"/>
                  </a:cubicBezTo>
                  <a:cubicBezTo>
                    <a:pt x="123" y="1"/>
                    <a:pt x="95" y="1"/>
                    <a:pt x="71" y="1"/>
                  </a:cubicBezTo>
                  <a:cubicBezTo>
                    <a:pt x="43" y="6"/>
                    <a:pt x="19" y="6"/>
                    <a:pt x="19" y="24"/>
                  </a:cubicBezTo>
                  <a:cubicBezTo>
                    <a:pt x="14" y="43"/>
                    <a:pt x="29" y="67"/>
                    <a:pt x="38" y="109"/>
                  </a:cubicBezTo>
                  <a:cubicBezTo>
                    <a:pt x="43" y="152"/>
                    <a:pt x="104" y="431"/>
                    <a:pt x="114" y="478"/>
                  </a:cubicBezTo>
                  <a:cubicBezTo>
                    <a:pt x="128" y="530"/>
                    <a:pt x="133" y="582"/>
                    <a:pt x="142" y="624"/>
                  </a:cubicBezTo>
                  <a:cubicBezTo>
                    <a:pt x="156" y="667"/>
                    <a:pt x="170" y="752"/>
                    <a:pt x="175" y="766"/>
                  </a:cubicBezTo>
                  <a:cubicBezTo>
                    <a:pt x="180" y="785"/>
                    <a:pt x="166" y="799"/>
                    <a:pt x="151" y="827"/>
                  </a:cubicBezTo>
                  <a:cubicBezTo>
                    <a:pt x="137" y="860"/>
                    <a:pt x="99" y="922"/>
                    <a:pt x="90" y="950"/>
                  </a:cubicBezTo>
                  <a:lnTo>
                    <a:pt x="10" y="1106"/>
                  </a:lnTo>
                  <a:cubicBezTo>
                    <a:pt x="10" y="1115"/>
                    <a:pt x="5" y="1120"/>
                    <a:pt x="5" y="1125"/>
                  </a:cubicBezTo>
                  <a:cubicBezTo>
                    <a:pt x="0" y="1134"/>
                    <a:pt x="5" y="1134"/>
                    <a:pt x="24" y="1134"/>
                  </a:cubicBezTo>
                  <a:lnTo>
                    <a:pt x="251" y="1134"/>
                  </a:lnTo>
                  <a:cubicBezTo>
                    <a:pt x="265" y="1134"/>
                    <a:pt x="269" y="1125"/>
                    <a:pt x="279" y="1101"/>
                  </a:cubicBezTo>
                  <a:cubicBezTo>
                    <a:pt x="288" y="1077"/>
                    <a:pt x="307" y="1007"/>
                    <a:pt x="321" y="983"/>
                  </a:cubicBezTo>
                  <a:cubicBezTo>
                    <a:pt x="331" y="955"/>
                    <a:pt x="482" y="667"/>
                    <a:pt x="524" y="591"/>
                  </a:cubicBezTo>
                  <a:cubicBezTo>
                    <a:pt x="557" y="520"/>
                    <a:pt x="680" y="289"/>
                    <a:pt x="709" y="227"/>
                  </a:cubicBezTo>
                  <a:cubicBezTo>
                    <a:pt x="746" y="161"/>
                    <a:pt x="794" y="58"/>
                    <a:pt x="803" y="34"/>
                  </a:cubicBezTo>
                  <a:cubicBezTo>
                    <a:pt x="803" y="29"/>
                    <a:pt x="808" y="24"/>
                    <a:pt x="808" y="20"/>
                  </a:cubicBezTo>
                  <a:cubicBezTo>
                    <a:pt x="808" y="15"/>
                    <a:pt x="803" y="10"/>
                    <a:pt x="775" y="6"/>
                  </a:cubicBezTo>
                  <a:cubicBezTo>
                    <a:pt x="761" y="1"/>
                    <a:pt x="732" y="1"/>
                    <a:pt x="704" y="1"/>
                  </a:cubicBezTo>
                  <a:lnTo>
                    <a:pt x="619" y="1"/>
                  </a:lnTo>
                  <a:cubicBezTo>
                    <a:pt x="615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8"/>
            <p:cNvSpPr/>
            <p:nvPr/>
          </p:nvSpPr>
          <p:spPr>
            <a:xfrm>
              <a:off x="7592868" y="2955125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9" y="458"/>
                  </a:moveTo>
                  <a:cubicBezTo>
                    <a:pt x="506" y="458"/>
                    <a:pt x="520" y="538"/>
                    <a:pt x="511" y="623"/>
                  </a:cubicBezTo>
                  <a:cubicBezTo>
                    <a:pt x="501" y="704"/>
                    <a:pt x="468" y="789"/>
                    <a:pt x="402" y="789"/>
                  </a:cubicBezTo>
                  <a:cubicBezTo>
                    <a:pt x="336" y="789"/>
                    <a:pt x="345" y="704"/>
                    <a:pt x="350" y="637"/>
                  </a:cubicBezTo>
                  <a:cubicBezTo>
                    <a:pt x="360" y="567"/>
                    <a:pt x="397" y="458"/>
                    <a:pt x="459" y="458"/>
                  </a:cubicBezTo>
                  <a:close/>
                  <a:moveTo>
                    <a:pt x="506" y="0"/>
                  </a:moveTo>
                  <a:cubicBezTo>
                    <a:pt x="364" y="0"/>
                    <a:pt x="114" y="113"/>
                    <a:pt x="53" y="586"/>
                  </a:cubicBezTo>
                  <a:cubicBezTo>
                    <a:pt x="34" y="760"/>
                    <a:pt x="1" y="1204"/>
                    <a:pt x="360" y="1204"/>
                  </a:cubicBezTo>
                  <a:cubicBezTo>
                    <a:pt x="619" y="1204"/>
                    <a:pt x="770" y="845"/>
                    <a:pt x="799" y="609"/>
                  </a:cubicBezTo>
                  <a:cubicBezTo>
                    <a:pt x="832" y="368"/>
                    <a:pt x="860" y="0"/>
                    <a:pt x="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8"/>
            <p:cNvSpPr/>
            <p:nvPr/>
          </p:nvSpPr>
          <p:spPr>
            <a:xfrm>
              <a:off x="7673253" y="2954257"/>
              <a:ext cx="82470" cy="101307"/>
            </a:xfrm>
            <a:custGeom>
              <a:avLst/>
              <a:gdLst/>
              <a:ahLst/>
              <a:cxnLst/>
              <a:rect l="l" t="t" r="r" b="b"/>
              <a:pathLst>
                <a:path w="950" h="1167" extrusionOk="0">
                  <a:moveTo>
                    <a:pt x="354" y="1"/>
                  </a:moveTo>
                  <a:cubicBezTo>
                    <a:pt x="335" y="1"/>
                    <a:pt x="316" y="1"/>
                    <a:pt x="298" y="5"/>
                  </a:cubicBezTo>
                  <a:lnTo>
                    <a:pt x="156" y="5"/>
                  </a:lnTo>
                  <a:cubicBezTo>
                    <a:pt x="153" y="5"/>
                    <a:pt x="150" y="5"/>
                    <a:pt x="147" y="5"/>
                  </a:cubicBezTo>
                  <a:cubicBezTo>
                    <a:pt x="114" y="5"/>
                    <a:pt x="118" y="31"/>
                    <a:pt x="113" y="62"/>
                  </a:cubicBezTo>
                  <a:cubicBezTo>
                    <a:pt x="109" y="95"/>
                    <a:pt x="99" y="223"/>
                    <a:pt x="85" y="331"/>
                  </a:cubicBezTo>
                  <a:cubicBezTo>
                    <a:pt x="76" y="421"/>
                    <a:pt x="38" y="614"/>
                    <a:pt x="24" y="732"/>
                  </a:cubicBezTo>
                  <a:cubicBezTo>
                    <a:pt x="24" y="756"/>
                    <a:pt x="19" y="780"/>
                    <a:pt x="19" y="794"/>
                  </a:cubicBezTo>
                  <a:cubicBezTo>
                    <a:pt x="14" y="879"/>
                    <a:pt x="0" y="1167"/>
                    <a:pt x="387" y="1167"/>
                  </a:cubicBezTo>
                  <a:cubicBezTo>
                    <a:pt x="774" y="1167"/>
                    <a:pt x="869" y="699"/>
                    <a:pt x="878" y="600"/>
                  </a:cubicBezTo>
                  <a:cubicBezTo>
                    <a:pt x="888" y="539"/>
                    <a:pt x="911" y="383"/>
                    <a:pt x="926" y="251"/>
                  </a:cubicBezTo>
                  <a:cubicBezTo>
                    <a:pt x="940" y="161"/>
                    <a:pt x="949" y="86"/>
                    <a:pt x="949" y="57"/>
                  </a:cubicBezTo>
                  <a:cubicBezTo>
                    <a:pt x="949" y="15"/>
                    <a:pt x="935" y="5"/>
                    <a:pt x="916" y="5"/>
                  </a:cubicBezTo>
                  <a:cubicBezTo>
                    <a:pt x="907" y="5"/>
                    <a:pt x="897" y="10"/>
                    <a:pt x="892" y="10"/>
                  </a:cubicBezTo>
                  <a:lnTo>
                    <a:pt x="685" y="10"/>
                  </a:lnTo>
                  <a:cubicBezTo>
                    <a:pt x="652" y="10"/>
                    <a:pt x="642" y="24"/>
                    <a:pt x="638" y="62"/>
                  </a:cubicBezTo>
                  <a:cubicBezTo>
                    <a:pt x="633" y="100"/>
                    <a:pt x="623" y="246"/>
                    <a:pt x="614" y="326"/>
                  </a:cubicBezTo>
                  <a:cubicBezTo>
                    <a:pt x="609" y="341"/>
                    <a:pt x="609" y="364"/>
                    <a:pt x="604" y="388"/>
                  </a:cubicBezTo>
                  <a:cubicBezTo>
                    <a:pt x="590" y="487"/>
                    <a:pt x="567" y="633"/>
                    <a:pt x="562" y="671"/>
                  </a:cubicBezTo>
                  <a:cubicBezTo>
                    <a:pt x="557" y="723"/>
                    <a:pt x="529" y="827"/>
                    <a:pt x="434" y="827"/>
                  </a:cubicBezTo>
                  <a:cubicBezTo>
                    <a:pt x="331" y="827"/>
                    <a:pt x="349" y="732"/>
                    <a:pt x="354" y="690"/>
                  </a:cubicBezTo>
                  <a:lnTo>
                    <a:pt x="439" y="38"/>
                  </a:lnTo>
                  <a:cubicBezTo>
                    <a:pt x="444" y="15"/>
                    <a:pt x="444" y="1"/>
                    <a:pt x="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8"/>
            <p:cNvSpPr/>
            <p:nvPr/>
          </p:nvSpPr>
          <p:spPr>
            <a:xfrm>
              <a:off x="7763794" y="2953823"/>
              <a:ext cx="52520" cy="105040"/>
            </a:xfrm>
            <a:custGeom>
              <a:avLst/>
              <a:gdLst/>
              <a:ahLst/>
              <a:cxnLst/>
              <a:rect l="l" t="t" r="r" b="b"/>
              <a:pathLst>
                <a:path w="605" h="1210" extrusionOk="0">
                  <a:moveTo>
                    <a:pt x="407" y="1"/>
                  </a:moveTo>
                  <a:cubicBezTo>
                    <a:pt x="265" y="1"/>
                    <a:pt x="222" y="10"/>
                    <a:pt x="123" y="67"/>
                  </a:cubicBezTo>
                  <a:cubicBezTo>
                    <a:pt x="95" y="86"/>
                    <a:pt x="53" y="119"/>
                    <a:pt x="19" y="152"/>
                  </a:cubicBezTo>
                  <a:cubicBezTo>
                    <a:pt x="1" y="161"/>
                    <a:pt x="29" y="199"/>
                    <a:pt x="34" y="204"/>
                  </a:cubicBezTo>
                  <a:cubicBezTo>
                    <a:pt x="68" y="238"/>
                    <a:pt x="94" y="276"/>
                    <a:pt x="109" y="276"/>
                  </a:cubicBezTo>
                  <a:cubicBezTo>
                    <a:pt x="111" y="276"/>
                    <a:pt x="113" y="276"/>
                    <a:pt x="114" y="275"/>
                  </a:cubicBezTo>
                  <a:cubicBezTo>
                    <a:pt x="147" y="251"/>
                    <a:pt x="189" y="218"/>
                    <a:pt x="218" y="204"/>
                  </a:cubicBezTo>
                  <a:cubicBezTo>
                    <a:pt x="237" y="199"/>
                    <a:pt x="251" y="199"/>
                    <a:pt x="265" y="199"/>
                  </a:cubicBezTo>
                  <a:cubicBezTo>
                    <a:pt x="303" y="199"/>
                    <a:pt x="331" y="213"/>
                    <a:pt x="364" y="242"/>
                  </a:cubicBezTo>
                  <a:cubicBezTo>
                    <a:pt x="383" y="261"/>
                    <a:pt x="388" y="289"/>
                    <a:pt x="383" y="317"/>
                  </a:cubicBezTo>
                  <a:cubicBezTo>
                    <a:pt x="383" y="346"/>
                    <a:pt x="369" y="379"/>
                    <a:pt x="345" y="412"/>
                  </a:cubicBezTo>
                  <a:cubicBezTo>
                    <a:pt x="307" y="478"/>
                    <a:pt x="147" y="615"/>
                    <a:pt x="137" y="704"/>
                  </a:cubicBezTo>
                  <a:cubicBezTo>
                    <a:pt x="133" y="752"/>
                    <a:pt x="119" y="794"/>
                    <a:pt x="114" y="832"/>
                  </a:cubicBezTo>
                  <a:cubicBezTo>
                    <a:pt x="114" y="846"/>
                    <a:pt x="114" y="865"/>
                    <a:pt x="114" y="879"/>
                  </a:cubicBezTo>
                  <a:cubicBezTo>
                    <a:pt x="114" y="889"/>
                    <a:pt x="133" y="898"/>
                    <a:pt x="147" y="907"/>
                  </a:cubicBezTo>
                  <a:cubicBezTo>
                    <a:pt x="156" y="917"/>
                    <a:pt x="171" y="922"/>
                    <a:pt x="189" y="922"/>
                  </a:cubicBezTo>
                  <a:cubicBezTo>
                    <a:pt x="208" y="922"/>
                    <a:pt x="227" y="917"/>
                    <a:pt x="251" y="912"/>
                  </a:cubicBezTo>
                  <a:cubicBezTo>
                    <a:pt x="260" y="907"/>
                    <a:pt x="279" y="889"/>
                    <a:pt x="284" y="870"/>
                  </a:cubicBezTo>
                  <a:cubicBezTo>
                    <a:pt x="293" y="856"/>
                    <a:pt x="303" y="827"/>
                    <a:pt x="307" y="789"/>
                  </a:cubicBezTo>
                  <a:cubicBezTo>
                    <a:pt x="317" y="719"/>
                    <a:pt x="345" y="657"/>
                    <a:pt x="397" y="610"/>
                  </a:cubicBezTo>
                  <a:cubicBezTo>
                    <a:pt x="449" y="563"/>
                    <a:pt x="562" y="445"/>
                    <a:pt x="577" y="322"/>
                  </a:cubicBezTo>
                  <a:cubicBezTo>
                    <a:pt x="605" y="124"/>
                    <a:pt x="515" y="1"/>
                    <a:pt x="407" y="1"/>
                  </a:cubicBezTo>
                  <a:close/>
                  <a:moveTo>
                    <a:pt x="175" y="983"/>
                  </a:moveTo>
                  <a:cubicBezTo>
                    <a:pt x="137" y="983"/>
                    <a:pt x="81" y="992"/>
                    <a:pt x="57" y="1063"/>
                  </a:cubicBezTo>
                  <a:cubicBezTo>
                    <a:pt x="53" y="1068"/>
                    <a:pt x="53" y="1077"/>
                    <a:pt x="53" y="1087"/>
                  </a:cubicBezTo>
                  <a:cubicBezTo>
                    <a:pt x="43" y="1148"/>
                    <a:pt x="86" y="1210"/>
                    <a:pt x="137" y="1210"/>
                  </a:cubicBezTo>
                  <a:cubicBezTo>
                    <a:pt x="204" y="1210"/>
                    <a:pt x="260" y="1139"/>
                    <a:pt x="265" y="1106"/>
                  </a:cubicBezTo>
                  <a:cubicBezTo>
                    <a:pt x="270" y="1101"/>
                    <a:pt x="270" y="1096"/>
                    <a:pt x="270" y="1092"/>
                  </a:cubicBezTo>
                  <a:cubicBezTo>
                    <a:pt x="274" y="1049"/>
                    <a:pt x="256" y="983"/>
                    <a:pt x="175" y="9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6750999" y="4273226"/>
              <a:ext cx="44794" cy="41929"/>
            </a:xfrm>
            <a:custGeom>
              <a:avLst/>
              <a:gdLst/>
              <a:ahLst/>
              <a:cxnLst/>
              <a:rect l="l" t="t" r="r" b="b"/>
              <a:pathLst>
                <a:path w="516" h="483" extrusionOk="0">
                  <a:moveTo>
                    <a:pt x="289" y="1"/>
                  </a:moveTo>
                  <a:cubicBezTo>
                    <a:pt x="156" y="1"/>
                    <a:pt x="34" y="109"/>
                    <a:pt x="15" y="241"/>
                  </a:cubicBezTo>
                  <a:cubicBezTo>
                    <a:pt x="1" y="374"/>
                    <a:pt x="95" y="482"/>
                    <a:pt x="227" y="482"/>
                  </a:cubicBezTo>
                  <a:cubicBezTo>
                    <a:pt x="359" y="482"/>
                    <a:pt x="482" y="374"/>
                    <a:pt x="496" y="241"/>
                  </a:cubicBezTo>
                  <a:cubicBezTo>
                    <a:pt x="515" y="109"/>
                    <a:pt x="421" y="1"/>
                    <a:pt x="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6684156" y="4273226"/>
              <a:ext cx="45228" cy="41929"/>
            </a:xfrm>
            <a:custGeom>
              <a:avLst/>
              <a:gdLst/>
              <a:ahLst/>
              <a:cxnLst/>
              <a:rect l="l" t="t" r="r" b="b"/>
              <a:pathLst>
                <a:path w="521" h="483" extrusionOk="0">
                  <a:moveTo>
                    <a:pt x="294" y="1"/>
                  </a:moveTo>
                  <a:cubicBezTo>
                    <a:pt x="161" y="1"/>
                    <a:pt x="39" y="109"/>
                    <a:pt x="20" y="241"/>
                  </a:cubicBezTo>
                  <a:cubicBezTo>
                    <a:pt x="1" y="374"/>
                    <a:pt x="95" y="482"/>
                    <a:pt x="228" y="482"/>
                  </a:cubicBezTo>
                  <a:cubicBezTo>
                    <a:pt x="364" y="482"/>
                    <a:pt x="483" y="374"/>
                    <a:pt x="501" y="241"/>
                  </a:cubicBezTo>
                  <a:cubicBezTo>
                    <a:pt x="520" y="109"/>
                    <a:pt x="426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6617835" y="4273226"/>
              <a:ext cx="44707" cy="41929"/>
            </a:xfrm>
            <a:custGeom>
              <a:avLst/>
              <a:gdLst/>
              <a:ahLst/>
              <a:cxnLst/>
              <a:rect l="l" t="t" r="r" b="b"/>
              <a:pathLst>
                <a:path w="515" h="483" extrusionOk="0">
                  <a:moveTo>
                    <a:pt x="288" y="1"/>
                  </a:moveTo>
                  <a:cubicBezTo>
                    <a:pt x="156" y="1"/>
                    <a:pt x="33" y="109"/>
                    <a:pt x="19" y="241"/>
                  </a:cubicBezTo>
                  <a:cubicBezTo>
                    <a:pt x="0" y="374"/>
                    <a:pt x="94" y="482"/>
                    <a:pt x="227" y="482"/>
                  </a:cubicBezTo>
                  <a:cubicBezTo>
                    <a:pt x="359" y="482"/>
                    <a:pt x="482" y="374"/>
                    <a:pt x="501" y="241"/>
                  </a:cubicBezTo>
                  <a:cubicBezTo>
                    <a:pt x="515" y="109"/>
                    <a:pt x="425" y="1"/>
                    <a:pt x="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6842842" y="4207685"/>
              <a:ext cx="78737" cy="105387"/>
            </a:xfrm>
            <a:custGeom>
              <a:avLst/>
              <a:gdLst/>
              <a:ahLst/>
              <a:cxnLst/>
              <a:rect l="l" t="t" r="r" b="b"/>
              <a:pathLst>
                <a:path w="907" h="1214" extrusionOk="0">
                  <a:moveTo>
                    <a:pt x="477" y="0"/>
                  </a:moveTo>
                  <a:cubicBezTo>
                    <a:pt x="411" y="0"/>
                    <a:pt x="302" y="5"/>
                    <a:pt x="255" y="5"/>
                  </a:cubicBezTo>
                  <a:lnTo>
                    <a:pt x="80" y="5"/>
                  </a:lnTo>
                  <a:cubicBezTo>
                    <a:pt x="66" y="5"/>
                    <a:pt x="52" y="5"/>
                    <a:pt x="47" y="33"/>
                  </a:cubicBezTo>
                  <a:cubicBezTo>
                    <a:pt x="47" y="33"/>
                    <a:pt x="47" y="38"/>
                    <a:pt x="47" y="43"/>
                  </a:cubicBezTo>
                  <a:cubicBezTo>
                    <a:pt x="47" y="52"/>
                    <a:pt x="43" y="71"/>
                    <a:pt x="43" y="95"/>
                  </a:cubicBezTo>
                  <a:cubicBezTo>
                    <a:pt x="33" y="170"/>
                    <a:pt x="10" y="307"/>
                    <a:pt x="5" y="321"/>
                  </a:cubicBezTo>
                  <a:cubicBezTo>
                    <a:pt x="0" y="340"/>
                    <a:pt x="5" y="359"/>
                    <a:pt x="33" y="359"/>
                  </a:cubicBezTo>
                  <a:cubicBezTo>
                    <a:pt x="57" y="359"/>
                    <a:pt x="222" y="354"/>
                    <a:pt x="340" y="354"/>
                  </a:cubicBezTo>
                  <a:cubicBezTo>
                    <a:pt x="335" y="401"/>
                    <a:pt x="326" y="510"/>
                    <a:pt x="317" y="581"/>
                  </a:cubicBezTo>
                  <a:cubicBezTo>
                    <a:pt x="307" y="671"/>
                    <a:pt x="232" y="1105"/>
                    <a:pt x="227" y="1157"/>
                  </a:cubicBezTo>
                  <a:cubicBezTo>
                    <a:pt x="217" y="1204"/>
                    <a:pt x="213" y="1214"/>
                    <a:pt x="246" y="1214"/>
                  </a:cubicBezTo>
                  <a:lnTo>
                    <a:pt x="364" y="1214"/>
                  </a:lnTo>
                  <a:cubicBezTo>
                    <a:pt x="367" y="1214"/>
                    <a:pt x="371" y="1214"/>
                    <a:pt x="373" y="1214"/>
                  </a:cubicBezTo>
                  <a:cubicBezTo>
                    <a:pt x="382" y="1214"/>
                    <a:pt x="389" y="1211"/>
                    <a:pt x="392" y="1190"/>
                  </a:cubicBezTo>
                  <a:cubicBezTo>
                    <a:pt x="392" y="1190"/>
                    <a:pt x="392" y="1185"/>
                    <a:pt x="392" y="1181"/>
                  </a:cubicBezTo>
                  <a:cubicBezTo>
                    <a:pt x="397" y="1157"/>
                    <a:pt x="430" y="874"/>
                    <a:pt x="453" y="680"/>
                  </a:cubicBezTo>
                  <a:cubicBezTo>
                    <a:pt x="463" y="619"/>
                    <a:pt x="468" y="562"/>
                    <a:pt x="472" y="534"/>
                  </a:cubicBezTo>
                  <a:lnTo>
                    <a:pt x="501" y="354"/>
                  </a:lnTo>
                  <a:lnTo>
                    <a:pt x="803" y="354"/>
                  </a:lnTo>
                  <a:cubicBezTo>
                    <a:pt x="845" y="354"/>
                    <a:pt x="869" y="340"/>
                    <a:pt x="869" y="307"/>
                  </a:cubicBezTo>
                  <a:cubicBezTo>
                    <a:pt x="874" y="283"/>
                    <a:pt x="878" y="227"/>
                    <a:pt x="883" y="180"/>
                  </a:cubicBezTo>
                  <a:cubicBezTo>
                    <a:pt x="893" y="104"/>
                    <a:pt x="902" y="66"/>
                    <a:pt x="907" y="47"/>
                  </a:cubicBezTo>
                  <a:cubicBezTo>
                    <a:pt x="907" y="34"/>
                    <a:pt x="903" y="4"/>
                    <a:pt x="852" y="4"/>
                  </a:cubicBezTo>
                  <a:cubicBezTo>
                    <a:pt x="848" y="4"/>
                    <a:pt x="845" y="5"/>
                    <a:pt x="841" y="5"/>
                  </a:cubicBezTo>
                  <a:lnTo>
                    <a:pt x="775" y="5"/>
                  </a:lnTo>
                  <a:cubicBezTo>
                    <a:pt x="675" y="5"/>
                    <a:pt x="524" y="0"/>
                    <a:pt x="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6928088" y="4209335"/>
              <a:ext cx="73875" cy="104172"/>
            </a:xfrm>
            <a:custGeom>
              <a:avLst/>
              <a:gdLst/>
              <a:ahLst/>
              <a:cxnLst/>
              <a:rect l="l" t="t" r="r" b="b"/>
              <a:pathLst>
                <a:path w="851" h="1200" extrusionOk="0">
                  <a:moveTo>
                    <a:pt x="742" y="0"/>
                  </a:moveTo>
                  <a:cubicBezTo>
                    <a:pt x="704" y="0"/>
                    <a:pt x="661" y="5"/>
                    <a:pt x="647" y="5"/>
                  </a:cubicBezTo>
                  <a:cubicBezTo>
                    <a:pt x="641" y="5"/>
                    <a:pt x="635" y="4"/>
                    <a:pt x="629" y="4"/>
                  </a:cubicBezTo>
                  <a:cubicBezTo>
                    <a:pt x="610" y="4"/>
                    <a:pt x="590" y="9"/>
                    <a:pt x="576" y="52"/>
                  </a:cubicBezTo>
                  <a:cubicBezTo>
                    <a:pt x="553" y="113"/>
                    <a:pt x="505" y="212"/>
                    <a:pt x="487" y="250"/>
                  </a:cubicBezTo>
                  <a:cubicBezTo>
                    <a:pt x="468" y="288"/>
                    <a:pt x="378" y="463"/>
                    <a:pt x="359" y="505"/>
                  </a:cubicBezTo>
                  <a:lnTo>
                    <a:pt x="321" y="581"/>
                  </a:lnTo>
                  <a:lnTo>
                    <a:pt x="302" y="623"/>
                  </a:lnTo>
                  <a:cubicBezTo>
                    <a:pt x="298" y="595"/>
                    <a:pt x="293" y="567"/>
                    <a:pt x="288" y="538"/>
                  </a:cubicBezTo>
                  <a:cubicBezTo>
                    <a:pt x="279" y="496"/>
                    <a:pt x="265" y="444"/>
                    <a:pt x="255" y="411"/>
                  </a:cubicBezTo>
                  <a:cubicBezTo>
                    <a:pt x="236" y="345"/>
                    <a:pt x="213" y="246"/>
                    <a:pt x="199" y="184"/>
                  </a:cubicBezTo>
                  <a:lnTo>
                    <a:pt x="175" y="43"/>
                  </a:lnTo>
                  <a:cubicBezTo>
                    <a:pt x="170" y="24"/>
                    <a:pt x="184" y="9"/>
                    <a:pt x="156" y="5"/>
                  </a:cubicBezTo>
                  <a:cubicBezTo>
                    <a:pt x="137" y="5"/>
                    <a:pt x="116" y="3"/>
                    <a:pt x="97" y="3"/>
                  </a:cubicBezTo>
                  <a:cubicBezTo>
                    <a:pt x="88" y="3"/>
                    <a:pt x="79" y="3"/>
                    <a:pt x="71" y="5"/>
                  </a:cubicBezTo>
                  <a:cubicBezTo>
                    <a:pt x="43" y="5"/>
                    <a:pt x="19" y="5"/>
                    <a:pt x="14" y="28"/>
                  </a:cubicBezTo>
                  <a:cubicBezTo>
                    <a:pt x="14" y="47"/>
                    <a:pt x="29" y="71"/>
                    <a:pt x="33" y="118"/>
                  </a:cubicBezTo>
                  <a:cubicBezTo>
                    <a:pt x="43" y="161"/>
                    <a:pt x="104" y="453"/>
                    <a:pt x="118" y="505"/>
                  </a:cubicBezTo>
                  <a:cubicBezTo>
                    <a:pt x="132" y="557"/>
                    <a:pt x="137" y="614"/>
                    <a:pt x="147" y="661"/>
                  </a:cubicBezTo>
                  <a:cubicBezTo>
                    <a:pt x="161" y="704"/>
                    <a:pt x="175" y="793"/>
                    <a:pt x="180" y="812"/>
                  </a:cubicBezTo>
                  <a:cubicBezTo>
                    <a:pt x="184" y="831"/>
                    <a:pt x="170" y="845"/>
                    <a:pt x="156" y="874"/>
                  </a:cubicBezTo>
                  <a:cubicBezTo>
                    <a:pt x="142" y="907"/>
                    <a:pt x="104" y="973"/>
                    <a:pt x="95" y="1006"/>
                  </a:cubicBezTo>
                  <a:lnTo>
                    <a:pt x="10" y="1171"/>
                  </a:lnTo>
                  <a:cubicBezTo>
                    <a:pt x="5" y="1176"/>
                    <a:pt x="0" y="1185"/>
                    <a:pt x="0" y="1190"/>
                  </a:cubicBezTo>
                  <a:cubicBezTo>
                    <a:pt x="0" y="1195"/>
                    <a:pt x="5" y="1199"/>
                    <a:pt x="19" y="1199"/>
                  </a:cubicBezTo>
                  <a:lnTo>
                    <a:pt x="156" y="1199"/>
                  </a:lnTo>
                  <a:lnTo>
                    <a:pt x="260" y="1195"/>
                  </a:lnTo>
                  <a:cubicBezTo>
                    <a:pt x="262" y="1195"/>
                    <a:pt x="264" y="1196"/>
                    <a:pt x="266" y="1196"/>
                  </a:cubicBezTo>
                  <a:cubicBezTo>
                    <a:pt x="276" y="1196"/>
                    <a:pt x="281" y="1185"/>
                    <a:pt x="293" y="1162"/>
                  </a:cubicBezTo>
                  <a:cubicBezTo>
                    <a:pt x="298" y="1138"/>
                    <a:pt x="321" y="1067"/>
                    <a:pt x="335" y="1034"/>
                  </a:cubicBezTo>
                  <a:cubicBezTo>
                    <a:pt x="345" y="1006"/>
                    <a:pt x="505" y="704"/>
                    <a:pt x="548" y="623"/>
                  </a:cubicBezTo>
                  <a:cubicBezTo>
                    <a:pt x="586" y="548"/>
                    <a:pt x="718" y="302"/>
                    <a:pt x="746" y="236"/>
                  </a:cubicBezTo>
                  <a:cubicBezTo>
                    <a:pt x="784" y="175"/>
                    <a:pt x="831" y="57"/>
                    <a:pt x="845" y="38"/>
                  </a:cubicBezTo>
                  <a:cubicBezTo>
                    <a:pt x="845" y="33"/>
                    <a:pt x="850" y="28"/>
                    <a:pt x="850" y="24"/>
                  </a:cubicBezTo>
                  <a:cubicBezTo>
                    <a:pt x="850" y="14"/>
                    <a:pt x="841" y="9"/>
                    <a:pt x="817" y="5"/>
                  </a:cubicBezTo>
                  <a:cubicBezTo>
                    <a:pt x="798" y="5"/>
                    <a:pt x="770" y="0"/>
                    <a:pt x="7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6999792" y="4207599"/>
              <a:ext cx="80386" cy="105127"/>
            </a:xfrm>
            <a:custGeom>
              <a:avLst/>
              <a:gdLst/>
              <a:ahLst/>
              <a:cxnLst/>
              <a:rect l="l" t="t" r="r" b="b"/>
              <a:pathLst>
                <a:path w="926" h="1211" extrusionOk="0">
                  <a:moveTo>
                    <a:pt x="392" y="129"/>
                  </a:moveTo>
                  <a:cubicBezTo>
                    <a:pt x="421" y="129"/>
                    <a:pt x="492" y="129"/>
                    <a:pt x="595" y="152"/>
                  </a:cubicBezTo>
                  <a:cubicBezTo>
                    <a:pt x="695" y="171"/>
                    <a:pt x="751" y="232"/>
                    <a:pt x="732" y="379"/>
                  </a:cubicBezTo>
                  <a:cubicBezTo>
                    <a:pt x="714" y="530"/>
                    <a:pt x="595" y="554"/>
                    <a:pt x="534" y="554"/>
                  </a:cubicBezTo>
                  <a:cubicBezTo>
                    <a:pt x="506" y="554"/>
                    <a:pt x="454" y="554"/>
                    <a:pt x="411" y="549"/>
                  </a:cubicBezTo>
                  <a:lnTo>
                    <a:pt x="331" y="544"/>
                  </a:lnTo>
                  <a:lnTo>
                    <a:pt x="336" y="478"/>
                  </a:lnTo>
                  <a:cubicBezTo>
                    <a:pt x="336" y="440"/>
                    <a:pt x="345" y="388"/>
                    <a:pt x="355" y="341"/>
                  </a:cubicBezTo>
                  <a:cubicBezTo>
                    <a:pt x="369" y="294"/>
                    <a:pt x="374" y="247"/>
                    <a:pt x="383" y="204"/>
                  </a:cubicBezTo>
                  <a:cubicBezTo>
                    <a:pt x="388" y="181"/>
                    <a:pt x="388" y="157"/>
                    <a:pt x="392" y="129"/>
                  </a:cubicBezTo>
                  <a:close/>
                  <a:moveTo>
                    <a:pt x="183" y="0"/>
                  </a:moveTo>
                  <a:cubicBezTo>
                    <a:pt x="172" y="0"/>
                    <a:pt x="165" y="12"/>
                    <a:pt x="161" y="44"/>
                  </a:cubicBezTo>
                  <a:cubicBezTo>
                    <a:pt x="161" y="58"/>
                    <a:pt x="161" y="72"/>
                    <a:pt x="161" y="91"/>
                  </a:cubicBezTo>
                  <a:cubicBezTo>
                    <a:pt x="161" y="100"/>
                    <a:pt x="156" y="129"/>
                    <a:pt x="152" y="162"/>
                  </a:cubicBezTo>
                  <a:cubicBezTo>
                    <a:pt x="128" y="365"/>
                    <a:pt x="48" y="875"/>
                    <a:pt x="38" y="941"/>
                  </a:cubicBezTo>
                  <a:cubicBezTo>
                    <a:pt x="29" y="1012"/>
                    <a:pt x="10" y="1120"/>
                    <a:pt x="5" y="1153"/>
                  </a:cubicBezTo>
                  <a:cubicBezTo>
                    <a:pt x="1" y="1184"/>
                    <a:pt x="1" y="1210"/>
                    <a:pt x="34" y="1210"/>
                  </a:cubicBezTo>
                  <a:cubicBezTo>
                    <a:pt x="37" y="1210"/>
                    <a:pt x="40" y="1210"/>
                    <a:pt x="43" y="1210"/>
                  </a:cubicBezTo>
                  <a:cubicBezTo>
                    <a:pt x="71" y="1205"/>
                    <a:pt x="123" y="1205"/>
                    <a:pt x="156" y="1205"/>
                  </a:cubicBezTo>
                  <a:lnTo>
                    <a:pt x="185" y="1205"/>
                  </a:lnTo>
                  <a:cubicBezTo>
                    <a:pt x="188" y="1207"/>
                    <a:pt x="192" y="1208"/>
                    <a:pt x="197" y="1208"/>
                  </a:cubicBezTo>
                  <a:cubicBezTo>
                    <a:pt x="218" y="1208"/>
                    <a:pt x="250" y="1189"/>
                    <a:pt x="246" y="1158"/>
                  </a:cubicBezTo>
                  <a:cubicBezTo>
                    <a:pt x="246" y="1139"/>
                    <a:pt x="260" y="1026"/>
                    <a:pt x="274" y="912"/>
                  </a:cubicBezTo>
                  <a:cubicBezTo>
                    <a:pt x="284" y="851"/>
                    <a:pt x="293" y="780"/>
                    <a:pt x="307" y="700"/>
                  </a:cubicBezTo>
                  <a:cubicBezTo>
                    <a:pt x="340" y="695"/>
                    <a:pt x="378" y="695"/>
                    <a:pt x="411" y="690"/>
                  </a:cubicBezTo>
                  <a:cubicBezTo>
                    <a:pt x="468" y="686"/>
                    <a:pt x="534" y="681"/>
                    <a:pt x="567" y="681"/>
                  </a:cubicBezTo>
                  <a:cubicBezTo>
                    <a:pt x="643" y="681"/>
                    <a:pt x="855" y="629"/>
                    <a:pt x="888" y="369"/>
                  </a:cubicBezTo>
                  <a:cubicBezTo>
                    <a:pt x="926" y="114"/>
                    <a:pt x="803" y="15"/>
                    <a:pt x="662" y="6"/>
                  </a:cubicBezTo>
                  <a:cubicBezTo>
                    <a:pt x="605" y="1"/>
                    <a:pt x="544" y="1"/>
                    <a:pt x="487" y="1"/>
                  </a:cubicBezTo>
                  <a:lnTo>
                    <a:pt x="189" y="1"/>
                  </a:ln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7073840" y="4207251"/>
              <a:ext cx="25609" cy="107037"/>
            </a:xfrm>
            <a:custGeom>
              <a:avLst/>
              <a:gdLst/>
              <a:ahLst/>
              <a:cxnLst/>
              <a:rect l="l" t="t" r="r" b="b"/>
              <a:pathLst>
                <a:path w="295" h="1233" extrusionOk="0">
                  <a:moveTo>
                    <a:pt x="219" y="0"/>
                  </a:moveTo>
                  <a:cubicBezTo>
                    <a:pt x="196" y="0"/>
                    <a:pt x="186" y="19"/>
                    <a:pt x="182" y="43"/>
                  </a:cubicBezTo>
                  <a:cubicBezTo>
                    <a:pt x="182" y="57"/>
                    <a:pt x="182" y="67"/>
                    <a:pt x="182" y="81"/>
                  </a:cubicBezTo>
                  <a:cubicBezTo>
                    <a:pt x="182" y="118"/>
                    <a:pt x="120" y="454"/>
                    <a:pt x="106" y="572"/>
                  </a:cubicBezTo>
                  <a:cubicBezTo>
                    <a:pt x="92" y="685"/>
                    <a:pt x="30" y="1091"/>
                    <a:pt x="21" y="1157"/>
                  </a:cubicBezTo>
                  <a:cubicBezTo>
                    <a:pt x="13" y="1229"/>
                    <a:pt x="0" y="1233"/>
                    <a:pt x="38" y="1233"/>
                  </a:cubicBezTo>
                  <a:cubicBezTo>
                    <a:pt x="43" y="1233"/>
                    <a:pt x="48" y="1233"/>
                    <a:pt x="54" y="1233"/>
                  </a:cubicBezTo>
                  <a:cubicBezTo>
                    <a:pt x="73" y="1233"/>
                    <a:pt x="97" y="1233"/>
                    <a:pt x="106" y="1223"/>
                  </a:cubicBezTo>
                  <a:cubicBezTo>
                    <a:pt x="120" y="1219"/>
                    <a:pt x="125" y="1214"/>
                    <a:pt x="130" y="1195"/>
                  </a:cubicBezTo>
                  <a:cubicBezTo>
                    <a:pt x="130" y="1190"/>
                    <a:pt x="130" y="1181"/>
                    <a:pt x="130" y="1171"/>
                  </a:cubicBezTo>
                  <a:cubicBezTo>
                    <a:pt x="130" y="1129"/>
                    <a:pt x="163" y="827"/>
                    <a:pt x="177" y="737"/>
                  </a:cubicBezTo>
                  <a:cubicBezTo>
                    <a:pt x="186" y="647"/>
                    <a:pt x="238" y="355"/>
                    <a:pt x="252" y="260"/>
                  </a:cubicBezTo>
                  <a:cubicBezTo>
                    <a:pt x="267" y="166"/>
                    <a:pt x="276" y="100"/>
                    <a:pt x="285" y="67"/>
                  </a:cubicBezTo>
                  <a:cubicBezTo>
                    <a:pt x="290" y="52"/>
                    <a:pt x="295" y="38"/>
                    <a:pt x="295" y="24"/>
                  </a:cubicBezTo>
                  <a:cubicBezTo>
                    <a:pt x="295" y="10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7101966" y="4202650"/>
              <a:ext cx="83511" cy="110856"/>
            </a:xfrm>
            <a:custGeom>
              <a:avLst/>
              <a:gdLst/>
              <a:ahLst/>
              <a:cxnLst/>
              <a:rect l="l" t="t" r="r" b="b"/>
              <a:pathLst>
                <a:path w="962" h="1277" extrusionOk="0">
                  <a:moveTo>
                    <a:pt x="925" y="1"/>
                  </a:moveTo>
                  <a:cubicBezTo>
                    <a:pt x="922" y="1"/>
                    <a:pt x="919" y="1"/>
                    <a:pt x="915" y="1"/>
                  </a:cubicBezTo>
                  <a:cubicBezTo>
                    <a:pt x="863" y="11"/>
                    <a:pt x="759" y="16"/>
                    <a:pt x="722" y="16"/>
                  </a:cubicBezTo>
                  <a:cubicBezTo>
                    <a:pt x="716" y="16"/>
                    <a:pt x="710" y="16"/>
                    <a:pt x="703" y="16"/>
                  </a:cubicBezTo>
                  <a:cubicBezTo>
                    <a:pt x="669" y="16"/>
                    <a:pt x="631" y="19"/>
                    <a:pt x="627" y="63"/>
                  </a:cubicBezTo>
                  <a:cubicBezTo>
                    <a:pt x="622" y="91"/>
                    <a:pt x="613" y="148"/>
                    <a:pt x="608" y="195"/>
                  </a:cubicBezTo>
                  <a:lnTo>
                    <a:pt x="594" y="289"/>
                  </a:lnTo>
                  <a:lnTo>
                    <a:pt x="575" y="252"/>
                  </a:lnTo>
                  <a:cubicBezTo>
                    <a:pt x="561" y="228"/>
                    <a:pt x="547" y="200"/>
                    <a:pt x="537" y="171"/>
                  </a:cubicBezTo>
                  <a:cubicBezTo>
                    <a:pt x="509" y="115"/>
                    <a:pt x="486" y="20"/>
                    <a:pt x="415" y="20"/>
                  </a:cubicBezTo>
                  <a:cubicBezTo>
                    <a:pt x="363" y="20"/>
                    <a:pt x="353" y="16"/>
                    <a:pt x="334" y="16"/>
                  </a:cubicBezTo>
                  <a:cubicBezTo>
                    <a:pt x="325" y="16"/>
                    <a:pt x="316" y="16"/>
                    <a:pt x="297" y="20"/>
                  </a:cubicBezTo>
                  <a:cubicBezTo>
                    <a:pt x="240" y="30"/>
                    <a:pt x="221" y="30"/>
                    <a:pt x="193" y="30"/>
                  </a:cubicBezTo>
                  <a:cubicBezTo>
                    <a:pt x="169" y="30"/>
                    <a:pt x="146" y="35"/>
                    <a:pt x="141" y="82"/>
                  </a:cubicBezTo>
                  <a:cubicBezTo>
                    <a:pt x="141" y="96"/>
                    <a:pt x="141" y="110"/>
                    <a:pt x="141" y="124"/>
                  </a:cubicBezTo>
                  <a:cubicBezTo>
                    <a:pt x="141" y="148"/>
                    <a:pt x="136" y="190"/>
                    <a:pt x="131" y="238"/>
                  </a:cubicBezTo>
                  <a:cubicBezTo>
                    <a:pt x="113" y="365"/>
                    <a:pt x="79" y="559"/>
                    <a:pt x="61" y="705"/>
                  </a:cubicBezTo>
                  <a:cubicBezTo>
                    <a:pt x="37" y="913"/>
                    <a:pt x="13" y="1158"/>
                    <a:pt x="9" y="1210"/>
                  </a:cubicBezTo>
                  <a:cubicBezTo>
                    <a:pt x="1" y="1259"/>
                    <a:pt x="3" y="1273"/>
                    <a:pt x="27" y="1273"/>
                  </a:cubicBezTo>
                  <a:cubicBezTo>
                    <a:pt x="32" y="1273"/>
                    <a:pt x="36" y="1272"/>
                    <a:pt x="42" y="1272"/>
                  </a:cubicBezTo>
                  <a:cubicBezTo>
                    <a:pt x="79" y="1267"/>
                    <a:pt x="150" y="1262"/>
                    <a:pt x="174" y="1262"/>
                  </a:cubicBezTo>
                  <a:cubicBezTo>
                    <a:pt x="198" y="1262"/>
                    <a:pt x="207" y="1262"/>
                    <a:pt x="212" y="1239"/>
                  </a:cubicBezTo>
                  <a:cubicBezTo>
                    <a:pt x="212" y="1234"/>
                    <a:pt x="212" y="1224"/>
                    <a:pt x="212" y="1215"/>
                  </a:cubicBezTo>
                  <a:cubicBezTo>
                    <a:pt x="212" y="1168"/>
                    <a:pt x="245" y="884"/>
                    <a:pt x="254" y="809"/>
                  </a:cubicBezTo>
                  <a:cubicBezTo>
                    <a:pt x="259" y="766"/>
                    <a:pt x="268" y="729"/>
                    <a:pt x="273" y="686"/>
                  </a:cubicBezTo>
                  <a:lnTo>
                    <a:pt x="278" y="620"/>
                  </a:lnTo>
                  <a:lnTo>
                    <a:pt x="339" y="766"/>
                  </a:lnTo>
                  <a:cubicBezTo>
                    <a:pt x="367" y="842"/>
                    <a:pt x="405" y="932"/>
                    <a:pt x="424" y="974"/>
                  </a:cubicBezTo>
                  <a:cubicBezTo>
                    <a:pt x="467" y="1059"/>
                    <a:pt x="495" y="1168"/>
                    <a:pt x="514" y="1215"/>
                  </a:cubicBezTo>
                  <a:cubicBezTo>
                    <a:pt x="528" y="1257"/>
                    <a:pt x="542" y="1276"/>
                    <a:pt x="589" y="1276"/>
                  </a:cubicBezTo>
                  <a:cubicBezTo>
                    <a:pt x="627" y="1276"/>
                    <a:pt x="684" y="1272"/>
                    <a:pt x="722" y="1272"/>
                  </a:cubicBezTo>
                  <a:lnTo>
                    <a:pt x="769" y="1272"/>
                  </a:lnTo>
                  <a:cubicBezTo>
                    <a:pt x="786" y="1272"/>
                    <a:pt x="795" y="1268"/>
                    <a:pt x="800" y="1253"/>
                  </a:cubicBezTo>
                  <a:lnTo>
                    <a:pt x="800" y="1253"/>
                  </a:lnTo>
                  <a:cubicBezTo>
                    <a:pt x="800" y="1256"/>
                    <a:pt x="800" y="1258"/>
                    <a:pt x="800" y="1258"/>
                  </a:cubicBezTo>
                  <a:cubicBezTo>
                    <a:pt x="801" y="1258"/>
                    <a:pt x="801" y="1255"/>
                    <a:pt x="802" y="1248"/>
                  </a:cubicBezTo>
                  <a:lnTo>
                    <a:pt x="802" y="1248"/>
                  </a:lnTo>
                  <a:cubicBezTo>
                    <a:pt x="801" y="1250"/>
                    <a:pt x="801" y="1251"/>
                    <a:pt x="800" y="1253"/>
                  </a:cubicBezTo>
                  <a:lnTo>
                    <a:pt x="800" y="1253"/>
                  </a:lnTo>
                  <a:cubicBezTo>
                    <a:pt x="803" y="1212"/>
                    <a:pt x="829" y="936"/>
                    <a:pt x="844" y="814"/>
                  </a:cubicBezTo>
                  <a:cubicBezTo>
                    <a:pt x="854" y="757"/>
                    <a:pt x="877" y="587"/>
                    <a:pt x="896" y="426"/>
                  </a:cubicBezTo>
                  <a:cubicBezTo>
                    <a:pt x="915" y="261"/>
                    <a:pt x="939" y="105"/>
                    <a:pt x="944" y="82"/>
                  </a:cubicBezTo>
                  <a:cubicBezTo>
                    <a:pt x="957" y="29"/>
                    <a:pt x="962" y="1"/>
                    <a:pt x="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7187559" y="4205168"/>
              <a:ext cx="84032" cy="109988"/>
            </a:xfrm>
            <a:custGeom>
              <a:avLst/>
              <a:gdLst/>
              <a:ahLst/>
              <a:cxnLst/>
              <a:rect l="l" t="t" r="r" b="b"/>
              <a:pathLst>
                <a:path w="968" h="1267" extrusionOk="0">
                  <a:moveTo>
                    <a:pt x="619" y="1"/>
                  </a:moveTo>
                  <a:cubicBezTo>
                    <a:pt x="496" y="1"/>
                    <a:pt x="146" y="62"/>
                    <a:pt x="66" y="657"/>
                  </a:cubicBezTo>
                  <a:cubicBezTo>
                    <a:pt x="0" y="1181"/>
                    <a:pt x="354" y="1266"/>
                    <a:pt x="463" y="1266"/>
                  </a:cubicBezTo>
                  <a:cubicBezTo>
                    <a:pt x="609" y="1266"/>
                    <a:pt x="864" y="1172"/>
                    <a:pt x="954" y="704"/>
                  </a:cubicBezTo>
                  <a:cubicBezTo>
                    <a:pt x="954" y="695"/>
                    <a:pt x="954" y="685"/>
                    <a:pt x="954" y="676"/>
                  </a:cubicBezTo>
                  <a:cubicBezTo>
                    <a:pt x="949" y="662"/>
                    <a:pt x="944" y="648"/>
                    <a:pt x="921" y="648"/>
                  </a:cubicBezTo>
                  <a:cubicBezTo>
                    <a:pt x="864" y="643"/>
                    <a:pt x="770" y="624"/>
                    <a:pt x="699" y="615"/>
                  </a:cubicBezTo>
                  <a:cubicBezTo>
                    <a:pt x="628" y="610"/>
                    <a:pt x="576" y="600"/>
                    <a:pt x="557" y="600"/>
                  </a:cubicBezTo>
                  <a:cubicBezTo>
                    <a:pt x="552" y="599"/>
                    <a:pt x="548" y="598"/>
                    <a:pt x="544" y="598"/>
                  </a:cubicBezTo>
                  <a:cubicBezTo>
                    <a:pt x="533" y="598"/>
                    <a:pt x="524" y="606"/>
                    <a:pt x="510" y="633"/>
                  </a:cubicBezTo>
                  <a:cubicBezTo>
                    <a:pt x="496" y="671"/>
                    <a:pt x="491" y="685"/>
                    <a:pt x="486" y="704"/>
                  </a:cubicBezTo>
                  <a:cubicBezTo>
                    <a:pt x="486" y="714"/>
                    <a:pt x="491" y="723"/>
                    <a:pt x="519" y="728"/>
                  </a:cubicBezTo>
                  <a:cubicBezTo>
                    <a:pt x="538" y="728"/>
                    <a:pt x="557" y="733"/>
                    <a:pt x="576" y="737"/>
                  </a:cubicBezTo>
                  <a:lnTo>
                    <a:pt x="609" y="742"/>
                  </a:lnTo>
                  <a:cubicBezTo>
                    <a:pt x="604" y="775"/>
                    <a:pt x="600" y="803"/>
                    <a:pt x="586" y="827"/>
                  </a:cubicBezTo>
                  <a:cubicBezTo>
                    <a:pt x="567" y="870"/>
                    <a:pt x="534" y="917"/>
                    <a:pt x="482" y="917"/>
                  </a:cubicBezTo>
                  <a:cubicBezTo>
                    <a:pt x="364" y="917"/>
                    <a:pt x="392" y="747"/>
                    <a:pt x="406" y="652"/>
                  </a:cubicBezTo>
                  <a:cubicBezTo>
                    <a:pt x="416" y="553"/>
                    <a:pt x="472" y="402"/>
                    <a:pt x="548" y="402"/>
                  </a:cubicBezTo>
                  <a:cubicBezTo>
                    <a:pt x="590" y="402"/>
                    <a:pt x="604" y="445"/>
                    <a:pt x="614" y="464"/>
                  </a:cubicBezTo>
                  <a:cubicBezTo>
                    <a:pt x="623" y="473"/>
                    <a:pt x="619" y="492"/>
                    <a:pt x="633" y="492"/>
                  </a:cubicBezTo>
                  <a:lnTo>
                    <a:pt x="647" y="492"/>
                  </a:lnTo>
                  <a:cubicBezTo>
                    <a:pt x="652" y="492"/>
                    <a:pt x="656" y="487"/>
                    <a:pt x="661" y="487"/>
                  </a:cubicBezTo>
                  <a:cubicBezTo>
                    <a:pt x="670" y="478"/>
                    <a:pt x="685" y="473"/>
                    <a:pt x="699" y="464"/>
                  </a:cubicBezTo>
                  <a:cubicBezTo>
                    <a:pt x="732" y="445"/>
                    <a:pt x="765" y="421"/>
                    <a:pt x="803" y="402"/>
                  </a:cubicBezTo>
                  <a:cubicBezTo>
                    <a:pt x="840" y="383"/>
                    <a:pt x="907" y="350"/>
                    <a:pt x="935" y="336"/>
                  </a:cubicBezTo>
                  <a:cubicBezTo>
                    <a:pt x="959" y="327"/>
                    <a:pt x="968" y="327"/>
                    <a:pt x="968" y="312"/>
                  </a:cubicBezTo>
                  <a:cubicBezTo>
                    <a:pt x="968" y="312"/>
                    <a:pt x="968" y="308"/>
                    <a:pt x="968" y="303"/>
                  </a:cubicBezTo>
                  <a:cubicBezTo>
                    <a:pt x="963" y="289"/>
                    <a:pt x="959" y="256"/>
                    <a:pt x="949" y="237"/>
                  </a:cubicBezTo>
                  <a:cubicBezTo>
                    <a:pt x="944" y="218"/>
                    <a:pt x="878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8179248" y="2361956"/>
              <a:ext cx="73877" cy="278912"/>
            </a:xfrm>
            <a:custGeom>
              <a:avLst/>
              <a:gdLst/>
              <a:ahLst/>
              <a:cxnLst/>
              <a:rect l="l" t="t" r="r" b="b"/>
              <a:pathLst>
                <a:path w="1352" h="5105" extrusionOk="0">
                  <a:moveTo>
                    <a:pt x="964" y="0"/>
                  </a:moveTo>
                  <a:cubicBezTo>
                    <a:pt x="785" y="0"/>
                    <a:pt x="634" y="137"/>
                    <a:pt x="610" y="316"/>
                  </a:cubicBezTo>
                  <a:lnTo>
                    <a:pt x="29" y="4693"/>
                  </a:lnTo>
                  <a:cubicBezTo>
                    <a:pt x="1" y="4911"/>
                    <a:pt x="166" y="5104"/>
                    <a:pt x="383" y="5104"/>
                  </a:cubicBezTo>
                  <a:cubicBezTo>
                    <a:pt x="563" y="5104"/>
                    <a:pt x="714" y="4972"/>
                    <a:pt x="742" y="4793"/>
                  </a:cubicBezTo>
                  <a:lnTo>
                    <a:pt x="1318" y="416"/>
                  </a:lnTo>
                  <a:cubicBezTo>
                    <a:pt x="1351" y="194"/>
                    <a:pt x="1181" y="0"/>
                    <a:pt x="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8127845" y="2724334"/>
              <a:ext cx="79258" cy="299321"/>
            </a:xfrm>
            <a:custGeom>
              <a:avLst/>
              <a:gdLst/>
              <a:ahLst/>
              <a:cxnLst/>
              <a:rect l="l" t="t" r="r" b="b"/>
              <a:pathLst>
                <a:path w="913" h="3448" extrusionOk="0">
                  <a:moveTo>
                    <a:pt x="653" y="0"/>
                  </a:moveTo>
                  <a:cubicBezTo>
                    <a:pt x="530" y="0"/>
                    <a:pt x="431" y="90"/>
                    <a:pt x="412" y="213"/>
                  </a:cubicBezTo>
                  <a:lnTo>
                    <a:pt x="20" y="3169"/>
                  </a:lnTo>
                  <a:cubicBezTo>
                    <a:pt x="1" y="3315"/>
                    <a:pt x="114" y="3447"/>
                    <a:pt x="261" y="3447"/>
                  </a:cubicBezTo>
                  <a:cubicBezTo>
                    <a:pt x="383" y="3447"/>
                    <a:pt x="483" y="3358"/>
                    <a:pt x="501" y="3235"/>
                  </a:cubicBezTo>
                  <a:lnTo>
                    <a:pt x="893" y="279"/>
                  </a:lnTo>
                  <a:cubicBezTo>
                    <a:pt x="912" y="133"/>
                    <a:pt x="799" y="0"/>
                    <a:pt x="6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7430536" y="3398717"/>
              <a:ext cx="291161" cy="114329"/>
            </a:xfrm>
            <a:custGeom>
              <a:avLst/>
              <a:gdLst/>
              <a:ahLst/>
              <a:cxnLst/>
              <a:rect l="l" t="t" r="r" b="b"/>
              <a:pathLst>
                <a:path w="3354" h="1317" extrusionOk="0">
                  <a:moveTo>
                    <a:pt x="2119" y="0"/>
                  </a:moveTo>
                  <a:cubicBezTo>
                    <a:pt x="1984" y="0"/>
                    <a:pt x="1839" y="19"/>
                    <a:pt x="1682" y="60"/>
                  </a:cubicBezTo>
                  <a:cubicBezTo>
                    <a:pt x="1591" y="39"/>
                    <a:pt x="1502" y="29"/>
                    <a:pt x="1415" y="29"/>
                  </a:cubicBezTo>
                  <a:cubicBezTo>
                    <a:pt x="874" y="29"/>
                    <a:pt x="395" y="411"/>
                    <a:pt x="1" y="920"/>
                  </a:cubicBezTo>
                  <a:cubicBezTo>
                    <a:pt x="39" y="981"/>
                    <a:pt x="81" y="1033"/>
                    <a:pt x="128" y="1080"/>
                  </a:cubicBezTo>
                  <a:cubicBezTo>
                    <a:pt x="374" y="1237"/>
                    <a:pt x="602" y="1308"/>
                    <a:pt x="803" y="1308"/>
                  </a:cubicBezTo>
                  <a:cubicBezTo>
                    <a:pt x="945" y="1308"/>
                    <a:pt x="1074" y="1272"/>
                    <a:pt x="1186" y="1208"/>
                  </a:cubicBezTo>
                  <a:cubicBezTo>
                    <a:pt x="1214" y="1189"/>
                    <a:pt x="1238" y="1170"/>
                    <a:pt x="1266" y="1151"/>
                  </a:cubicBezTo>
                  <a:cubicBezTo>
                    <a:pt x="1389" y="1066"/>
                    <a:pt x="1479" y="971"/>
                    <a:pt x="1540" y="877"/>
                  </a:cubicBezTo>
                  <a:cubicBezTo>
                    <a:pt x="1583" y="967"/>
                    <a:pt x="1653" y="1056"/>
                    <a:pt x="1757" y="1137"/>
                  </a:cubicBezTo>
                  <a:cubicBezTo>
                    <a:pt x="1973" y="1265"/>
                    <a:pt x="2197" y="1316"/>
                    <a:pt x="2409" y="1316"/>
                  </a:cubicBezTo>
                  <a:cubicBezTo>
                    <a:pt x="2564" y="1316"/>
                    <a:pt x="2713" y="1289"/>
                    <a:pt x="2848" y="1245"/>
                  </a:cubicBezTo>
                  <a:cubicBezTo>
                    <a:pt x="2853" y="1245"/>
                    <a:pt x="2857" y="1241"/>
                    <a:pt x="2862" y="1241"/>
                  </a:cubicBezTo>
                  <a:cubicBezTo>
                    <a:pt x="2876" y="1236"/>
                    <a:pt x="2891" y="1231"/>
                    <a:pt x="2909" y="1222"/>
                  </a:cubicBezTo>
                  <a:cubicBezTo>
                    <a:pt x="3084" y="1156"/>
                    <a:pt x="3240" y="1066"/>
                    <a:pt x="3353" y="943"/>
                  </a:cubicBezTo>
                  <a:cubicBezTo>
                    <a:pt x="3117" y="397"/>
                    <a:pt x="2732" y="0"/>
                    <a:pt x="2119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2" name="Google Shape;3922;p38"/>
          <p:cNvGrpSpPr/>
          <p:nvPr/>
        </p:nvGrpSpPr>
        <p:grpSpPr>
          <a:xfrm>
            <a:off x="4717126" y="2613707"/>
            <a:ext cx="1955192" cy="2103546"/>
            <a:chOff x="4564726" y="2613707"/>
            <a:chExt cx="1955192" cy="2103546"/>
          </a:xfrm>
        </p:grpSpPr>
        <p:sp>
          <p:nvSpPr>
            <p:cNvPr id="3923" name="Google Shape;3923;p38"/>
            <p:cNvSpPr/>
            <p:nvPr/>
          </p:nvSpPr>
          <p:spPr>
            <a:xfrm>
              <a:off x="4604485" y="3353923"/>
              <a:ext cx="447679" cy="714794"/>
            </a:xfrm>
            <a:custGeom>
              <a:avLst/>
              <a:gdLst/>
              <a:ahLst/>
              <a:cxnLst/>
              <a:rect l="l" t="t" r="r" b="b"/>
              <a:pathLst>
                <a:path w="5157" h="8234" extrusionOk="0">
                  <a:moveTo>
                    <a:pt x="4717" y="0"/>
                  </a:moveTo>
                  <a:cubicBezTo>
                    <a:pt x="4674" y="0"/>
                    <a:pt x="4631" y="9"/>
                    <a:pt x="4590" y="28"/>
                  </a:cubicBezTo>
                  <a:cubicBezTo>
                    <a:pt x="3443" y="571"/>
                    <a:pt x="2276" y="1143"/>
                    <a:pt x="1375" y="2054"/>
                  </a:cubicBezTo>
                  <a:cubicBezTo>
                    <a:pt x="411" y="3031"/>
                    <a:pt x="1" y="4344"/>
                    <a:pt x="95" y="5699"/>
                  </a:cubicBezTo>
                  <a:cubicBezTo>
                    <a:pt x="152" y="6483"/>
                    <a:pt x="355" y="7257"/>
                    <a:pt x="633" y="7994"/>
                  </a:cubicBezTo>
                  <a:cubicBezTo>
                    <a:pt x="698" y="8162"/>
                    <a:pt x="836" y="8233"/>
                    <a:pt x="976" y="8233"/>
                  </a:cubicBezTo>
                  <a:cubicBezTo>
                    <a:pt x="1217" y="8233"/>
                    <a:pt x="1464" y="8022"/>
                    <a:pt x="1351" y="7729"/>
                  </a:cubicBezTo>
                  <a:cubicBezTo>
                    <a:pt x="917" y="6591"/>
                    <a:pt x="662" y="5317"/>
                    <a:pt x="1002" y="4113"/>
                  </a:cubicBezTo>
                  <a:cubicBezTo>
                    <a:pt x="1318" y="3013"/>
                    <a:pt x="2182" y="2233"/>
                    <a:pt x="3126" y="1653"/>
                  </a:cubicBezTo>
                  <a:cubicBezTo>
                    <a:pt x="3679" y="1308"/>
                    <a:pt x="4264" y="1025"/>
                    <a:pt x="4850" y="746"/>
                  </a:cubicBezTo>
                  <a:cubicBezTo>
                    <a:pt x="5039" y="661"/>
                    <a:pt x="5157" y="463"/>
                    <a:pt x="5081" y="260"/>
                  </a:cubicBezTo>
                  <a:cubicBezTo>
                    <a:pt x="5029" y="116"/>
                    <a:pt x="4873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4749629" y="3353923"/>
              <a:ext cx="302533" cy="228744"/>
            </a:xfrm>
            <a:custGeom>
              <a:avLst/>
              <a:gdLst/>
              <a:ahLst/>
              <a:cxnLst/>
              <a:rect l="l" t="t" r="r" b="b"/>
              <a:pathLst>
                <a:path w="3485" h="2635" extrusionOk="0">
                  <a:moveTo>
                    <a:pt x="3045" y="0"/>
                  </a:moveTo>
                  <a:cubicBezTo>
                    <a:pt x="3002" y="0"/>
                    <a:pt x="2959" y="9"/>
                    <a:pt x="2918" y="28"/>
                  </a:cubicBezTo>
                  <a:cubicBezTo>
                    <a:pt x="1893" y="515"/>
                    <a:pt x="855" y="1020"/>
                    <a:pt x="0" y="1775"/>
                  </a:cubicBezTo>
                  <a:cubicBezTo>
                    <a:pt x="76" y="2040"/>
                    <a:pt x="146" y="2328"/>
                    <a:pt x="213" y="2635"/>
                  </a:cubicBezTo>
                  <a:cubicBezTo>
                    <a:pt x="576" y="2252"/>
                    <a:pt x="1006" y="1931"/>
                    <a:pt x="1454" y="1653"/>
                  </a:cubicBezTo>
                  <a:cubicBezTo>
                    <a:pt x="2007" y="1308"/>
                    <a:pt x="2592" y="1025"/>
                    <a:pt x="3178" y="746"/>
                  </a:cubicBezTo>
                  <a:cubicBezTo>
                    <a:pt x="3367" y="661"/>
                    <a:pt x="3485" y="463"/>
                    <a:pt x="3409" y="260"/>
                  </a:cubicBezTo>
                  <a:cubicBezTo>
                    <a:pt x="3357" y="116"/>
                    <a:pt x="3201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5691501" y="3359826"/>
              <a:ext cx="741965" cy="321891"/>
            </a:xfrm>
            <a:custGeom>
              <a:avLst/>
              <a:gdLst/>
              <a:ahLst/>
              <a:cxnLst/>
              <a:rect l="l" t="t" r="r" b="b"/>
              <a:pathLst>
                <a:path w="8547" h="3708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30" y="758"/>
                    <a:pt x="1806" y="766"/>
                    <a:pt x="1816" y="766"/>
                  </a:cubicBezTo>
                  <a:cubicBezTo>
                    <a:pt x="1818" y="766"/>
                    <a:pt x="1818" y="766"/>
                    <a:pt x="1814" y="765"/>
                  </a:cubicBezTo>
                  <a:lnTo>
                    <a:pt x="1814" y="765"/>
                  </a:lnTo>
                  <a:cubicBezTo>
                    <a:pt x="1904" y="780"/>
                    <a:pt x="1993" y="803"/>
                    <a:pt x="2073" y="834"/>
                  </a:cubicBezTo>
                  <a:cubicBezTo>
                    <a:pt x="2729" y="1061"/>
                    <a:pt x="3187" y="1684"/>
                    <a:pt x="3608" y="2203"/>
                  </a:cubicBezTo>
                  <a:cubicBezTo>
                    <a:pt x="4103" y="2812"/>
                    <a:pt x="4656" y="3402"/>
                    <a:pt x="5440" y="3629"/>
                  </a:cubicBezTo>
                  <a:cubicBezTo>
                    <a:pt x="5623" y="3682"/>
                    <a:pt x="5806" y="3707"/>
                    <a:pt x="5986" y="3707"/>
                  </a:cubicBezTo>
                  <a:cubicBezTo>
                    <a:pt x="6549" y="3707"/>
                    <a:pt x="7079" y="3456"/>
                    <a:pt x="7451" y="2987"/>
                  </a:cubicBezTo>
                  <a:cubicBezTo>
                    <a:pt x="7725" y="2642"/>
                    <a:pt x="7909" y="2255"/>
                    <a:pt x="8074" y="1854"/>
                  </a:cubicBezTo>
                  <a:cubicBezTo>
                    <a:pt x="8254" y="1415"/>
                    <a:pt x="8395" y="961"/>
                    <a:pt x="8499" y="499"/>
                  </a:cubicBezTo>
                  <a:cubicBezTo>
                    <a:pt x="8546" y="296"/>
                    <a:pt x="8438" y="88"/>
                    <a:pt x="8235" y="31"/>
                  </a:cubicBezTo>
                  <a:cubicBezTo>
                    <a:pt x="8202" y="22"/>
                    <a:pt x="8168" y="17"/>
                    <a:pt x="8134" y="17"/>
                  </a:cubicBezTo>
                  <a:cubicBezTo>
                    <a:pt x="7968" y="17"/>
                    <a:pt x="7802" y="127"/>
                    <a:pt x="7763" y="296"/>
                  </a:cubicBezTo>
                  <a:cubicBezTo>
                    <a:pt x="7597" y="1028"/>
                    <a:pt x="7361" y="1840"/>
                    <a:pt x="6908" y="2449"/>
                  </a:cubicBezTo>
                  <a:cubicBezTo>
                    <a:pt x="6738" y="2675"/>
                    <a:pt x="6516" y="2860"/>
                    <a:pt x="6233" y="2926"/>
                  </a:cubicBezTo>
                  <a:cubicBezTo>
                    <a:pt x="6160" y="2942"/>
                    <a:pt x="6086" y="2950"/>
                    <a:pt x="6010" y="2950"/>
                  </a:cubicBezTo>
                  <a:cubicBezTo>
                    <a:pt x="5785" y="2950"/>
                    <a:pt x="5551" y="2882"/>
                    <a:pt x="5350" y="2779"/>
                  </a:cubicBezTo>
                  <a:cubicBezTo>
                    <a:pt x="4675" y="2435"/>
                    <a:pt x="4250" y="1759"/>
                    <a:pt x="3768" y="1202"/>
                  </a:cubicBezTo>
                  <a:cubicBezTo>
                    <a:pt x="3301" y="659"/>
                    <a:pt x="2696" y="130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5691501" y="3359826"/>
              <a:ext cx="278747" cy="149053"/>
            </a:xfrm>
            <a:custGeom>
              <a:avLst/>
              <a:gdLst/>
              <a:ahLst/>
              <a:cxnLst/>
              <a:rect l="l" t="t" r="r" b="b"/>
              <a:pathLst>
                <a:path w="3211" h="1717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28" y="758"/>
                    <a:pt x="1804" y="768"/>
                    <a:pt x="1813" y="768"/>
                  </a:cubicBezTo>
                  <a:cubicBezTo>
                    <a:pt x="1903" y="782"/>
                    <a:pt x="1993" y="806"/>
                    <a:pt x="2073" y="834"/>
                  </a:cubicBezTo>
                  <a:cubicBezTo>
                    <a:pt x="2531" y="990"/>
                    <a:pt x="2890" y="1344"/>
                    <a:pt x="3211" y="1717"/>
                  </a:cubicBezTo>
                  <a:cubicBezTo>
                    <a:pt x="2998" y="1254"/>
                    <a:pt x="2852" y="787"/>
                    <a:pt x="2767" y="319"/>
                  </a:cubicBezTo>
                  <a:cubicBezTo>
                    <a:pt x="2517" y="173"/>
                    <a:pt x="2248" y="64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5104155" y="3781976"/>
              <a:ext cx="191156" cy="920707"/>
            </a:xfrm>
            <a:custGeom>
              <a:avLst/>
              <a:gdLst/>
              <a:ahLst/>
              <a:cxnLst/>
              <a:rect l="l" t="t" r="r" b="b"/>
              <a:pathLst>
                <a:path w="2202" h="10606" extrusionOk="0">
                  <a:moveTo>
                    <a:pt x="1678" y="0"/>
                  </a:moveTo>
                  <a:cubicBezTo>
                    <a:pt x="1562" y="0"/>
                    <a:pt x="1448" y="55"/>
                    <a:pt x="1374" y="187"/>
                  </a:cubicBezTo>
                  <a:cubicBezTo>
                    <a:pt x="727" y="1330"/>
                    <a:pt x="321" y="2586"/>
                    <a:pt x="165" y="3884"/>
                  </a:cubicBezTo>
                  <a:cubicBezTo>
                    <a:pt x="0" y="5268"/>
                    <a:pt x="194" y="6651"/>
                    <a:pt x="449" y="8011"/>
                  </a:cubicBezTo>
                  <a:cubicBezTo>
                    <a:pt x="595" y="8781"/>
                    <a:pt x="751" y="9555"/>
                    <a:pt x="907" y="10324"/>
                  </a:cubicBezTo>
                  <a:cubicBezTo>
                    <a:pt x="939" y="10495"/>
                    <a:pt x="1114" y="10606"/>
                    <a:pt x="1281" y="10606"/>
                  </a:cubicBezTo>
                  <a:cubicBezTo>
                    <a:pt x="1313" y="10606"/>
                    <a:pt x="1344" y="10602"/>
                    <a:pt x="1374" y="10594"/>
                  </a:cubicBezTo>
                  <a:cubicBezTo>
                    <a:pt x="1587" y="10537"/>
                    <a:pt x="1681" y="10324"/>
                    <a:pt x="1639" y="10121"/>
                  </a:cubicBezTo>
                  <a:cubicBezTo>
                    <a:pt x="1384" y="8818"/>
                    <a:pt x="1077" y="7506"/>
                    <a:pt x="935" y="6179"/>
                  </a:cubicBezTo>
                  <a:cubicBezTo>
                    <a:pt x="803" y="4923"/>
                    <a:pt x="874" y="3677"/>
                    <a:pt x="1233" y="2458"/>
                  </a:cubicBezTo>
                  <a:cubicBezTo>
                    <a:pt x="1426" y="1802"/>
                    <a:pt x="1695" y="1169"/>
                    <a:pt x="2035" y="574"/>
                  </a:cubicBezTo>
                  <a:cubicBezTo>
                    <a:pt x="2202" y="277"/>
                    <a:pt x="1937" y="0"/>
                    <a:pt x="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5109884" y="3781976"/>
              <a:ext cx="185426" cy="644217"/>
            </a:xfrm>
            <a:custGeom>
              <a:avLst/>
              <a:gdLst/>
              <a:ahLst/>
              <a:cxnLst/>
              <a:rect l="l" t="t" r="r" b="b"/>
              <a:pathLst>
                <a:path w="2136" h="7421" extrusionOk="0">
                  <a:moveTo>
                    <a:pt x="1612" y="0"/>
                  </a:moveTo>
                  <a:cubicBezTo>
                    <a:pt x="1496" y="0"/>
                    <a:pt x="1382" y="55"/>
                    <a:pt x="1308" y="187"/>
                  </a:cubicBezTo>
                  <a:cubicBezTo>
                    <a:pt x="661" y="1330"/>
                    <a:pt x="255" y="2586"/>
                    <a:pt x="99" y="3884"/>
                  </a:cubicBezTo>
                  <a:cubicBezTo>
                    <a:pt x="0" y="4729"/>
                    <a:pt x="33" y="5575"/>
                    <a:pt x="133" y="6415"/>
                  </a:cubicBezTo>
                  <a:cubicBezTo>
                    <a:pt x="439" y="6665"/>
                    <a:pt x="751" y="7010"/>
                    <a:pt x="1044" y="7421"/>
                  </a:cubicBezTo>
                  <a:cubicBezTo>
                    <a:pt x="973" y="7010"/>
                    <a:pt x="912" y="6594"/>
                    <a:pt x="869" y="6179"/>
                  </a:cubicBezTo>
                  <a:cubicBezTo>
                    <a:pt x="737" y="4923"/>
                    <a:pt x="808" y="3677"/>
                    <a:pt x="1167" y="2458"/>
                  </a:cubicBezTo>
                  <a:cubicBezTo>
                    <a:pt x="1360" y="1802"/>
                    <a:pt x="1629" y="1169"/>
                    <a:pt x="1969" y="574"/>
                  </a:cubicBezTo>
                  <a:cubicBezTo>
                    <a:pt x="2136" y="277"/>
                    <a:pt x="1871" y="0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5531252" y="4085112"/>
              <a:ext cx="183256" cy="601072"/>
            </a:xfrm>
            <a:custGeom>
              <a:avLst/>
              <a:gdLst/>
              <a:ahLst/>
              <a:cxnLst/>
              <a:rect l="l" t="t" r="r" b="b"/>
              <a:pathLst>
                <a:path w="2111" h="6924" extrusionOk="0">
                  <a:moveTo>
                    <a:pt x="1719" y="0"/>
                  </a:moveTo>
                  <a:cubicBezTo>
                    <a:pt x="1502" y="0"/>
                    <a:pt x="1346" y="175"/>
                    <a:pt x="1336" y="378"/>
                  </a:cubicBezTo>
                  <a:cubicBezTo>
                    <a:pt x="1218" y="2451"/>
                    <a:pt x="789" y="4495"/>
                    <a:pt x="71" y="6441"/>
                  </a:cubicBezTo>
                  <a:cubicBezTo>
                    <a:pt x="0" y="6634"/>
                    <a:pt x="151" y="6861"/>
                    <a:pt x="335" y="6908"/>
                  </a:cubicBezTo>
                  <a:cubicBezTo>
                    <a:pt x="371" y="6918"/>
                    <a:pt x="406" y="6923"/>
                    <a:pt x="440" y="6923"/>
                  </a:cubicBezTo>
                  <a:cubicBezTo>
                    <a:pt x="608" y="6923"/>
                    <a:pt x="749" y="6805"/>
                    <a:pt x="808" y="6644"/>
                  </a:cubicBezTo>
                  <a:cubicBezTo>
                    <a:pt x="1549" y="4637"/>
                    <a:pt x="1978" y="2517"/>
                    <a:pt x="2096" y="378"/>
                  </a:cubicBezTo>
                  <a:cubicBezTo>
                    <a:pt x="2111" y="175"/>
                    <a:pt x="191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5607036" y="4085112"/>
              <a:ext cx="107471" cy="322673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846" y="0"/>
                  </a:moveTo>
                  <a:cubicBezTo>
                    <a:pt x="629" y="0"/>
                    <a:pt x="473" y="175"/>
                    <a:pt x="463" y="378"/>
                  </a:cubicBezTo>
                  <a:cubicBezTo>
                    <a:pt x="397" y="1507"/>
                    <a:pt x="241" y="2621"/>
                    <a:pt x="1" y="3716"/>
                  </a:cubicBezTo>
                  <a:cubicBezTo>
                    <a:pt x="303" y="3353"/>
                    <a:pt x="629" y="3051"/>
                    <a:pt x="950" y="2819"/>
                  </a:cubicBezTo>
                  <a:cubicBezTo>
                    <a:pt x="1087" y="2012"/>
                    <a:pt x="1181" y="1200"/>
                    <a:pt x="1223" y="378"/>
                  </a:cubicBezTo>
                  <a:cubicBezTo>
                    <a:pt x="1238" y="175"/>
                    <a:pt x="1039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8"/>
            <p:cNvSpPr/>
            <p:nvPr/>
          </p:nvSpPr>
          <p:spPr>
            <a:xfrm>
              <a:off x="4908228" y="3001828"/>
              <a:ext cx="944840" cy="1221069"/>
            </a:xfrm>
            <a:custGeom>
              <a:avLst/>
              <a:gdLst/>
              <a:ahLst/>
              <a:cxnLst/>
              <a:rect l="l" t="t" r="r" b="b"/>
              <a:pathLst>
                <a:path w="10884" h="14066" extrusionOk="0">
                  <a:moveTo>
                    <a:pt x="1658" y="0"/>
                  </a:moveTo>
                  <a:cubicBezTo>
                    <a:pt x="742" y="0"/>
                    <a:pt x="0" y="742"/>
                    <a:pt x="0" y="1658"/>
                  </a:cubicBezTo>
                  <a:lnTo>
                    <a:pt x="0" y="12413"/>
                  </a:lnTo>
                  <a:cubicBezTo>
                    <a:pt x="0" y="13325"/>
                    <a:pt x="742" y="14066"/>
                    <a:pt x="1658" y="14066"/>
                  </a:cubicBezTo>
                  <a:lnTo>
                    <a:pt x="9226" y="14066"/>
                  </a:lnTo>
                  <a:cubicBezTo>
                    <a:pt x="10142" y="14066"/>
                    <a:pt x="10884" y="13325"/>
                    <a:pt x="10884" y="12413"/>
                  </a:cubicBezTo>
                  <a:lnTo>
                    <a:pt x="10884" y="1658"/>
                  </a:lnTo>
                  <a:cubicBezTo>
                    <a:pt x="10884" y="742"/>
                    <a:pt x="10142" y="0"/>
                    <a:pt x="9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8"/>
            <p:cNvSpPr/>
            <p:nvPr/>
          </p:nvSpPr>
          <p:spPr>
            <a:xfrm>
              <a:off x="5004498" y="3001828"/>
              <a:ext cx="751861" cy="1221069"/>
            </a:xfrm>
            <a:custGeom>
              <a:avLst/>
              <a:gdLst/>
              <a:ahLst/>
              <a:cxnLst/>
              <a:rect l="l" t="t" r="r" b="b"/>
              <a:pathLst>
                <a:path w="8661" h="14066" extrusionOk="0">
                  <a:moveTo>
                    <a:pt x="4727" y="0"/>
                  </a:moveTo>
                  <a:cubicBezTo>
                    <a:pt x="4316" y="0"/>
                    <a:pt x="3764" y="742"/>
                    <a:pt x="3490" y="1658"/>
                  </a:cubicBezTo>
                  <a:lnTo>
                    <a:pt x="275" y="12413"/>
                  </a:lnTo>
                  <a:cubicBezTo>
                    <a:pt x="1" y="13325"/>
                    <a:pt x="114" y="14066"/>
                    <a:pt x="525" y="14066"/>
                  </a:cubicBezTo>
                  <a:lnTo>
                    <a:pt x="3939" y="14066"/>
                  </a:lnTo>
                  <a:cubicBezTo>
                    <a:pt x="4349" y="14066"/>
                    <a:pt x="4902" y="13325"/>
                    <a:pt x="5176" y="12413"/>
                  </a:cubicBezTo>
                  <a:lnTo>
                    <a:pt x="8391" y="1658"/>
                  </a:lnTo>
                  <a:cubicBezTo>
                    <a:pt x="8660" y="742"/>
                    <a:pt x="8552" y="0"/>
                    <a:pt x="8136" y="0"/>
                  </a:cubicBezTo>
                  <a:close/>
                </a:path>
              </a:pathLst>
            </a:custGeom>
            <a:solidFill>
              <a:srgbClr val="310058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8"/>
            <p:cNvSpPr/>
            <p:nvPr/>
          </p:nvSpPr>
          <p:spPr>
            <a:xfrm>
              <a:off x="4934444" y="3001828"/>
              <a:ext cx="918623" cy="1182179"/>
            </a:xfrm>
            <a:custGeom>
              <a:avLst/>
              <a:gdLst/>
              <a:ahLst/>
              <a:cxnLst/>
              <a:rect l="l" t="t" r="r" b="b"/>
              <a:pathLst>
                <a:path w="10582" h="13618" extrusionOk="0">
                  <a:moveTo>
                    <a:pt x="1356" y="0"/>
                  </a:moveTo>
                  <a:cubicBezTo>
                    <a:pt x="794" y="0"/>
                    <a:pt x="303" y="279"/>
                    <a:pt x="0" y="704"/>
                  </a:cubicBezTo>
                  <a:cubicBezTo>
                    <a:pt x="298" y="425"/>
                    <a:pt x="695" y="255"/>
                    <a:pt x="1129" y="255"/>
                  </a:cubicBezTo>
                  <a:lnTo>
                    <a:pt x="8702" y="255"/>
                  </a:lnTo>
                  <a:cubicBezTo>
                    <a:pt x="9618" y="255"/>
                    <a:pt x="10360" y="997"/>
                    <a:pt x="10360" y="1913"/>
                  </a:cubicBezTo>
                  <a:lnTo>
                    <a:pt x="10360" y="12664"/>
                  </a:lnTo>
                  <a:cubicBezTo>
                    <a:pt x="10360" y="13022"/>
                    <a:pt x="10246" y="13348"/>
                    <a:pt x="10053" y="13617"/>
                  </a:cubicBezTo>
                  <a:cubicBezTo>
                    <a:pt x="10379" y="13315"/>
                    <a:pt x="10582" y="12890"/>
                    <a:pt x="10582" y="12413"/>
                  </a:cubicBezTo>
                  <a:lnTo>
                    <a:pt x="10582" y="1658"/>
                  </a:lnTo>
                  <a:cubicBezTo>
                    <a:pt x="10582" y="742"/>
                    <a:pt x="9840" y="0"/>
                    <a:pt x="8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8"/>
            <p:cNvSpPr/>
            <p:nvPr/>
          </p:nvSpPr>
          <p:spPr>
            <a:xfrm>
              <a:off x="4908228" y="3053826"/>
              <a:ext cx="936680" cy="1169070"/>
            </a:xfrm>
            <a:custGeom>
              <a:avLst/>
              <a:gdLst/>
              <a:ahLst/>
              <a:cxnLst/>
              <a:rect l="l" t="t" r="r" b="b"/>
              <a:pathLst>
                <a:path w="10790" h="13467" extrusionOk="0">
                  <a:moveTo>
                    <a:pt x="383" y="1"/>
                  </a:moveTo>
                  <a:cubicBezTo>
                    <a:pt x="142" y="289"/>
                    <a:pt x="0" y="657"/>
                    <a:pt x="0" y="1059"/>
                  </a:cubicBezTo>
                  <a:lnTo>
                    <a:pt x="0" y="11814"/>
                  </a:lnTo>
                  <a:cubicBezTo>
                    <a:pt x="0" y="12726"/>
                    <a:pt x="742" y="13467"/>
                    <a:pt x="1658" y="13467"/>
                  </a:cubicBezTo>
                  <a:lnTo>
                    <a:pt x="9226" y="13467"/>
                  </a:lnTo>
                  <a:cubicBezTo>
                    <a:pt x="9949" y="13467"/>
                    <a:pt x="10562" y="13004"/>
                    <a:pt x="10789" y="12357"/>
                  </a:cubicBezTo>
                  <a:lnTo>
                    <a:pt x="10789" y="12357"/>
                  </a:lnTo>
                  <a:cubicBezTo>
                    <a:pt x="10487" y="12726"/>
                    <a:pt x="10029" y="12957"/>
                    <a:pt x="9514" y="12957"/>
                  </a:cubicBezTo>
                  <a:lnTo>
                    <a:pt x="1941" y="12957"/>
                  </a:lnTo>
                  <a:cubicBezTo>
                    <a:pt x="1030" y="12957"/>
                    <a:pt x="288" y="12216"/>
                    <a:pt x="288" y="11304"/>
                  </a:cubicBezTo>
                  <a:lnTo>
                    <a:pt x="288" y="549"/>
                  </a:lnTo>
                  <a:cubicBezTo>
                    <a:pt x="288" y="355"/>
                    <a:pt x="321" y="176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8"/>
            <p:cNvSpPr/>
            <p:nvPr/>
          </p:nvSpPr>
          <p:spPr>
            <a:xfrm>
              <a:off x="4957795" y="3053479"/>
              <a:ext cx="845269" cy="499331"/>
            </a:xfrm>
            <a:custGeom>
              <a:avLst/>
              <a:gdLst/>
              <a:ahLst/>
              <a:cxnLst/>
              <a:rect l="l" t="t" r="r" b="b"/>
              <a:pathLst>
                <a:path w="9737" h="5752" extrusionOk="0">
                  <a:moveTo>
                    <a:pt x="1483" y="0"/>
                  </a:moveTo>
                  <a:cubicBezTo>
                    <a:pt x="666" y="0"/>
                    <a:pt x="1" y="713"/>
                    <a:pt x="1" y="1591"/>
                  </a:cubicBezTo>
                  <a:lnTo>
                    <a:pt x="1" y="5751"/>
                  </a:lnTo>
                  <a:lnTo>
                    <a:pt x="9737" y="5751"/>
                  </a:lnTo>
                  <a:lnTo>
                    <a:pt x="9737" y="1591"/>
                  </a:lnTo>
                  <a:cubicBezTo>
                    <a:pt x="9737" y="713"/>
                    <a:pt x="9076" y="0"/>
                    <a:pt x="8259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8"/>
            <p:cNvSpPr/>
            <p:nvPr/>
          </p:nvSpPr>
          <p:spPr>
            <a:xfrm>
              <a:off x="4974636" y="3073966"/>
              <a:ext cx="812021" cy="458357"/>
            </a:xfrm>
            <a:custGeom>
              <a:avLst/>
              <a:gdLst/>
              <a:ahLst/>
              <a:cxnLst/>
              <a:rect l="l" t="t" r="r" b="b"/>
              <a:pathLst>
                <a:path w="9354" h="5280" extrusionOk="0">
                  <a:moveTo>
                    <a:pt x="1421" y="0"/>
                  </a:moveTo>
                  <a:cubicBezTo>
                    <a:pt x="638" y="0"/>
                    <a:pt x="0" y="652"/>
                    <a:pt x="0" y="1459"/>
                  </a:cubicBezTo>
                  <a:lnTo>
                    <a:pt x="0" y="5279"/>
                  </a:lnTo>
                  <a:lnTo>
                    <a:pt x="9354" y="5279"/>
                  </a:lnTo>
                  <a:lnTo>
                    <a:pt x="9354" y="1459"/>
                  </a:lnTo>
                  <a:cubicBezTo>
                    <a:pt x="9354" y="652"/>
                    <a:pt x="8716" y="0"/>
                    <a:pt x="7932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8"/>
            <p:cNvSpPr/>
            <p:nvPr/>
          </p:nvSpPr>
          <p:spPr>
            <a:xfrm>
              <a:off x="5006582" y="3073966"/>
              <a:ext cx="663662" cy="458357"/>
            </a:xfrm>
            <a:custGeom>
              <a:avLst/>
              <a:gdLst/>
              <a:ahLst/>
              <a:cxnLst/>
              <a:rect l="l" t="t" r="r" b="b"/>
              <a:pathLst>
                <a:path w="7645" h="5280" extrusionOk="0">
                  <a:moveTo>
                    <a:pt x="3070" y="0"/>
                  </a:moveTo>
                  <a:lnTo>
                    <a:pt x="0" y="5279"/>
                  </a:lnTo>
                  <a:lnTo>
                    <a:pt x="4576" y="5279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8"/>
            <p:cNvSpPr/>
            <p:nvPr/>
          </p:nvSpPr>
          <p:spPr>
            <a:xfrm>
              <a:off x="5502085" y="4608741"/>
              <a:ext cx="251402" cy="108513"/>
            </a:xfrm>
            <a:custGeom>
              <a:avLst/>
              <a:gdLst/>
              <a:ahLst/>
              <a:cxnLst/>
              <a:rect l="l" t="t" r="r" b="b"/>
              <a:pathLst>
                <a:path w="2896" h="1250" extrusionOk="0">
                  <a:moveTo>
                    <a:pt x="858" y="0"/>
                  </a:moveTo>
                  <a:cubicBezTo>
                    <a:pt x="787" y="0"/>
                    <a:pt x="723" y="13"/>
                    <a:pt x="667" y="40"/>
                  </a:cubicBezTo>
                  <a:cubicBezTo>
                    <a:pt x="53" y="342"/>
                    <a:pt x="1" y="1249"/>
                    <a:pt x="1" y="1249"/>
                  </a:cubicBezTo>
                  <a:lnTo>
                    <a:pt x="2895" y="1249"/>
                  </a:lnTo>
                  <a:cubicBezTo>
                    <a:pt x="2895" y="1249"/>
                    <a:pt x="1565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8"/>
            <p:cNvSpPr/>
            <p:nvPr/>
          </p:nvSpPr>
          <p:spPr>
            <a:xfrm>
              <a:off x="5035315" y="4608741"/>
              <a:ext cx="234908" cy="108513"/>
            </a:xfrm>
            <a:custGeom>
              <a:avLst/>
              <a:gdLst/>
              <a:ahLst/>
              <a:cxnLst/>
              <a:rect l="l" t="t" r="r" b="b"/>
              <a:pathLst>
                <a:path w="2706" h="1250" extrusionOk="0">
                  <a:moveTo>
                    <a:pt x="1904" y="0"/>
                  </a:moveTo>
                  <a:cubicBezTo>
                    <a:pt x="1245" y="0"/>
                    <a:pt x="0" y="1249"/>
                    <a:pt x="0" y="1249"/>
                  </a:cubicBezTo>
                  <a:lnTo>
                    <a:pt x="2705" y="1249"/>
                  </a:lnTo>
                  <a:cubicBezTo>
                    <a:pt x="2705" y="1249"/>
                    <a:pt x="2654" y="342"/>
                    <a:pt x="2082" y="40"/>
                  </a:cubicBezTo>
                  <a:cubicBezTo>
                    <a:pt x="2030" y="13"/>
                    <a:pt x="1970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8"/>
            <p:cNvSpPr/>
            <p:nvPr/>
          </p:nvSpPr>
          <p:spPr>
            <a:xfrm>
              <a:off x="5285324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8"/>
            <p:cNvSpPr/>
            <p:nvPr/>
          </p:nvSpPr>
          <p:spPr>
            <a:xfrm>
              <a:off x="5438975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8"/>
            <p:cNvSpPr/>
            <p:nvPr/>
          </p:nvSpPr>
          <p:spPr>
            <a:xfrm>
              <a:off x="5321349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6" y="42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8"/>
            <p:cNvSpPr/>
            <p:nvPr/>
          </p:nvSpPr>
          <p:spPr>
            <a:xfrm>
              <a:off x="5360674" y="3452277"/>
              <a:ext cx="36634" cy="36547"/>
            </a:xfrm>
            <a:custGeom>
              <a:avLst/>
              <a:gdLst/>
              <a:ahLst/>
              <a:cxnLst/>
              <a:rect l="l" t="t" r="r" b="b"/>
              <a:pathLst>
                <a:path w="422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8"/>
            <p:cNvSpPr/>
            <p:nvPr/>
          </p:nvSpPr>
          <p:spPr>
            <a:xfrm>
              <a:off x="5399651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0" y="0"/>
                  </a:moveTo>
                  <a:lnTo>
                    <a:pt x="0" y="421"/>
                  </a:lnTo>
                  <a:lnTo>
                    <a:pt x="425" y="42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8"/>
            <p:cNvSpPr/>
            <p:nvPr/>
          </p:nvSpPr>
          <p:spPr>
            <a:xfrm>
              <a:off x="509139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8"/>
            <p:cNvSpPr/>
            <p:nvPr/>
          </p:nvSpPr>
          <p:spPr>
            <a:xfrm>
              <a:off x="5125075" y="3252271"/>
              <a:ext cx="36894" cy="36981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8"/>
            <p:cNvSpPr/>
            <p:nvPr/>
          </p:nvSpPr>
          <p:spPr>
            <a:xfrm>
              <a:off x="5158670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8"/>
            <p:cNvSpPr/>
            <p:nvPr/>
          </p:nvSpPr>
          <p:spPr>
            <a:xfrm>
              <a:off x="5227075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8"/>
            <p:cNvSpPr/>
            <p:nvPr/>
          </p:nvSpPr>
          <p:spPr>
            <a:xfrm>
              <a:off x="5193481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8"/>
            <p:cNvSpPr/>
            <p:nvPr/>
          </p:nvSpPr>
          <p:spPr>
            <a:xfrm>
              <a:off x="549722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8"/>
            <p:cNvSpPr/>
            <p:nvPr/>
          </p:nvSpPr>
          <p:spPr>
            <a:xfrm>
              <a:off x="5530818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8"/>
            <p:cNvSpPr/>
            <p:nvPr/>
          </p:nvSpPr>
          <p:spPr>
            <a:xfrm>
              <a:off x="5564413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8"/>
            <p:cNvSpPr/>
            <p:nvPr/>
          </p:nvSpPr>
          <p:spPr>
            <a:xfrm>
              <a:off x="5632905" y="3285866"/>
              <a:ext cx="36547" cy="36981"/>
            </a:xfrm>
            <a:custGeom>
              <a:avLst/>
              <a:gdLst/>
              <a:ahLst/>
              <a:cxnLst/>
              <a:rect l="l" t="t" r="r" b="b"/>
              <a:pathLst>
                <a:path w="42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0" y="42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5599224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6318172" y="3231784"/>
              <a:ext cx="201746" cy="169366"/>
            </a:xfrm>
            <a:custGeom>
              <a:avLst/>
              <a:gdLst/>
              <a:ahLst/>
              <a:cxnLst/>
              <a:rect l="l" t="t" r="r" b="b"/>
              <a:pathLst>
                <a:path w="2324" h="1951" extrusionOk="0">
                  <a:moveTo>
                    <a:pt x="312" y="0"/>
                  </a:moveTo>
                  <a:cubicBezTo>
                    <a:pt x="119" y="208"/>
                    <a:pt x="1" y="486"/>
                    <a:pt x="1" y="789"/>
                  </a:cubicBezTo>
                  <a:cubicBezTo>
                    <a:pt x="1" y="1431"/>
                    <a:pt x="520" y="1950"/>
                    <a:pt x="1162" y="1950"/>
                  </a:cubicBezTo>
                  <a:cubicBezTo>
                    <a:pt x="1804" y="1950"/>
                    <a:pt x="2324" y="1431"/>
                    <a:pt x="2324" y="789"/>
                  </a:cubicBezTo>
                  <a:cubicBezTo>
                    <a:pt x="2324" y="642"/>
                    <a:pt x="2295" y="505"/>
                    <a:pt x="2248" y="373"/>
                  </a:cubicBezTo>
                  <a:lnTo>
                    <a:pt x="1823" y="798"/>
                  </a:lnTo>
                  <a:cubicBezTo>
                    <a:pt x="1818" y="1157"/>
                    <a:pt x="1526" y="1450"/>
                    <a:pt x="1162" y="1450"/>
                  </a:cubicBezTo>
                  <a:cubicBezTo>
                    <a:pt x="799" y="1450"/>
                    <a:pt x="501" y="1152"/>
                    <a:pt x="501" y="789"/>
                  </a:cubicBezTo>
                  <a:cubicBezTo>
                    <a:pt x="501" y="623"/>
                    <a:pt x="567" y="472"/>
                    <a:pt x="666" y="359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4564726" y="4033113"/>
              <a:ext cx="207476" cy="163116"/>
            </a:xfrm>
            <a:custGeom>
              <a:avLst/>
              <a:gdLst/>
              <a:ahLst/>
              <a:cxnLst/>
              <a:rect l="l" t="t" r="r" b="b"/>
              <a:pathLst>
                <a:path w="2390" h="1879" extrusionOk="0">
                  <a:moveTo>
                    <a:pt x="1210" y="1"/>
                  </a:moveTo>
                  <a:cubicBezTo>
                    <a:pt x="1178" y="1"/>
                    <a:pt x="1147" y="2"/>
                    <a:pt x="1115" y="4"/>
                  </a:cubicBezTo>
                  <a:cubicBezTo>
                    <a:pt x="478" y="56"/>
                    <a:pt x="1" y="614"/>
                    <a:pt x="53" y="1256"/>
                  </a:cubicBezTo>
                  <a:cubicBezTo>
                    <a:pt x="62" y="1402"/>
                    <a:pt x="100" y="1539"/>
                    <a:pt x="161" y="1662"/>
                  </a:cubicBezTo>
                  <a:lnTo>
                    <a:pt x="548" y="1204"/>
                  </a:lnTo>
                  <a:cubicBezTo>
                    <a:pt x="525" y="845"/>
                    <a:pt x="794" y="533"/>
                    <a:pt x="1157" y="505"/>
                  </a:cubicBezTo>
                  <a:cubicBezTo>
                    <a:pt x="1175" y="504"/>
                    <a:pt x="1192" y="503"/>
                    <a:pt x="1209" y="503"/>
                  </a:cubicBezTo>
                  <a:cubicBezTo>
                    <a:pt x="1547" y="503"/>
                    <a:pt x="1839" y="763"/>
                    <a:pt x="1866" y="1109"/>
                  </a:cubicBezTo>
                  <a:cubicBezTo>
                    <a:pt x="1880" y="1275"/>
                    <a:pt x="1828" y="1430"/>
                    <a:pt x="1738" y="1553"/>
                  </a:cubicBezTo>
                  <a:lnTo>
                    <a:pt x="2121" y="1879"/>
                  </a:lnTo>
                  <a:cubicBezTo>
                    <a:pt x="2295" y="1657"/>
                    <a:pt x="2390" y="1374"/>
                    <a:pt x="2366" y="1072"/>
                  </a:cubicBezTo>
                  <a:cubicBezTo>
                    <a:pt x="2317" y="462"/>
                    <a:pt x="1807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4908228" y="3692477"/>
              <a:ext cx="160338" cy="303748"/>
            </a:xfrm>
            <a:custGeom>
              <a:avLst/>
              <a:gdLst/>
              <a:ahLst/>
              <a:cxnLst/>
              <a:rect l="l" t="t" r="r" b="b"/>
              <a:pathLst>
                <a:path w="1847" h="3499" extrusionOk="0">
                  <a:moveTo>
                    <a:pt x="0" y="0"/>
                  </a:moveTo>
                  <a:lnTo>
                    <a:pt x="0" y="128"/>
                  </a:lnTo>
                  <a:lnTo>
                    <a:pt x="1719" y="128"/>
                  </a:lnTo>
                  <a:lnTo>
                    <a:pt x="1719" y="3371"/>
                  </a:lnTo>
                  <a:lnTo>
                    <a:pt x="0" y="3371"/>
                  </a:lnTo>
                  <a:lnTo>
                    <a:pt x="0" y="3499"/>
                  </a:lnTo>
                  <a:lnTo>
                    <a:pt x="1846" y="3499"/>
                  </a:lnTo>
                  <a:lnTo>
                    <a:pt x="1846" y="1303"/>
                  </a:lnTo>
                  <a:lnTo>
                    <a:pt x="1780" y="1303"/>
                  </a:lnTo>
                  <a:lnTo>
                    <a:pt x="1780" y="1176"/>
                  </a:lnTo>
                  <a:lnTo>
                    <a:pt x="1846" y="1176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5318919" y="4049867"/>
              <a:ext cx="534142" cy="173012"/>
            </a:xfrm>
            <a:custGeom>
              <a:avLst/>
              <a:gdLst/>
              <a:ahLst/>
              <a:cxnLst/>
              <a:rect l="l" t="t" r="r" b="b"/>
              <a:pathLst>
                <a:path w="6153" h="1993" extrusionOk="0">
                  <a:moveTo>
                    <a:pt x="0" y="0"/>
                  </a:moveTo>
                  <a:lnTo>
                    <a:pt x="0" y="1993"/>
                  </a:lnTo>
                  <a:lnTo>
                    <a:pt x="128" y="1993"/>
                  </a:lnTo>
                  <a:lnTo>
                    <a:pt x="128" y="128"/>
                  </a:lnTo>
                  <a:lnTo>
                    <a:pt x="6153" y="128"/>
                  </a:lnTo>
                  <a:lnTo>
                    <a:pt x="6153" y="0"/>
                  </a:lnTo>
                  <a:lnTo>
                    <a:pt x="2078" y="0"/>
                  </a:lnTo>
                  <a:lnTo>
                    <a:pt x="2078" y="62"/>
                  </a:lnTo>
                  <a:lnTo>
                    <a:pt x="1950" y="62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5062747" y="3794477"/>
              <a:ext cx="790318" cy="11198"/>
            </a:xfrm>
            <a:custGeom>
              <a:avLst/>
              <a:gdLst/>
              <a:ahLst/>
              <a:cxnLst/>
              <a:rect l="l" t="t" r="r" b="b"/>
              <a:pathLst>
                <a:path w="9104" h="129" extrusionOk="0">
                  <a:moveTo>
                    <a:pt x="0" y="1"/>
                  </a:moveTo>
                  <a:lnTo>
                    <a:pt x="0" y="128"/>
                  </a:lnTo>
                  <a:lnTo>
                    <a:pt x="4901" y="128"/>
                  </a:lnTo>
                  <a:lnTo>
                    <a:pt x="4901" y="67"/>
                  </a:lnTo>
                  <a:lnTo>
                    <a:pt x="5029" y="67"/>
                  </a:lnTo>
                  <a:lnTo>
                    <a:pt x="5029" y="128"/>
                  </a:lnTo>
                  <a:lnTo>
                    <a:pt x="9104" y="128"/>
                  </a:lnTo>
                  <a:lnTo>
                    <a:pt x="9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5488195" y="3800206"/>
              <a:ext cx="11112" cy="255048"/>
            </a:xfrm>
            <a:custGeom>
              <a:avLst/>
              <a:gdLst/>
              <a:ahLst/>
              <a:cxnLst/>
              <a:rect l="l" t="t" r="r" b="b"/>
              <a:pathLst>
                <a:path w="128" h="2938" extrusionOk="0">
                  <a:moveTo>
                    <a:pt x="0" y="1"/>
                  </a:moveTo>
                  <a:lnTo>
                    <a:pt x="0" y="62"/>
                  </a:lnTo>
                  <a:lnTo>
                    <a:pt x="0" y="2876"/>
                  </a:lnTo>
                  <a:lnTo>
                    <a:pt x="0" y="2938"/>
                  </a:lnTo>
                  <a:lnTo>
                    <a:pt x="128" y="2938"/>
                  </a:lnTo>
                  <a:lnTo>
                    <a:pt x="128" y="2876"/>
                  </a:lnTo>
                  <a:lnTo>
                    <a:pt x="128" y="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1" name="Google Shape;3961;p38"/>
            <p:cNvGrpSpPr/>
            <p:nvPr/>
          </p:nvGrpSpPr>
          <p:grpSpPr>
            <a:xfrm>
              <a:off x="5653392" y="2613707"/>
              <a:ext cx="282476" cy="282476"/>
              <a:chOff x="5653392" y="2613707"/>
              <a:chExt cx="282476" cy="282476"/>
            </a:xfrm>
          </p:grpSpPr>
          <p:sp>
            <p:nvSpPr>
              <p:cNvPr id="3962" name="Google Shape;3962;p38"/>
              <p:cNvSpPr/>
              <p:nvPr/>
            </p:nvSpPr>
            <p:spPr>
              <a:xfrm>
                <a:off x="5676744" y="2651469"/>
                <a:ext cx="235342" cy="20669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381" extrusionOk="0">
                    <a:moveTo>
                      <a:pt x="1358" y="684"/>
                    </a:moveTo>
                    <a:cubicBezTo>
                      <a:pt x="1549" y="684"/>
                      <a:pt x="1732" y="792"/>
                      <a:pt x="1818" y="977"/>
                    </a:cubicBezTo>
                    <a:cubicBezTo>
                      <a:pt x="1936" y="1232"/>
                      <a:pt x="1828" y="1534"/>
                      <a:pt x="1573" y="1652"/>
                    </a:cubicBezTo>
                    <a:cubicBezTo>
                      <a:pt x="1503" y="1684"/>
                      <a:pt x="1429" y="1700"/>
                      <a:pt x="1357" y="1700"/>
                    </a:cubicBezTo>
                    <a:cubicBezTo>
                      <a:pt x="1166" y="1700"/>
                      <a:pt x="983" y="1592"/>
                      <a:pt x="897" y="1406"/>
                    </a:cubicBezTo>
                    <a:cubicBezTo>
                      <a:pt x="779" y="1151"/>
                      <a:pt x="888" y="849"/>
                      <a:pt x="1143" y="731"/>
                    </a:cubicBezTo>
                    <a:cubicBezTo>
                      <a:pt x="1213" y="699"/>
                      <a:pt x="1286" y="684"/>
                      <a:pt x="1358" y="684"/>
                    </a:cubicBezTo>
                    <a:close/>
                    <a:moveTo>
                      <a:pt x="1356" y="1"/>
                    </a:moveTo>
                    <a:cubicBezTo>
                      <a:pt x="1188" y="1"/>
                      <a:pt x="1017" y="37"/>
                      <a:pt x="855" y="113"/>
                    </a:cubicBezTo>
                    <a:cubicBezTo>
                      <a:pt x="260" y="391"/>
                      <a:pt x="0" y="1100"/>
                      <a:pt x="279" y="1694"/>
                    </a:cubicBezTo>
                    <a:cubicBezTo>
                      <a:pt x="482" y="2127"/>
                      <a:pt x="912" y="2380"/>
                      <a:pt x="1361" y="2380"/>
                    </a:cubicBezTo>
                    <a:cubicBezTo>
                      <a:pt x="1528" y="2380"/>
                      <a:pt x="1699" y="2345"/>
                      <a:pt x="1861" y="2270"/>
                    </a:cubicBezTo>
                    <a:cubicBezTo>
                      <a:pt x="2455" y="1992"/>
                      <a:pt x="2710" y="1284"/>
                      <a:pt x="2437" y="689"/>
                    </a:cubicBezTo>
                    <a:cubicBezTo>
                      <a:pt x="2234" y="256"/>
                      <a:pt x="180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38"/>
              <p:cNvSpPr/>
              <p:nvPr/>
            </p:nvSpPr>
            <p:spPr>
              <a:xfrm>
                <a:off x="5845152" y="2674299"/>
                <a:ext cx="87852" cy="8212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46" extrusionOk="0">
                    <a:moveTo>
                      <a:pt x="794" y="1"/>
                    </a:moveTo>
                    <a:lnTo>
                      <a:pt x="1" y="213"/>
                    </a:lnTo>
                    <a:lnTo>
                      <a:pt x="341" y="945"/>
                    </a:lnTo>
                    <a:lnTo>
                      <a:pt x="1011" y="468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38"/>
              <p:cNvSpPr/>
              <p:nvPr/>
            </p:nvSpPr>
            <p:spPr>
              <a:xfrm>
                <a:off x="5656257" y="2753469"/>
                <a:ext cx="87765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0" extrusionOk="0">
                    <a:moveTo>
                      <a:pt x="671" y="0"/>
                    </a:moveTo>
                    <a:lnTo>
                      <a:pt x="0" y="472"/>
                    </a:lnTo>
                    <a:lnTo>
                      <a:pt x="217" y="940"/>
                    </a:lnTo>
                    <a:lnTo>
                      <a:pt x="1011" y="732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38"/>
              <p:cNvSpPr/>
              <p:nvPr/>
            </p:nvSpPr>
            <p:spPr>
              <a:xfrm>
                <a:off x="5850100" y="2746437"/>
                <a:ext cx="85768" cy="7795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8" extrusionOk="0">
                    <a:moveTo>
                      <a:pt x="279" y="1"/>
                    </a:moveTo>
                    <a:lnTo>
                      <a:pt x="1" y="761"/>
                    </a:lnTo>
                    <a:lnTo>
                      <a:pt x="813" y="898"/>
                    </a:lnTo>
                    <a:lnTo>
                      <a:pt x="987" y="41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38"/>
              <p:cNvSpPr/>
              <p:nvPr/>
            </p:nvSpPr>
            <p:spPr>
              <a:xfrm>
                <a:off x="5653392" y="2684977"/>
                <a:ext cx="85334" cy="7838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03" extrusionOk="0">
                    <a:moveTo>
                      <a:pt x="175" y="1"/>
                    </a:moveTo>
                    <a:lnTo>
                      <a:pt x="0" y="487"/>
                    </a:lnTo>
                    <a:lnTo>
                      <a:pt x="708" y="902"/>
                    </a:lnTo>
                    <a:lnTo>
                      <a:pt x="982" y="142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38"/>
              <p:cNvSpPr/>
              <p:nvPr/>
            </p:nvSpPr>
            <p:spPr>
              <a:xfrm>
                <a:off x="5724662" y="2810415"/>
                <a:ext cx="78389" cy="857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8" extrusionOk="0">
                    <a:moveTo>
                      <a:pt x="142" y="0"/>
                    </a:moveTo>
                    <a:lnTo>
                      <a:pt x="1" y="812"/>
                    </a:lnTo>
                    <a:lnTo>
                      <a:pt x="487" y="987"/>
                    </a:lnTo>
                    <a:lnTo>
                      <a:pt x="903" y="27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38"/>
              <p:cNvSpPr/>
              <p:nvPr/>
            </p:nvSpPr>
            <p:spPr>
              <a:xfrm>
                <a:off x="5786122" y="2613707"/>
                <a:ext cx="78389" cy="8533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3" extrusionOk="0">
                    <a:moveTo>
                      <a:pt x="416" y="0"/>
                    </a:moveTo>
                    <a:lnTo>
                      <a:pt x="1" y="708"/>
                    </a:lnTo>
                    <a:lnTo>
                      <a:pt x="761" y="982"/>
                    </a:lnTo>
                    <a:lnTo>
                      <a:pt x="903" y="17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73" name="Google Shape;3973;p38"/>
            <p:cNvGrpSpPr/>
            <p:nvPr/>
          </p:nvGrpSpPr>
          <p:grpSpPr>
            <a:xfrm>
              <a:off x="5890292" y="2803818"/>
              <a:ext cx="162333" cy="162420"/>
              <a:chOff x="5890292" y="2803818"/>
              <a:chExt cx="162333" cy="162420"/>
            </a:xfrm>
          </p:grpSpPr>
          <p:sp>
            <p:nvSpPr>
              <p:cNvPr id="3974" name="Google Shape;3974;p38"/>
              <p:cNvSpPr/>
              <p:nvPr/>
            </p:nvSpPr>
            <p:spPr>
              <a:xfrm>
                <a:off x="5899321" y="2820225"/>
                <a:ext cx="144365" cy="12969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494" extrusionOk="0">
                    <a:moveTo>
                      <a:pt x="831" y="521"/>
                    </a:moveTo>
                    <a:cubicBezTo>
                      <a:pt x="931" y="521"/>
                      <a:pt x="1021" y="587"/>
                      <a:pt x="1048" y="685"/>
                    </a:cubicBezTo>
                    <a:cubicBezTo>
                      <a:pt x="1081" y="803"/>
                      <a:pt x="1011" y="931"/>
                      <a:pt x="892" y="964"/>
                    </a:cubicBezTo>
                    <a:cubicBezTo>
                      <a:pt x="873" y="969"/>
                      <a:pt x="853" y="972"/>
                      <a:pt x="833" y="972"/>
                    </a:cubicBezTo>
                    <a:cubicBezTo>
                      <a:pt x="735" y="972"/>
                      <a:pt x="641" y="906"/>
                      <a:pt x="614" y="808"/>
                    </a:cubicBezTo>
                    <a:cubicBezTo>
                      <a:pt x="581" y="685"/>
                      <a:pt x="652" y="563"/>
                      <a:pt x="770" y="530"/>
                    </a:cubicBezTo>
                    <a:cubicBezTo>
                      <a:pt x="790" y="524"/>
                      <a:pt x="811" y="521"/>
                      <a:pt x="831" y="521"/>
                    </a:cubicBezTo>
                    <a:close/>
                    <a:moveTo>
                      <a:pt x="837" y="0"/>
                    </a:moveTo>
                    <a:cubicBezTo>
                      <a:pt x="770" y="0"/>
                      <a:pt x="701" y="10"/>
                      <a:pt x="633" y="29"/>
                    </a:cubicBezTo>
                    <a:cubicBezTo>
                      <a:pt x="231" y="138"/>
                      <a:pt x="0" y="548"/>
                      <a:pt x="113" y="945"/>
                    </a:cubicBezTo>
                    <a:cubicBezTo>
                      <a:pt x="203" y="1277"/>
                      <a:pt x="504" y="1493"/>
                      <a:pt x="830" y="1493"/>
                    </a:cubicBezTo>
                    <a:cubicBezTo>
                      <a:pt x="897" y="1493"/>
                      <a:pt x="966" y="1484"/>
                      <a:pt x="1034" y="1464"/>
                    </a:cubicBezTo>
                    <a:cubicBezTo>
                      <a:pt x="1431" y="1356"/>
                      <a:pt x="1662" y="945"/>
                      <a:pt x="1553" y="544"/>
                    </a:cubicBezTo>
                    <a:cubicBezTo>
                      <a:pt x="1460" y="215"/>
                      <a:pt x="1162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38"/>
              <p:cNvSpPr/>
              <p:nvPr/>
            </p:nvSpPr>
            <p:spPr>
              <a:xfrm>
                <a:off x="5937777" y="2803818"/>
                <a:ext cx="41929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44" extrusionOk="0">
                    <a:moveTo>
                      <a:pt x="279" y="1"/>
                    </a:moveTo>
                    <a:lnTo>
                      <a:pt x="1" y="81"/>
                    </a:lnTo>
                    <a:lnTo>
                      <a:pt x="43" y="544"/>
                    </a:lnTo>
                    <a:lnTo>
                      <a:pt x="483" y="421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38"/>
              <p:cNvSpPr/>
              <p:nvPr/>
            </p:nvSpPr>
            <p:spPr>
              <a:xfrm>
                <a:off x="5963212" y="2919013"/>
                <a:ext cx="42276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44" extrusionOk="0">
                    <a:moveTo>
                      <a:pt x="444" y="1"/>
                    </a:moveTo>
                    <a:lnTo>
                      <a:pt x="1" y="123"/>
                    </a:lnTo>
                    <a:lnTo>
                      <a:pt x="204" y="544"/>
                    </a:lnTo>
                    <a:lnTo>
                      <a:pt x="487" y="463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38"/>
              <p:cNvSpPr/>
              <p:nvPr/>
            </p:nvSpPr>
            <p:spPr>
              <a:xfrm>
                <a:off x="6005401" y="2850955"/>
                <a:ext cx="47225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8" extrusionOk="0">
                    <a:moveTo>
                      <a:pt x="464" y="1"/>
                    </a:moveTo>
                    <a:lnTo>
                      <a:pt x="1" y="43"/>
                    </a:lnTo>
                    <a:lnTo>
                      <a:pt x="124" y="487"/>
                    </a:lnTo>
                    <a:lnTo>
                      <a:pt x="544" y="284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38"/>
              <p:cNvSpPr/>
              <p:nvPr/>
            </p:nvSpPr>
            <p:spPr>
              <a:xfrm>
                <a:off x="5890292" y="2876824"/>
                <a:ext cx="47225" cy="422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7" extrusionOk="0">
                    <a:moveTo>
                      <a:pt x="420" y="0"/>
                    </a:moveTo>
                    <a:lnTo>
                      <a:pt x="0" y="203"/>
                    </a:lnTo>
                    <a:lnTo>
                      <a:pt x="80" y="487"/>
                    </a:lnTo>
                    <a:lnTo>
                      <a:pt x="543" y="43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38"/>
              <p:cNvSpPr/>
              <p:nvPr/>
            </p:nvSpPr>
            <p:spPr>
              <a:xfrm>
                <a:off x="5997241" y="2887848"/>
                <a:ext cx="50957" cy="47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49" extrusionOk="0">
                    <a:moveTo>
                      <a:pt x="227" y="1"/>
                    </a:moveTo>
                    <a:lnTo>
                      <a:pt x="1" y="397"/>
                    </a:lnTo>
                    <a:lnTo>
                      <a:pt x="440" y="548"/>
                    </a:lnTo>
                    <a:lnTo>
                      <a:pt x="586" y="29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38"/>
              <p:cNvSpPr/>
              <p:nvPr/>
            </p:nvSpPr>
            <p:spPr>
              <a:xfrm>
                <a:off x="5895154" y="2834201"/>
                <a:ext cx="5052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143" y="0"/>
                    </a:moveTo>
                    <a:lnTo>
                      <a:pt x="1" y="255"/>
                    </a:lnTo>
                    <a:lnTo>
                      <a:pt x="360" y="553"/>
                    </a:lnTo>
                    <a:lnTo>
                      <a:pt x="582" y="1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38"/>
              <p:cNvSpPr/>
              <p:nvPr/>
            </p:nvSpPr>
            <p:spPr>
              <a:xfrm>
                <a:off x="5921023" y="2910853"/>
                <a:ext cx="48006" cy="5043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1" extrusionOk="0">
                    <a:moveTo>
                      <a:pt x="151" y="0"/>
                    </a:moveTo>
                    <a:lnTo>
                      <a:pt x="0" y="439"/>
                    </a:lnTo>
                    <a:lnTo>
                      <a:pt x="255" y="581"/>
                    </a:lnTo>
                    <a:lnTo>
                      <a:pt x="553" y="22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38"/>
              <p:cNvSpPr/>
              <p:nvPr/>
            </p:nvSpPr>
            <p:spPr>
              <a:xfrm>
                <a:off x="5974323" y="2808332"/>
                <a:ext cx="48006" cy="5095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7" extrusionOk="0">
                    <a:moveTo>
                      <a:pt x="298" y="1"/>
                    </a:moveTo>
                    <a:lnTo>
                      <a:pt x="0" y="360"/>
                    </a:lnTo>
                    <a:lnTo>
                      <a:pt x="397" y="586"/>
                    </a:lnTo>
                    <a:lnTo>
                      <a:pt x="553" y="14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83" name="Google Shape;3983;p38"/>
          <p:cNvSpPr/>
          <p:nvPr/>
        </p:nvSpPr>
        <p:spPr>
          <a:xfrm>
            <a:off x="5476071" y="2317421"/>
            <a:ext cx="8787" cy="12099"/>
          </a:xfrm>
          <a:custGeom>
            <a:avLst/>
            <a:gdLst/>
            <a:ahLst/>
            <a:cxnLst/>
            <a:rect l="l" t="t" r="r" b="b"/>
            <a:pathLst>
              <a:path w="138" h="190" extrusionOk="0">
                <a:moveTo>
                  <a:pt x="138" y="189"/>
                </a:moveTo>
                <a:cubicBezTo>
                  <a:pt x="91" y="128"/>
                  <a:pt x="43" y="66"/>
                  <a:pt x="1" y="0"/>
                </a:cubicBezTo>
                <a:cubicBezTo>
                  <a:pt x="43" y="66"/>
                  <a:pt x="91" y="128"/>
                  <a:pt x="138" y="189"/>
                </a:cubicBezTo>
                <a:close/>
              </a:path>
            </a:pathLst>
          </a:custGeom>
          <a:solidFill>
            <a:srgbClr val="72C3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4" name="Google Shape;3984;p38"/>
          <p:cNvGrpSpPr/>
          <p:nvPr/>
        </p:nvGrpSpPr>
        <p:grpSpPr>
          <a:xfrm>
            <a:off x="6190846" y="420435"/>
            <a:ext cx="892626" cy="949064"/>
            <a:chOff x="7292841" y="686691"/>
            <a:chExt cx="591182" cy="628561"/>
          </a:xfrm>
        </p:grpSpPr>
        <p:sp>
          <p:nvSpPr>
            <p:cNvPr id="3985" name="Google Shape;3985;p38"/>
            <p:cNvSpPr/>
            <p:nvPr/>
          </p:nvSpPr>
          <p:spPr>
            <a:xfrm>
              <a:off x="7523159" y="1244561"/>
              <a:ext cx="2165" cy="637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33" y="10"/>
                  </a:moveTo>
                  <a:cubicBezTo>
                    <a:pt x="24" y="10"/>
                    <a:pt x="15" y="5"/>
                    <a:pt x="0" y="0"/>
                  </a:cubicBezTo>
                  <a:cubicBezTo>
                    <a:pt x="15" y="5"/>
                    <a:pt x="24" y="10"/>
                    <a:pt x="33" y="1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7422422" y="1199732"/>
              <a:ext cx="4012" cy="2802"/>
            </a:xfrm>
            <a:custGeom>
              <a:avLst/>
              <a:gdLst/>
              <a:ahLst/>
              <a:cxnLst/>
              <a:rect l="l" t="t" r="r" b="b"/>
              <a:pathLst>
                <a:path w="63" h="44" extrusionOk="0">
                  <a:moveTo>
                    <a:pt x="62" y="43"/>
                  </a:moveTo>
                  <a:cubicBezTo>
                    <a:pt x="38" y="29"/>
                    <a:pt x="20" y="15"/>
                    <a:pt x="1" y="1"/>
                  </a:cubicBezTo>
                  <a:cubicBezTo>
                    <a:pt x="20" y="15"/>
                    <a:pt x="38" y="29"/>
                    <a:pt x="62" y="43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7509914" y="1241249"/>
              <a:ext cx="2802" cy="955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43" y="14"/>
                  </a:moveTo>
                  <a:cubicBezTo>
                    <a:pt x="29" y="10"/>
                    <a:pt x="15" y="5"/>
                    <a:pt x="1" y="0"/>
                  </a:cubicBezTo>
                  <a:cubicBezTo>
                    <a:pt x="15" y="5"/>
                    <a:pt x="29" y="10"/>
                    <a:pt x="4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7566140" y="1250865"/>
              <a:ext cx="3375" cy="382"/>
            </a:xfrm>
            <a:custGeom>
              <a:avLst/>
              <a:gdLst/>
              <a:ahLst/>
              <a:cxnLst/>
              <a:rect l="l" t="t" r="r" b="b"/>
              <a:pathLst>
                <a:path w="53" h="6" extrusionOk="0">
                  <a:moveTo>
                    <a:pt x="53" y="5"/>
                  </a:moveTo>
                  <a:cubicBezTo>
                    <a:pt x="34" y="5"/>
                    <a:pt x="19" y="5"/>
                    <a:pt x="1" y="0"/>
                  </a:cubicBezTo>
                  <a:cubicBezTo>
                    <a:pt x="19" y="5"/>
                    <a:pt x="34" y="5"/>
                    <a:pt x="53" y="5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7432038" y="1206355"/>
              <a:ext cx="4266" cy="2738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7" y="43"/>
                  </a:moveTo>
                  <a:cubicBezTo>
                    <a:pt x="43" y="29"/>
                    <a:pt x="24" y="15"/>
                    <a:pt x="1" y="1"/>
                  </a:cubicBezTo>
                  <a:cubicBezTo>
                    <a:pt x="24" y="15"/>
                    <a:pt x="43" y="29"/>
                    <a:pt x="67" y="43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7444964" y="1214187"/>
              <a:ext cx="4266" cy="2483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7" y="38"/>
                  </a:moveTo>
                  <a:cubicBezTo>
                    <a:pt x="43" y="24"/>
                    <a:pt x="24" y="14"/>
                    <a:pt x="1" y="0"/>
                  </a:cubicBezTo>
                  <a:cubicBezTo>
                    <a:pt x="24" y="14"/>
                    <a:pt x="43" y="24"/>
                    <a:pt x="67" y="38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7483488" y="1232526"/>
              <a:ext cx="2738" cy="95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43" y="14"/>
                  </a:moveTo>
                  <a:cubicBezTo>
                    <a:pt x="28" y="10"/>
                    <a:pt x="14" y="10"/>
                    <a:pt x="0" y="0"/>
                  </a:cubicBezTo>
                  <a:cubicBezTo>
                    <a:pt x="14" y="10"/>
                    <a:pt x="28" y="10"/>
                    <a:pt x="4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7456107" y="1220172"/>
              <a:ext cx="3948" cy="2165"/>
            </a:xfrm>
            <a:custGeom>
              <a:avLst/>
              <a:gdLst/>
              <a:ahLst/>
              <a:cxnLst/>
              <a:rect l="l" t="t" r="r" b="b"/>
              <a:pathLst>
                <a:path w="62" h="34" extrusionOk="0">
                  <a:moveTo>
                    <a:pt x="62" y="34"/>
                  </a:moveTo>
                  <a:cubicBezTo>
                    <a:pt x="43" y="24"/>
                    <a:pt x="24" y="15"/>
                    <a:pt x="0" y="1"/>
                  </a:cubicBezTo>
                  <a:cubicBezTo>
                    <a:pt x="24" y="15"/>
                    <a:pt x="43" y="24"/>
                    <a:pt x="62" y="3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7469352" y="1226795"/>
              <a:ext cx="3948" cy="1592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62" y="24"/>
                  </a:moveTo>
                  <a:cubicBezTo>
                    <a:pt x="43" y="15"/>
                    <a:pt x="19" y="5"/>
                    <a:pt x="0" y="1"/>
                  </a:cubicBezTo>
                  <a:cubicBezTo>
                    <a:pt x="19" y="5"/>
                    <a:pt x="43" y="15"/>
                    <a:pt x="62" y="2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7495459" y="1237047"/>
              <a:ext cx="3375" cy="955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4" y="10"/>
                    <a:pt x="15" y="5"/>
                    <a:pt x="1" y="0"/>
                  </a:cubicBezTo>
                  <a:cubicBezTo>
                    <a:pt x="15" y="5"/>
                    <a:pt x="34" y="10"/>
                    <a:pt x="5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7673180" y="1228323"/>
              <a:ext cx="25025" cy="9361"/>
            </a:xfrm>
            <a:custGeom>
              <a:avLst/>
              <a:gdLst/>
              <a:ahLst/>
              <a:cxnLst/>
              <a:rect l="l" t="t" r="r" b="b"/>
              <a:pathLst>
                <a:path w="393" h="147" extrusionOk="0">
                  <a:moveTo>
                    <a:pt x="392" y="0"/>
                  </a:moveTo>
                  <a:cubicBezTo>
                    <a:pt x="265" y="57"/>
                    <a:pt x="133" y="104"/>
                    <a:pt x="0" y="147"/>
                  </a:cubicBezTo>
                  <a:cubicBezTo>
                    <a:pt x="133" y="104"/>
                    <a:pt x="265" y="57"/>
                    <a:pt x="392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7581805" y="1251756"/>
              <a:ext cx="1528" cy="6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10" y="0"/>
                    <a:pt x="19" y="0"/>
                    <a:pt x="24" y="0"/>
                  </a:cubicBezTo>
                  <a:cubicBezTo>
                    <a:pt x="19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7656370" y="1237938"/>
              <a:ext cx="15665" cy="4839"/>
            </a:xfrm>
            <a:custGeom>
              <a:avLst/>
              <a:gdLst/>
              <a:ahLst/>
              <a:cxnLst/>
              <a:rect l="l" t="t" r="r" b="b"/>
              <a:pathLst>
                <a:path w="246" h="76" extrusionOk="0">
                  <a:moveTo>
                    <a:pt x="246" y="0"/>
                  </a:moveTo>
                  <a:cubicBezTo>
                    <a:pt x="165" y="29"/>
                    <a:pt x="85" y="52"/>
                    <a:pt x="0" y="76"/>
                  </a:cubicBezTo>
                  <a:cubicBezTo>
                    <a:pt x="85" y="52"/>
                    <a:pt x="165" y="29"/>
                    <a:pt x="246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7292841" y="686691"/>
              <a:ext cx="591182" cy="628561"/>
            </a:xfrm>
            <a:custGeom>
              <a:avLst/>
              <a:gdLst/>
              <a:ahLst/>
              <a:cxnLst/>
              <a:rect l="l" t="t" r="r" b="b"/>
              <a:pathLst>
                <a:path w="9284" h="9871" extrusionOk="0">
                  <a:moveTo>
                    <a:pt x="4588" y="1"/>
                  </a:moveTo>
                  <a:cubicBezTo>
                    <a:pt x="2368" y="1"/>
                    <a:pt x="453" y="1669"/>
                    <a:pt x="190" y="3931"/>
                  </a:cubicBezTo>
                  <a:cubicBezTo>
                    <a:pt x="1" y="5593"/>
                    <a:pt x="756" y="7151"/>
                    <a:pt x="2036" y="8058"/>
                  </a:cubicBezTo>
                  <a:cubicBezTo>
                    <a:pt x="2026" y="8043"/>
                    <a:pt x="2021" y="8025"/>
                    <a:pt x="2012" y="8010"/>
                  </a:cubicBezTo>
                  <a:cubicBezTo>
                    <a:pt x="2706" y="6854"/>
                    <a:pt x="3259" y="6141"/>
                    <a:pt x="3792" y="5862"/>
                  </a:cubicBezTo>
                  <a:cubicBezTo>
                    <a:pt x="3773" y="5843"/>
                    <a:pt x="3754" y="5829"/>
                    <a:pt x="3735" y="5805"/>
                  </a:cubicBezTo>
                  <a:cubicBezTo>
                    <a:pt x="3726" y="5801"/>
                    <a:pt x="3721" y="5787"/>
                    <a:pt x="3712" y="5777"/>
                  </a:cubicBezTo>
                  <a:cubicBezTo>
                    <a:pt x="3712" y="5777"/>
                    <a:pt x="3712" y="5782"/>
                    <a:pt x="3712" y="5782"/>
                  </a:cubicBezTo>
                  <a:cubicBezTo>
                    <a:pt x="3622" y="5845"/>
                    <a:pt x="3515" y="5875"/>
                    <a:pt x="3401" y="5875"/>
                  </a:cubicBezTo>
                  <a:cubicBezTo>
                    <a:pt x="3183" y="5875"/>
                    <a:pt x="2941" y="5764"/>
                    <a:pt x="2749" y="5565"/>
                  </a:cubicBezTo>
                  <a:cubicBezTo>
                    <a:pt x="2673" y="5555"/>
                    <a:pt x="2602" y="5541"/>
                    <a:pt x="2531" y="5517"/>
                  </a:cubicBezTo>
                  <a:cubicBezTo>
                    <a:pt x="2428" y="5480"/>
                    <a:pt x="2338" y="5432"/>
                    <a:pt x="2258" y="5366"/>
                  </a:cubicBezTo>
                  <a:cubicBezTo>
                    <a:pt x="2220" y="5333"/>
                    <a:pt x="2182" y="5300"/>
                    <a:pt x="2154" y="5258"/>
                  </a:cubicBezTo>
                  <a:cubicBezTo>
                    <a:pt x="2092" y="5182"/>
                    <a:pt x="2050" y="5093"/>
                    <a:pt x="2026" y="4998"/>
                  </a:cubicBezTo>
                  <a:cubicBezTo>
                    <a:pt x="2017" y="4951"/>
                    <a:pt x="2007" y="4904"/>
                    <a:pt x="2007" y="4856"/>
                  </a:cubicBezTo>
                  <a:cubicBezTo>
                    <a:pt x="1998" y="4663"/>
                    <a:pt x="2059" y="4460"/>
                    <a:pt x="2206" y="4290"/>
                  </a:cubicBezTo>
                  <a:cubicBezTo>
                    <a:pt x="2234" y="4252"/>
                    <a:pt x="2262" y="4219"/>
                    <a:pt x="2286" y="4181"/>
                  </a:cubicBezTo>
                  <a:cubicBezTo>
                    <a:pt x="2295" y="4162"/>
                    <a:pt x="2305" y="4143"/>
                    <a:pt x="2310" y="4120"/>
                  </a:cubicBezTo>
                  <a:cubicBezTo>
                    <a:pt x="2314" y="4082"/>
                    <a:pt x="2300" y="4049"/>
                    <a:pt x="2291" y="4011"/>
                  </a:cubicBezTo>
                  <a:cubicBezTo>
                    <a:pt x="2272" y="3955"/>
                    <a:pt x="2253" y="3893"/>
                    <a:pt x="2253" y="3837"/>
                  </a:cubicBezTo>
                  <a:cubicBezTo>
                    <a:pt x="2253" y="3775"/>
                    <a:pt x="2267" y="3719"/>
                    <a:pt x="2310" y="3662"/>
                  </a:cubicBezTo>
                  <a:cubicBezTo>
                    <a:pt x="2324" y="3648"/>
                    <a:pt x="2338" y="3634"/>
                    <a:pt x="2352" y="3615"/>
                  </a:cubicBezTo>
                  <a:cubicBezTo>
                    <a:pt x="2404" y="3572"/>
                    <a:pt x="2465" y="3534"/>
                    <a:pt x="2503" y="3482"/>
                  </a:cubicBezTo>
                  <a:cubicBezTo>
                    <a:pt x="2541" y="3435"/>
                    <a:pt x="2560" y="3388"/>
                    <a:pt x="2569" y="3336"/>
                  </a:cubicBezTo>
                  <a:cubicBezTo>
                    <a:pt x="2579" y="3246"/>
                    <a:pt x="2560" y="3152"/>
                    <a:pt x="2546" y="3062"/>
                  </a:cubicBezTo>
                  <a:cubicBezTo>
                    <a:pt x="2536" y="2996"/>
                    <a:pt x="2531" y="2930"/>
                    <a:pt x="2531" y="2859"/>
                  </a:cubicBezTo>
                  <a:cubicBezTo>
                    <a:pt x="2531" y="2656"/>
                    <a:pt x="2583" y="2453"/>
                    <a:pt x="2711" y="2288"/>
                  </a:cubicBezTo>
                  <a:cubicBezTo>
                    <a:pt x="2767" y="2217"/>
                    <a:pt x="2838" y="2151"/>
                    <a:pt x="2923" y="2099"/>
                  </a:cubicBezTo>
                  <a:cubicBezTo>
                    <a:pt x="2975" y="2066"/>
                    <a:pt x="3032" y="2038"/>
                    <a:pt x="3074" y="2005"/>
                  </a:cubicBezTo>
                  <a:cubicBezTo>
                    <a:pt x="3098" y="1986"/>
                    <a:pt x="3117" y="1967"/>
                    <a:pt x="3126" y="1948"/>
                  </a:cubicBezTo>
                  <a:cubicBezTo>
                    <a:pt x="3159" y="1896"/>
                    <a:pt x="3155" y="1835"/>
                    <a:pt x="3164" y="1778"/>
                  </a:cubicBezTo>
                  <a:cubicBezTo>
                    <a:pt x="3169" y="1759"/>
                    <a:pt x="3169" y="1745"/>
                    <a:pt x="3174" y="1726"/>
                  </a:cubicBezTo>
                  <a:cubicBezTo>
                    <a:pt x="3178" y="1721"/>
                    <a:pt x="3178" y="1717"/>
                    <a:pt x="3178" y="1712"/>
                  </a:cubicBezTo>
                  <a:cubicBezTo>
                    <a:pt x="3183" y="1702"/>
                    <a:pt x="3188" y="1693"/>
                    <a:pt x="3188" y="1684"/>
                  </a:cubicBezTo>
                  <a:cubicBezTo>
                    <a:pt x="3192" y="1674"/>
                    <a:pt x="3197" y="1669"/>
                    <a:pt x="3197" y="1665"/>
                  </a:cubicBezTo>
                  <a:cubicBezTo>
                    <a:pt x="3202" y="1655"/>
                    <a:pt x="3207" y="1646"/>
                    <a:pt x="3211" y="1636"/>
                  </a:cubicBezTo>
                  <a:cubicBezTo>
                    <a:pt x="3211" y="1632"/>
                    <a:pt x="3216" y="1622"/>
                    <a:pt x="3221" y="1617"/>
                  </a:cubicBezTo>
                  <a:cubicBezTo>
                    <a:pt x="3225" y="1613"/>
                    <a:pt x="3230" y="1603"/>
                    <a:pt x="3235" y="1599"/>
                  </a:cubicBezTo>
                  <a:cubicBezTo>
                    <a:pt x="3240" y="1589"/>
                    <a:pt x="3244" y="1584"/>
                    <a:pt x="3249" y="1575"/>
                  </a:cubicBezTo>
                  <a:cubicBezTo>
                    <a:pt x="3249" y="1570"/>
                    <a:pt x="3254" y="1566"/>
                    <a:pt x="3259" y="1566"/>
                  </a:cubicBezTo>
                  <a:cubicBezTo>
                    <a:pt x="3386" y="1400"/>
                    <a:pt x="3617" y="1287"/>
                    <a:pt x="3849" y="1230"/>
                  </a:cubicBezTo>
                  <a:cubicBezTo>
                    <a:pt x="3999" y="1196"/>
                    <a:pt x="4155" y="1179"/>
                    <a:pt x="4312" y="1179"/>
                  </a:cubicBezTo>
                  <a:cubicBezTo>
                    <a:pt x="4564" y="1179"/>
                    <a:pt x="4816" y="1223"/>
                    <a:pt x="5043" y="1311"/>
                  </a:cubicBezTo>
                  <a:cubicBezTo>
                    <a:pt x="5294" y="1410"/>
                    <a:pt x="5549" y="1603"/>
                    <a:pt x="5539" y="1830"/>
                  </a:cubicBezTo>
                  <a:cubicBezTo>
                    <a:pt x="5643" y="1721"/>
                    <a:pt x="5794" y="1650"/>
                    <a:pt x="5955" y="1641"/>
                  </a:cubicBezTo>
                  <a:cubicBezTo>
                    <a:pt x="5960" y="1641"/>
                    <a:pt x="5966" y="1641"/>
                    <a:pt x="5972" y="1641"/>
                  </a:cubicBezTo>
                  <a:cubicBezTo>
                    <a:pt x="6097" y="1641"/>
                    <a:pt x="6249" y="1689"/>
                    <a:pt x="6285" y="1802"/>
                  </a:cubicBezTo>
                  <a:cubicBezTo>
                    <a:pt x="6334" y="1782"/>
                    <a:pt x="6388" y="1772"/>
                    <a:pt x="6443" y="1772"/>
                  </a:cubicBezTo>
                  <a:cubicBezTo>
                    <a:pt x="6569" y="1772"/>
                    <a:pt x="6701" y="1823"/>
                    <a:pt x="6790" y="1915"/>
                  </a:cubicBezTo>
                  <a:cubicBezTo>
                    <a:pt x="6918" y="2042"/>
                    <a:pt x="6946" y="2245"/>
                    <a:pt x="6861" y="2387"/>
                  </a:cubicBezTo>
                  <a:cubicBezTo>
                    <a:pt x="6886" y="2377"/>
                    <a:pt x="6913" y="2372"/>
                    <a:pt x="6940" y="2372"/>
                  </a:cubicBezTo>
                  <a:cubicBezTo>
                    <a:pt x="7078" y="2372"/>
                    <a:pt x="7223" y="2494"/>
                    <a:pt x="7262" y="2633"/>
                  </a:cubicBezTo>
                  <a:cubicBezTo>
                    <a:pt x="7310" y="2798"/>
                    <a:pt x="7244" y="2968"/>
                    <a:pt x="7154" y="3109"/>
                  </a:cubicBezTo>
                  <a:cubicBezTo>
                    <a:pt x="7055" y="3256"/>
                    <a:pt x="6913" y="3393"/>
                    <a:pt x="6734" y="3445"/>
                  </a:cubicBezTo>
                  <a:cubicBezTo>
                    <a:pt x="7499" y="3955"/>
                    <a:pt x="7007" y="5182"/>
                    <a:pt x="6295" y="5631"/>
                  </a:cubicBezTo>
                  <a:cubicBezTo>
                    <a:pt x="6290" y="5631"/>
                    <a:pt x="6285" y="5635"/>
                    <a:pt x="6280" y="5640"/>
                  </a:cubicBezTo>
                  <a:cubicBezTo>
                    <a:pt x="6257" y="5650"/>
                    <a:pt x="6238" y="5664"/>
                    <a:pt x="6214" y="5673"/>
                  </a:cubicBezTo>
                  <a:cubicBezTo>
                    <a:pt x="6210" y="5678"/>
                    <a:pt x="6200" y="5683"/>
                    <a:pt x="6195" y="5683"/>
                  </a:cubicBezTo>
                  <a:cubicBezTo>
                    <a:pt x="6172" y="5697"/>
                    <a:pt x="6153" y="5706"/>
                    <a:pt x="6134" y="5716"/>
                  </a:cubicBezTo>
                  <a:cubicBezTo>
                    <a:pt x="6129" y="5716"/>
                    <a:pt x="6125" y="5716"/>
                    <a:pt x="6120" y="5720"/>
                  </a:cubicBezTo>
                  <a:cubicBezTo>
                    <a:pt x="6082" y="5735"/>
                    <a:pt x="6044" y="5749"/>
                    <a:pt x="6007" y="5758"/>
                  </a:cubicBezTo>
                  <a:cubicBezTo>
                    <a:pt x="5992" y="5763"/>
                    <a:pt x="5978" y="5768"/>
                    <a:pt x="5964" y="5772"/>
                  </a:cubicBezTo>
                  <a:cubicBezTo>
                    <a:pt x="5950" y="5772"/>
                    <a:pt x="5936" y="5777"/>
                    <a:pt x="5922" y="5777"/>
                  </a:cubicBezTo>
                  <a:cubicBezTo>
                    <a:pt x="5912" y="5782"/>
                    <a:pt x="5907" y="5782"/>
                    <a:pt x="5898" y="5782"/>
                  </a:cubicBezTo>
                  <a:cubicBezTo>
                    <a:pt x="5750" y="5873"/>
                    <a:pt x="5585" y="5923"/>
                    <a:pt x="5407" y="5923"/>
                  </a:cubicBezTo>
                  <a:cubicBezTo>
                    <a:pt x="5345" y="5923"/>
                    <a:pt x="5282" y="5917"/>
                    <a:pt x="5218" y="5905"/>
                  </a:cubicBezTo>
                  <a:cubicBezTo>
                    <a:pt x="5218" y="5900"/>
                    <a:pt x="5218" y="5900"/>
                    <a:pt x="5213" y="5900"/>
                  </a:cubicBezTo>
                  <a:cubicBezTo>
                    <a:pt x="5171" y="5947"/>
                    <a:pt x="5114" y="5985"/>
                    <a:pt x="5053" y="6013"/>
                  </a:cubicBezTo>
                  <a:cubicBezTo>
                    <a:pt x="5081" y="6037"/>
                    <a:pt x="5105" y="6060"/>
                    <a:pt x="5128" y="6084"/>
                  </a:cubicBezTo>
                  <a:lnTo>
                    <a:pt x="5133" y="6084"/>
                  </a:lnTo>
                  <a:cubicBezTo>
                    <a:pt x="5681" y="6613"/>
                    <a:pt x="6129" y="7784"/>
                    <a:pt x="6365" y="8506"/>
                  </a:cubicBezTo>
                  <a:cubicBezTo>
                    <a:pt x="6559" y="8421"/>
                    <a:pt x="6748" y="8322"/>
                    <a:pt x="6927" y="8213"/>
                  </a:cubicBezTo>
                  <a:cubicBezTo>
                    <a:pt x="7225" y="8473"/>
                    <a:pt x="7574" y="8974"/>
                    <a:pt x="7499" y="9871"/>
                  </a:cubicBezTo>
                  <a:cubicBezTo>
                    <a:pt x="7499" y="9871"/>
                    <a:pt x="8301" y="8719"/>
                    <a:pt x="7697" y="7609"/>
                  </a:cubicBezTo>
                  <a:cubicBezTo>
                    <a:pt x="8400" y="6924"/>
                    <a:pt x="8882" y="5999"/>
                    <a:pt x="9005" y="4946"/>
                  </a:cubicBezTo>
                  <a:cubicBezTo>
                    <a:pt x="9283" y="2510"/>
                    <a:pt x="7541" y="310"/>
                    <a:pt x="5105" y="31"/>
                  </a:cubicBezTo>
                  <a:cubicBezTo>
                    <a:pt x="4931" y="11"/>
                    <a:pt x="4758" y="1"/>
                    <a:pt x="4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7608549" y="1250228"/>
              <a:ext cx="5476" cy="700"/>
            </a:xfrm>
            <a:custGeom>
              <a:avLst/>
              <a:gdLst/>
              <a:ahLst/>
              <a:cxnLst/>
              <a:rect l="l" t="t" r="r" b="b"/>
              <a:pathLst>
                <a:path w="86" h="11" extrusionOk="0">
                  <a:moveTo>
                    <a:pt x="85" y="1"/>
                  </a:moveTo>
                  <a:cubicBezTo>
                    <a:pt x="57" y="6"/>
                    <a:pt x="29" y="6"/>
                    <a:pt x="0" y="10"/>
                  </a:cubicBezTo>
                  <a:cubicBezTo>
                    <a:pt x="29" y="6"/>
                    <a:pt x="57" y="6"/>
                    <a:pt x="85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7594094" y="1251438"/>
              <a:ext cx="4266" cy="64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1"/>
                  </a:moveTo>
                  <a:cubicBezTo>
                    <a:pt x="48" y="1"/>
                    <a:pt x="24" y="1"/>
                    <a:pt x="1" y="1"/>
                  </a:cubicBezTo>
                  <a:cubicBezTo>
                    <a:pt x="24" y="1"/>
                    <a:pt x="48" y="1"/>
                    <a:pt x="67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7621475" y="1248763"/>
              <a:ext cx="5795" cy="637"/>
            </a:xfrm>
            <a:custGeom>
              <a:avLst/>
              <a:gdLst/>
              <a:ahLst/>
              <a:cxnLst/>
              <a:rect l="l" t="t" r="r" b="b"/>
              <a:pathLst>
                <a:path w="91" h="10" extrusionOk="0">
                  <a:moveTo>
                    <a:pt x="90" y="0"/>
                  </a:moveTo>
                  <a:cubicBezTo>
                    <a:pt x="62" y="0"/>
                    <a:pt x="29" y="5"/>
                    <a:pt x="0" y="10"/>
                  </a:cubicBezTo>
                  <a:cubicBezTo>
                    <a:pt x="29" y="5"/>
                    <a:pt x="62" y="0"/>
                    <a:pt x="90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7647646" y="1243032"/>
              <a:ext cx="7578" cy="1847"/>
            </a:xfrm>
            <a:custGeom>
              <a:avLst/>
              <a:gdLst/>
              <a:ahLst/>
              <a:cxnLst/>
              <a:rect l="l" t="t" r="r" b="b"/>
              <a:pathLst>
                <a:path w="119" h="29" extrusionOk="0">
                  <a:moveTo>
                    <a:pt x="118" y="1"/>
                  </a:moveTo>
                  <a:cubicBezTo>
                    <a:pt x="80" y="10"/>
                    <a:pt x="43" y="19"/>
                    <a:pt x="0" y="29"/>
                  </a:cubicBezTo>
                  <a:cubicBezTo>
                    <a:pt x="43" y="19"/>
                    <a:pt x="80" y="10"/>
                    <a:pt x="118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7633191" y="1245770"/>
              <a:ext cx="10570" cy="1847"/>
            </a:xfrm>
            <a:custGeom>
              <a:avLst/>
              <a:gdLst/>
              <a:ahLst/>
              <a:cxnLst/>
              <a:rect l="l" t="t" r="r" b="b"/>
              <a:pathLst>
                <a:path w="166" h="29" extrusionOk="0">
                  <a:moveTo>
                    <a:pt x="166" y="0"/>
                  </a:moveTo>
                  <a:cubicBezTo>
                    <a:pt x="114" y="9"/>
                    <a:pt x="57" y="19"/>
                    <a:pt x="0" y="28"/>
                  </a:cubicBezTo>
                  <a:cubicBezTo>
                    <a:pt x="57" y="19"/>
                    <a:pt x="114" y="9"/>
                    <a:pt x="166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7537613" y="1247553"/>
              <a:ext cx="3057" cy="637"/>
            </a:xfrm>
            <a:custGeom>
              <a:avLst/>
              <a:gdLst/>
              <a:ahLst/>
              <a:cxnLst/>
              <a:rect l="l" t="t" r="r" b="b"/>
              <a:pathLst>
                <a:path w="48" h="10" extrusionOk="0">
                  <a:moveTo>
                    <a:pt x="47" y="10"/>
                  </a:moveTo>
                  <a:cubicBezTo>
                    <a:pt x="28" y="5"/>
                    <a:pt x="14" y="0"/>
                    <a:pt x="0" y="0"/>
                  </a:cubicBezTo>
                  <a:cubicBezTo>
                    <a:pt x="14" y="0"/>
                    <a:pt x="28" y="5"/>
                    <a:pt x="47" y="1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7436240" y="930954"/>
              <a:ext cx="4012" cy="22032"/>
            </a:xfrm>
            <a:custGeom>
              <a:avLst/>
              <a:gdLst/>
              <a:ahLst/>
              <a:cxnLst/>
              <a:rect l="l" t="t" r="r" b="b"/>
              <a:pathLst>
                <a:path w="63" h="346" extrusionOk="0">
                  <a:moveTo>
                    <a:pt x="39" y="175"/>
                  </a:moveTo>
                  <a:cubicBezTo>
                    <a:pt x="20" y="119"/>
                    <a:pt x="1" y="57"/>
                    <a:pt x="1" y="1"/>
                  </a:cubicBezTo>
                  <a:cubicBezTo>
                    <a:pt x="1" y="57"/>
                    <a:pt x="20" y="119"/>
                    <a:pt x="39" y="175"/>
                  </a:cubicBezTo>
                  <a:cubicBezTo>
                    <a:pt x="48" y="213"/>
                    <a:pt x="62" y="246"/>
                    <a:pt x="58" y="284"/>
                  </a:cubicBezTo>
                  <a:cubicBezTo>
                    <a:pt x="53" y="307"/>
                    <a:pt x="43" y="326"/>
                    <a:pt x="34" y="345"/>
                  </a:cubicBezTo>
                  <a:cubicBezTo>
                    <a:pt x="43" y="326"/>
                    <a:pt x="53" y="307"/>
                    <a:pt x="58" y="284"/>
                  </a:cubicBezTo>
                  <a:cubicBezTo>
                    <a:pt x="62" y="246"/>
                    <a:pt x="48" y="213"/>
                    <a:pt x="39" y="17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7500299" y="761702"/>
              <a:ext cx="270056" cy="283556"/>
            </a:xfrm>
            <a:custGeom>
              <a:avLst/>
              <a:gdLst/>
              <a:ahLst/>
              <a:cxnLst/>
              <a:rect l="l" t="t" r="r" b="b"/>
              <a:pathLst>
                <a:path w="4241" h="4453" extrusionOk="0">
                  <a:moveTo>
                    <a:pt x="425" y="103"/>
                  </a:moveTo>
                  <a:lnTo>
                    <a:pt x="425" y="103"/>
                  </a:lnTo>
                  <a:cubicBezTo>
                    <a:pt x="254" y="165"/>
                    <a:pt x="98" y="258"/>
                    <a:pt x="1" y="388"/>
                  </a:cubicBezTo>
                  <a:cubicBezTo>
                    <a:pt x="97" y="262"/>
                    <a:pt x="254" y="167"/>
                    <a:pt x="425" y="103"/>
                  </a:cubicBezTo>
                  <a:close/>
                  <a:moveTo>
                    <a:pt x="1054" y="1"/>
                  </a:moveTo>
                  <a:cubicBezTo>
                    <a:pt x="897" y="1"/>
                    <a:pt x="741" y="18"/>
                    <a:pt x="591" y="52"/>
                  </a:cubicBezTo>
                  <a:cubicBezTo>
                    <a:pt x="535" y="66"/>
                    <a:pt x="479" y="83"/>
                    <a:pt x="425" y="103"/>
                  </a:cubicBezTo>
                  <a:lnTo>
                    <a:pt x="425" y="103"/>
                  </a:lnTo>
                  <a:cubicBezTo>
                    <a:pt x="428" y="102"/>
                    <a:pt x="432" y="101"/>
                    <a:pt x="435" y="99"/>
                  </a:cubicBezTo>
                  <a:lnTo>
                    <a:pt x="435" y="99"/>
                  </a:lnTo>
                  <a:cubicBezTo>
                    <a:pt x="274" y="425"/>
                    <a:pt x="194" y="808"/>
                    <a:pt x="204" y="1209"/>
                  </a:cubicBezTo>
                  <a:cubicBezTo>
                    <a:pt x="213" y="1266"/>
                    <a:pt x="222" y="1322"/>
                    <a:pt x="241" y="1384"/>
                  </a:cubicBezTo>
                  <a:cubicBezTo>
                    <a:pt x="284" y="1341"/>
                    <a:pt x="326" y="1299"/>
                    <a:pt x="369" y="1261"/>
                  </a:cubicBezTo>
                  <a:cubicBezTo>
                    <a:pt x="643" y="1034"/>
                    <a:pt x="973" y="850"/>
                    <a:pt x="1341" y="822"/>
                  </a:cubicBezTo>
                  <a:cubicBezTo>
                    <a:pt x="1369" y="820"/>
                    <a:pt x="1397" y="819"/>
                    <a:pt x="1425" y="819"/>
                  </a:cubicBezTo>
                  <a:cubicBezTo>
                    <a:pt x="1774" y="819"/>
                    <a:pt x="2143" y="982"/>
                    <a:pt x="2300" y="1275"/>
                  </a:cubicBezTo>
                  <a:lnTo>
                    <a:pt x="2583" y="1384"/>
                  </a:lnTo>
                  <a:cubicBezTo>
                    <a:pt x="2687" y="1436"/>
                    <a:pt x="2800" y="1483"/>
                    <a:pt x="2885" y="1558"/>
                  </a:cubicBezTo>
                  <a:cubicBezTo>
                    <a:pt x="2970" y="1639"/>
                    <a:pt x="3027" y="1747"/>
                    <a:pt x="3008" y="1856"/>
                  </a:cubicBezTo>
                  <a:cubicBezTo>
                    <a:pt x="2999" y="1903"/>
                    <a:pt x="2975" y="1946"/>
                    <a:pt x="2937" y="1979"/>
                  </a:cubicBezTo>
                  <a:cubicBezTo>
                    <a:pt x="3240" y="2182"/>
                    <a:pt x="3391" y="2522"/>
                    <a:pt x="3414" y="2904"/>
                  </a:cubicBezTo>
                  <a:cubicBezTo>
                    <a:pt x="3424" y="2923"/>
                    <a:pt x="3424" y="2942"/>
                    <a:pt x="3419" y="2961"/>
                  </a:cubicBezTo>
                  <a:cubicBezTo>
                    <a:pt x="3438" y="3409"/>
                    <a:pt x="3287" y="3891"/>
                    <a:pt x="3027" y="4245"/>
                  </a:cubicBezTo>
                  <a:cubicBezTo>
                    <a:pt x="3122" y="4245"/>
                    <a:pt x="3216" y="4245"/>
                    <a:pt x="3310" y="4231"/>
                  </a:cubicBezTo>
                  <a:lnTo>
                    <a:pt x="3310" y="4231"/>
                  </a:lnTo>
                  <a:cubicBezTo>
                    <a:pt x="3225" y="4316"/>
                    <a:pt x="3131" y="4391"/>
                    <a:pt x="3037" y="4453"/>
                  </a:cubicBezTo>
                  <a:cubicBezTo>
                    <a:pt x="3749" y="4004"/>
                    <a:pt x="4241" y="2777"/>
                    <a:pt x="3476" y="2267"/>
                  </a:cubicBezTo>
                  <a:cubicBezTo>
                    <a:pt x="3655" y="2215"/>
                    <a:pt x="3797" y="2078"/>
                    <a:pt x="3896" y="1931"/>
                  </a:cubicBezTo>
                  <a:cubicBezTo>
                    <a:pt x="3986" y="1790"/>
                    <a:pt x="4052" y="1620"/>
                    <a:pt x="4004" y="1455"/>
                  </a:cubicBezTo>
                  <a:cubicBezTo>
                    <a:pt x="3965" y="1316"/>
                    <a:pt x="3820" y="1194"/>
                    <a:pt x="3682" y="1194"/>
                  </a:cubicBezTo>
                  <a:cubicBezTo>
                    <a:pt x="3655" y="1194"/>
                    <a:pt x="3628" y="1199"/>
                    <a:pt x="3603" y="1209"/>
                  </a:cubicBezTo>
                  <a:cubicBezTo>
                    <a:pt x="3688" y="1067"/>
                    <a:pt x="3660" y="864"/>
                    <a:pt x="3532" y="737"/>
                  </a:cubicBezTo>
                  <a:cubicBezTo>
                    <a:pt x="3443" y="645"/>
                    <a:pt x="3311" y="594"/>
                    <a:pt x="3185" y="594"/>
                  </a:cubicBezTo>
                  <a:cubicBezTo>
                    <a:pt x="3130" y="594"/>
                    <a:pt x="3076" y="604"/>
                    <a:pt x="3027" y="624"/>
                  </a:cubicBezTo>
                  <a:cubicBezTo>
                    <a:pt x="2991" y="511"/>
                    <a:pt x="2843" y="463"/>
                    <a:pt x="2715" y="463"/>
                  </a:cubicBezTo>
                  <a:cubicBezTo>
                    <a:pt x="2709" y="463"/>
                    <a:pt x="2703" y="463"/>
                    <a:pt x="2697" y="463"/>
                  </a:cubicBezTo>
                  <a:cubicBezTo>
                    <a:pt x="2536" y="472"/>
                    <a:pt x="2385" y="543"/>
                    <a:pt x="2281" y="652"/>
                  </a:cubicBezTo>
                  <a:cubicBezTo>
                    <a:pt x="2291" y="425"/>
                    <a:pt x="2036" y="232"/>
                    <a:pt x="1785" y="133"/>
                  </a:cubicBezTo>
                  <a:cubicBezTo>
                    <a:pt x="1558" y="45"/>
                    <a:pt x="1306" y="1"/>
                    <a:pt x="10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7494886" y="795642"/>
              <a:ext cx="382" cy="1019"/>
            </a:xfrm>
            <a:custGeom>
              <a:avLst/>
              <a:gdLst/>
              <a:ahLst/>
              <a:cxnLst/>
              <a:rect l="l" t="t" r="r" b="b"/>
              <a:pathLst>
                <a:path w="6" h="16" extrusionOk="0">
                  <a:moveTo>
                    <a:pt x="1" y="15"/>
                  </a:moveTo>
                  <a:cubicBezTo>
                    <a:pt x="5" y="10"/>
                    <a:pt x="5" y="6"/>
                    <a:pt x="5" y="1"/>
                  </a:cubicBezTo>
                  <a:cubicBezTo>
                    <a:pt x="5" y="6"/>
                    <a:pt x="5" y="10"/>
                    <a:pt x="1" y="1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7530672" y="1056333"/>
              <a:ext cx="3693" cy="3693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0" y="0"/>
                  </a:moveTo>
                  <a:cubicBezTo>
                    <a:pt x="19" y="24"/>
                    <a:pt x="38" y="38"/>
                    <a:pt x="57" y="57"/>
                  </a:cubicBezTo>
                  <a:cubicBezTo>
                    <a:pt x="38" y="38"/>
                    <a:pt x="19" y="24"/>
                    <a:pt x="0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7495778" y="792649"/>
              <a:ext cx="700" cy="1274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" y="20"/>
                  </a:moveTo>
                  <a:cubicBezTo>
                    <a:pt x="5" y="10"/>
                    <a:pt x="10" y="5"/>
                    <a:pt x="10" y="1"/>
                  </a:cubicBezTo>
                  <a:cubicBezTo>
                    <a:pt x="10" y="5"/>
                    <a:pt x="5" y="10"/>
                    <a:pt x="1" y="2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7421849" y="1004946"/>
              <a:ext cx="8151" cy="16556"/>
            </a:xfrm>
            <a:custGeom>
              <a:avLst/>
              <a:gdLst/>
              <a:ahLst/>
              <a:cxnLst/>
              <a:rect l="l" t="t" r="r" b="b"/>
              <a:pathLst>
                <a:path w="128" h="260" extrusionOk="0">
                  <a:moveTo>
                    <a:pt x="128" y="260"/>
                  </a:moveTo>
                  <a:cubicBezTo>
                    <a:pt x="66" y="184"/>
                    <a:pt x="24" y="95"/>
                    <a:pt x="0" y="0"/>
                  </a:cubicBezTo>
                  <a:cubicBezTo>
                    <a:pt x="24" y="95"/>
                    <a:pt x="66" y="184"/>
                    <a:pt x="128" y="26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7429936" y="1021438"/>
              <a:ext cx="6686" cy="7005"/>
            </a:xfrm>
            <a:custGeom>
              <a:avLst/>
              <a:gdLst/>
              <a:ahLst/>
              <a:cxnLst/>
              <a:rect l="l" t="t" r="r" b="b"/>
              <a:pathLst>
                <a:path w="105" h="110" extrusionOk="0">
                  <a:moveTo>
                    <a:pt x="1" y="1"/>
                  </a:moveTo>
                  <a:cubicBezTo>
                    <a:pt x="29" y="43"/>
                    <a:pt x="67" y="76"/>
                    <a:pt x="105" y="109"/>
                  </a:cubicBezTo>
                  <a:cubicBezTo>
                    <a:pt x="67" y="76"/>
                    <a:pt x="29" y="43"/>
                    <a:pt x="1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7498771" y="786918"/>
              <a:ext cx="1019" cy="1592"/>
            </a:xfrm>
            <a:custGeom>
              <a:avLst/>
              <a:gdLst/>
              <a:ahLst/>
              <a:cxnLst/>
              <a:rect l="l" t="t" r="r" b="b"/>
              <a:pathLst>
                <a:path w="16" h="25" extrusionOk="0">
                  <a:moveTo>
                    <a:pt x="1" y="25"/>
                  </a:moveTo>
                  <a:cubicBezTo>
                    <a:pt x="6" y="15"/>
                    <a:pt x="10" y="10"/>
                    <a:pt x="15" y="1"/>
                  </a:cubicBezTo>
                  <a:cubicBezTo>
                    <a:pt x="10" y="10"/>
                    <a:pt x="6" y="15"/>
                    <a:pt x="1" y="2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7478967" y="814299"/>
              <a:ext cx="9679" cy="6113"/>
            </a:xfrm>
            <a:custGeom>
              <a:avLst/>
              <a:gdLst/>
              <a:ahLst/>
              <a:cxnLst/>
              <a:rect l="l" t="t" r="r" b="b"/>
              <a:pathLst>
                <a:path w="152" h="96" extrusionOk="0">
                  <a:moveTo>
                    <a:pt x="0" y="95"/>
                  </a:moveTo>
                  <a:cubicBezTo>
                    <a:pt x="52" y="62"/>
                    <a:pt x="109" y="34"/>
                    <a:pt x="151" y="1"/>
                  </a:cubicBezTo>
                  <a:cubicBezTo>
                    <a:pt x="109" y="34"/>
                    <a:pt x="52" y="62"/>
                    <a:pt x="0" y="9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7454006" y="868742"/>
              <a:ext cx="955" cy="12990"/>
            </a:xfrm>
            <a:custGeom>
              <a:avLst/>
              <a:gdLst/>
              <a:ahLst/>
              <a:cxnLst/>
              <a:rect l="l" t="t" r="r" b="b"/>
              <a:pathLst>
                <a:path w="15" h="204" extrusionOk="0">
                  <a:moveTo>
                    <a:pt x="15" y="203"/>
                  </a:moveTo>
                  <a:cubicBezTo>
                    <a:pt x="5" y="137"/>
                    <a:pt x="0" y="71"/>
                    <a:pt x="0" y="0"/>
                  </a:cubicBezTo>
                  <a:cubicBezTo>
                    <a:pt x="0" y="71"/>
                    <a:pt x="5" y="137"/>
                    <a:pt x="15" y="203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7497306" y="789656"/>
              <a:ext cx="637" cy="1274"/>
            </a:xfrm>
            <a:custGeom>
              <a:avLst/>
              <a:gdLst/>
              <a:ahLst/>
              <a:cxnLst/>
              <a:rect l="l" t="t" r="r" b="b"/>
              <a:pathLst>
                <a:path w="10" h="20" extrusionOk="0">
                  <a:moveTo>
                    <a:pt x="0" y="19"/>
                  </a:moveTo>
                  <a:cubicBezTo>
                    <a:pt x="0" y="15"/>
                    <a:pt x="5" y="5"/>
                    <a:pt x="10" y="0"/>
                  </a:cubicBezTo>
                  <a:cubicBezTo>
                    <a:pt x="5" y="5"/>
                    <a:pt x="0" y="15"/>
                    <a:pt x="0" y="19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7669869" y="1054232"/>
              <a:ext cx="2738" cy="382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29" y="0"/>
                    <a:pt x="15" y="5"/>
                    <a:pt x="1" y="5"/>
                  </a:cubicBezTo>
                  <a:cubicBezTo>
                    <a:pt x="15" y="5"/>
                    <a:pt x="29" y="0"/>
                    <a:pt x="43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7454006" y="1037994"/>
              <a:ext cx="13882" cy="3057"/>
            </a:xfrm>
            <a:custGeom>
              <a:avLst/>
              <a:gdLst/>
              <a:ahLst/>
              <a:cxnLst/>
              <a:rect l="l" t="t" r="r" b="b"/>
              <a:pathLst>
                <a:path w="218" h="48" extrusionOk="0">
                  <a:moveTo>
                    <a:pt x="0" y="0"/>
                  </a:moveTo>
                  <a:cubicBezTo>
                    <a:pt x="71" y="24"/>
                    <a:pt x="142" y="38"/>
                    <a:pt x="218" y="48"/>
                  </a:cubicBezTo>
                  <a:cubicBezTo>
                    <a:pt x="142" y="38"/>
                    <a:pt x="71" y="24"/>
                    <a:pt x="0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7688526" y="1045826"/>
              <a:ext cx="4266" cy="2165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6" y="0"/>
                  </a:moveTo>
                  <a:cubicBezTo>
                    <a:pt x="43" y="10"/>
                    <a:pt x="24" y="24"/>
                    <a:pt x="0" y="33"/>
                  </a:cubicBezTo>
                  <a:cubicBezTo>
                    <a:pt x="24" y="24"/>
                    <a:pt x="43" y="10"/>
                    <a:pt x="66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7675282" y="1050920"/>
              <a:ext cx="7259" cy="2483"/>
            </a:xfrm>
            <a:custGeom>
              <a:avLst/>
              <a:gdLst/>
              <a:ahLst/>
              <a:cxnLst/>
              <a:rect l="l" t="t" r="r" b="b"/>
              <a:pathLst>
                <a:path w="114" h="39" extrusionOk="0">
                  <a:moveTo>
                    <a:pt x="114" y="0"/>
                  </a:moveTo>
                  <a:cubicBezTo>
                    <a:pt x="76" y="15"/>
                    <a:pt x="38" y="29"/>
                    <a:pt x="1" y="38"/>
                  </a:cubicBezTo>
                  <a:cubicBezTo>
                    <a:pt x="38" y="29"/>
                    <a:pt x="76" y="15"/>
                    <a:pt x="114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7683369" y="1048501"/>
              <a:ext cx="4012" cy="2165"/>
            </a:xfrm>
            <a:custGeom>
              <a:avLst/>
              <a:gdLst/>
              <a:ahLst/>
              <a:cxnLst/>
              <a:rect l="l" t="t" r="r" b="b"/>
              <a:pathLst>
                <a:path w="63" h="34" extrusionOk="0">
                  <a:moveTo>
                    <a:pt x="62" y="1"/>
                  </a:moveTo>
                  <a:cubicBezTo>
                    <a:pt x="39" y="15"/>
                    <a:pt x="20" y="24"/>
                    <a:pt x="1" y="34"/>
                  </a:cubicBezTo>
                  <a:cubicBezTo>
                    <a:pt x="20" y="24"/>
                    <a:pt x="39" y="15"/>
                    <a:pt x="62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7607912" y="1058116"/>
              <a:ext cx="16938" cy="11526"/>
            </a:xfrm>
            <a:custGeom>
              <a:avLst/>
              <a:gdLst/>
              <a:ahLst/>
              <a:cxnLst/>
              <a:rect l="l" t="t" r="r" b="b"/>
              <a:pathLst>
                <a:path w="266" h="181" extrusionOk="0">
                  <a:moveTo>
                    <a:pt x="6" y="1"/>
                  </a:moveTo>
                  <a:lnTo>
                    <a:pt x="1" y="48"/>
                  </a:lnTo>
                  <a:lnTo>
                    <a:pt x="76" y="152"/>
                  </a:lnTo>
                  <a:lnTo>
                    <a:pt x="76" y="157"/>
                  </a:lnTo>
                  <a:cubicBezTo>
                    <a:pt x="81" y="161"/>
                    <a:pt x="86" y="166"/>
                    <a:pt x="95" y="171"/>
                  </a:cubicBezTo>
                  <a:cubicBezTo>
                    <a:pt x="95" y="171"/>
                    <a:pt x="95" y="175"/>
                    <a:pt x="100" y="175"/>
                  </a:cubicBezTo>
                  <a:cubicBezTo>
                    <a:pt x="100" y="180"/>
                    <a:pt x="105" y="180"/>
                    <a:pt x="105" y="180"/>
                  </a:cubicBezTo>
                  <a:cubicBezTo>
                    <a:pt x="166" y="152"/>
                    <a:pt x="223" y="114"/>
                    <a:pt x="265" y="67"/>
                  </a:cubicBezTo>
                  <a:cubicBezTo>
                    <a:pt x="176" y="48"/>
                    <a:pt x="86" y="29"/>
                    <a:pt x="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7420003" y="768006"/>
              <a:ext cx="107997" cy="273049"/>
            </a:xfrm>
            <a:custGeom>
              <a:avLst/>
              <a:gdLst/>
              <a:ahLst/>
              <a:cxnLst/>
              <a:rect l="l" t="t" r="r" b="b"/>
              <a:pathLst>
                <a:path w="1696" h="4288" extrusionOk="0">
                  <a:moveTo>
                    <a:pt x="1465" y="1101"/>
                  </a:moveTo>
                  <a:cubicBezTo>
                    <a:pt x="1465" y="1101"/>
                    <a:pt x="1464" y="1101"/>
                    <a:pt x="1464" y="1101"/>
                  </a:cubicBezTo>
                  <a:lnTo>
                    <a:pt x="1464" y="1101"/>
                  </a:lnTo>
                  <a:cubicBezTo>
                    <a:pt x="1464" y="1104"/>
                    <a:pt x="1464" y="1107"/>
                    <a:pt x="1465" y="1110"/>
                  </a:cubicBezTo>
                  <a:cubicBezTo>
                    <a:pt x="1465" y="1105"/>
                    <a:pt x="1465" y="1105"/>
                    <a:pt x="1465" y="1101"/>
                  </a:cubicBezTo>
                  <a:close/>
                  <a:moveTo>
                    <a:pt x="1696" y="0"/>
                  </a:moveTo>
                  <a:lnTo>
                    <a:pt x="1696" y="0"/>
                  </a:lnTo>
                  <a:cubicBezTo>
                    <a:pt x="1521" y="62"/>
                    <a:pt x="1361" y="156"/>
                    <a:pt x="1262" y="289"/>
                  </a:cubicBezTo>
                  <a:cubicBezTo>
                    <a:pt x="1257" y="289"/>
                    <a:pt x="1252" y="293"/>
                    <a:pt x="1252" y="298"/>
                  </a:cubicBezTo>
                  <a:cubicBezTo>
                    <a:pt x="1247" y="307"/>
                    <a:pt x="1243" y="312"/>
                    <a:pt x="1238" y="322"/>
                  </a:cubicBezTo>
                  <a:cubicBezTo>
                    <a:pt x="1233" y="326"/>
                    <a:pt x="1228" y="336"/>
                    <a:pt x="1224" y="340"/>
                  </a:cubicBezTo>
                  <a:cubicBezTo>
                    <a:pt x="1219" y="345"/>
                    <a:pt x="1214" y="355"/>
                    <a:pt x="1214" y="359"/>
                  </a:cubicBezTo>
                  <a:cubicBezTo>
                    <a:pt x="1210" y="369"/>
                    <a:pt x="1205" y="378"/>
                    <a:pt x="1200" y="388"/>
                  </a:cubicBezTo>
                  <a:cubicBezTo>
                    <a:pt x="1200" y="392"/>
                    <a:pt x="1195" y="397"/>
                    <a:pt x="1191" y="407"/>
                  </a:cubicBezTo>
                  <a:cubicBezTo>
                    <a:pt x="1191" y="416"/>
                    <a:pt x="1186" y="425"/>
                    <a:pt x="1181" y="435"/>
                  </a:cubicBezTo>
                  <a:cubicBezTo>
                    <a:pt x="1181" y="440"/>
                    <a:pt x="1181" y="444"/>
                    <a:pt x="1177" y="449"/>
                  </a:cubicBezTo>
                  <a:cubicBezTo>
                    <a:pt x="1172" y="468"/>
                    <a:pt x="1172" y="482"/>
                    <a:pt x="1167" y="501"/>
                  </a:cubicBezTo>
                  <a:cubicBezTo>
                    <a:pt x="1158" y="558"/>
                    <a:pt x="1162" y="619"/>
                    <a:pt x="1129" y="671"/>
                  </a:cubicBezTo>
                  <a:cubicBezTo>
                    <a:pt x="1120" y="690"/>
                    <a:pt x="1101" y="709"/>
                    <a:pt x="1077" y="728"/>
                  </a:cubicBezTo>
                  <a:cubicBezTo>
                    <a:pt x="1035" y="761"/>
                    <a:pt x="978" y="789"/>
                    <a:pt x="926" y="822"/>
                  </a:cubicBezTo>
                  <a:cubicBezTo>
                    <a:pt x="841" y="874"/>
                    <a:pt x="770" y="940"/>
                    <a:pt x="714" y="1011"/>
                  </a:cubicBezTo>
                  <a:cubicBezTo>
                    <a:pt x="586" y="1176"/>
                    <a:pt x="534" y="1379"/>
                    <a:pt x="534" y="1582"/>
                  </a:cubicBezTo>
                  <a:cubicBezTo>
                    <a:pt x="534" y="1653"/>
                    <a:pt x="539" y="1719"/>
                    <a:pt x="549" y="1785"/>
                  </a:cubicBezTo>
                  <a:cubicBezTo>
                    <a:pt x="563" y="1875"/>
                    <a:pt x="582" y="1969"/>
                    <a:pt x="572" y="2059"/>
                  </a:cubicBezTo>
                  <a:cubicBezTo>
                    <a:pt x="563" y="2111"/>
                    <a:pt x="544" y="2158"/>
                    <a:pt x="506" y="2205"/>
                  </a:cubicBezTo>
                  <a:cubicBezTo>
                    <a:pt x="468" y="2257"/>
                    <a:pt x="407" y="2295"/>
                    <a:pt x="355" y="2338"/>
                  </a:cubicBezTo>
                  <a:cubicBezTo>
                    <a:pt x="341" y="2357"/>
                    <a:pt x="327" y="2371"/>
                    <a:pt x="313" y="2385"/>
                  </a:cubicBezTo>
                  <a:cubicBezTo>
                    <a:pt x="270" y="2442"/>
                    <a:pt x="256" y="2498"/>
                    <a:pt x="256" y="2560"/>
                  </a:cubicBezTo>
                  <a:cubicBezTo>
                    <a:pt x="256" y="2616"/>
                    <a:pt x="275" y="2678"/>
                    <a:pt x="294" y="2734"/>
                  </a:cubicBezTo>
                  <a:cubicBezTo>
                    <a:pt x="303" y="2772"/>
                    <a:pt x="317" y="2805"/>
                    <a:pt x="313" y="2843"/>
                  </a:cubicBezTo>
                  <a:cubicBezTo>
                    <a:pt x="308" y="2866"/>
                    <a:pt x="298" y="2885"/>
                    <a:pt x="289" y="2904"/>
                  </a:cubicBezTo>
                  <a:cubicBezTo>
                    <a:pt x="265" y="2942"/>
                    <a:pt x="237" y="2975"/>
                    <a:pt x="209" y="3013"/>
                  </a:cubicBezTo>
                  <a:cubicBezTo>
                    <a:pt x="62" y="3183"/>
                    <a:pt x="1" y="3386"/>
                    <a:pt x="10" y="3579"/>
                  </a:cubicBezTo>
                  <a:cubicBezTo>
                    <a:pt x="10" y="3627"/>
                    <a:pt x="20" y="3674"/>
                    <a:pt x="29" y="3721"/>
                  </a:cubicBezTo>
                  <a:cubicBezTo>
                    <a:pt x="53" y="3816"/>
                    <a:pt x="95" y="3905"/>
                    <a:pt x="157" y="3981"/>
                  </a:cubicBezTo>
                  <a:cubicBezTo>
                    <a:pt x="185" y="4023"/>
                    <a:pt x="223" y="4056"/>
                    <a:pt x="261" y="4089"/>
                  </a:cubicBezTo>
                  <a:cubicBezTo>
                    <a:pt x="341" y="4155"/>
                    <a:pt x="431" y="4203"/>
                    <a:pt x="534" y="4240"/>
                  </a:cubicBezTo>
                  <a:cubicBezTo>
                    <a:pt x="605" y="4264"/>
                    <a:pt x="676" y="4278"/>
                    <a:pt x="752" y="4288"/>
                  </a:cubicBezTo>
                  <a:cubicBezTo>
                    <a:pt x="709" y="4240"/>
                    <a:pt x="667" y="4193"/>
                    <a:pt x="629" y="4141"/>
                  </a:cubicBezTo>
                  <a:cubicBezTo>
                    <a:pt x="336" y="3721"/>
                    <a:pt x="341" y="3211"/>
                    <a:pt x="643" y="2994"/>
                  </a:cubicBezTo>
                  <a:cubicBezTo>
                    <a:pt x="731" y="2931"/>
                    <a:pt x="836" y="2902"/>
                    <a:pt x="948" y="2902"/>
                  </a:cubicBezTo>
                  <a:cubicBezTo>
                    <a:pt x="1004" y="2902"/>
                    <a:pt x="1062" y="2909"/>
                    <a:pt x="1120" y="2923"/>
                  </a:cubicBezTo>
                  <a:cubicBezTo>
                    <a:pt x="1054" y="2791"/>
                    <a:pt x="1002" y="2654"/>
                    <a:pt x="983" y="2508"/>
                  </a:cubicBezTo>
                  <a:cubicBezTo>
                    <a:pt x="917" y="2036"/>
                    <a:pt x="1110" y="1436"/>
                    <a:pt x="1464" y="1101"/>
                  </a:cubicBezTo>
                  <a:lnTo>
                    <a:pt x="1464" y="1101"/>
                  </a:lnTo>
                  <a:cubicBezTo>
                    <a:pt x="1456" y="703"/>
                    <a:pt x="1537" y="324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7668341" y="1031053"/>
              <a:ext cx="42791" cy="23815"/>
            </a:xfrm>
            <a:custGeom>
              <a:avLst/>
              <a:gdLst/>
              <a:ahLst/>
              <a:cxnLst/>
              <a:rect l="l" t="t" r="r" b="b"/>
              <a:pathLst>
                <a:path w="672" h="374" extrusionOk="0">
                  <a:moveTo>
                    <a:pt x="671" y="1"/>
                  </a:moveTo>
                  <a:lnTo>
                    <a:pt x="671" y="1"/>
                  </a:lnTo>
                  <a:cubicBezTo>
                    <a:pt x="577" y="15"/>
                    <a:pt x="483" y="15"/>
                    <a:pt x="388" y="15"/>
                  </a:cubicBezTo>
                  <a:cubicBezTo>
                    <a:pt x="279" y="161"/>
                    <a:pt x="147" y="289"/>
                    <a:pt x="1" y="374"/>
                  </a:cubicBezTo>
                  <a:cubicBezTo>
                    <a:pt x="10" y="374"/>
                    <a:pt x="15" y="374"/>
                    <a:pt x="25" y="369"/>
                  </a:cubicBezTo>
                  <a:cubicBezTo>
                    <a:pt x="39" y="369"/>
                    <a:pt x="53" y="364"/>
                    <a:pt x="67" y="364"/>
                  </a:cubicBezTo>
                  <a:cubicBezTo>
                    <a:pt x="81" y="360"/>
                    <a:pt x="95" y="355"/>
                    <a:pt x="110" y="350"/>
                  </a:cubicBezTo>
                  <a:cubicBezTo>
                    <a:pt x="147" y="341"/>
                    <a:pt x="185" y="327"/>
                    <a:pt x="223" y="312"/>
                  </a:cubicBezTo>
                  <a:cubicBezTo>
                    <a:pt x="228" y="308"/>
                    <a:pt x="232" y="308"/>
                    <a:pt x="237" y="308"/>
                  </a:cubicBezTo>
                  <a:cubicBezTo>
                    <a:pt x="256" y="298"/>
                    <a:pt x="275" y="289"/>
                    <a:pt x="298" y="275"/>
                  </a:cubicBezTo>
                  <a:cubicBezTo>
                    <a:pt x="303" y="275"/>
                    <a:pt x="313" y="270"/>
                    <a:pt x="317" y="265"/>
                  </a:cubicBezTo>
                  <a:cubicBezTo>
                    <a:pt x="341" y="256"/>
                    <a:pt x="360" y="242"/>
                    <a:pt x="383" y="232"/>
                  </a:cubicBezTo>
                  <a:cubicBezTo>
                    <a:pt x="388" y="227"/>
                    <a:pt x="393" y="223"/>
                    <a:pt x="398" y="223"/>
                  </a:cubicBezTo>
                  <a:cubicBezTo>
                    <a:pt x="492" y="161"/>
                    <a:pt x="586" y="86"/>
                    <a:pt x="671" y="1"/>
                  </a:cubicBezTo>
                  <a:close/>
                </a:path>
              </a:pathLst>
            </a:custGeom>
            <a:solidFill>
              <a:srgbClr val="F0D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7529144" y="1014243"/>
              <a:ext cx="29865" cy="45784"/>
            </a:xfrm>
            <a:custGeom>
              <a:avLst/>
              <a:gdLst/>
              <a:ahLst/>
              <a:cxnLst/>
              <a:rect l="l" t="t" r="r" b="b"/>
              <a:pathLst>
                <a:path w="469" h="719" extrusionOk="0">
                  <a:moveTo>
                    <a:pt x="223" y="0"/>
                  </a:moveTo>
                  <a:cubicBezTo>
                    <a:pt x="260" y="265"/>
                    <a:pt x="185" y="506"/>
                    <a:pt x="1" y="633"/>
                  </a:cubicBezTo>
                  <a:cubicBezTo>
                    <a:pt x="10" y="643"/>
                    <a:pt x="15" y="657"/>
                    <a:pt x="24" y="661"/>
                  </a:cubicBezTo>
                  <a:cubicBezTo>
                    <a:pt x="43" y="685"/>
                    <a:pt x="62" y="699"/>
                    <a:pt x="81" y="718"/>
                  </a:cubicBezTo>
                  <a:cubicBezTo>
                    <a:pt x="152" y="680"/>
                    <a:pt x="227" y="652"/>
                    <a:pt x="298" y="628"/>
                  </a:cubicBezTo>
                  <a:lnTo>
                    <a:pt x="426" y="491"/>
                  </a:lnTo>
                  <a:lnTo>
                    <a:pt x="468" y="133"/>
                  </a:lnTo>
                  <a:cubicBezTo>
                    <a:pt x="445" y="90"/>
                    <a:pt x="421" y="48"/>
                    <a:pt x="402" y="5"/>
                  </a:cubicBezTo>
                  <a:lnTo>
                    <a:pt x="360" y="5"/>
                  </a:lnTo>
                  <a:cubicBezTo>
                    <a:pt x="341" y="10"/>
                    <a:pt x="322" y="10"/>
                    <a:pt x="303" y="10"/>
                  </a:cubicBezTo>
                  <a:cubicBezTo>
                    <a:pt x="298" y="11"/>
                    <a:pt x="294" y="12"/>
                    <a:pt x="289" y="12"/>
                  </a:cubicBezTo>
                  <a:cubicBezTo>
                    <a:pt x="279" y="12"/>
                    <a:pt x="268" y="10"/>
                    <a:pt x="256" y="10"/>
                  </a:cubicBezTo>
                  <a:cubicBezTo>
                    <a:pt x="246" y="10"/>
                    <a:pt x="232" y="5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7420958" y="1054232"/>
              <a:ext cx="277252" cy="197591"/>
            </a:xfrm>
            <a:custGeom>
              <a:avLst/>
              <a:gdLst/>
              <a:ahLst/>
              <a:cxnLst/>
              <a:rect l="l" t="t" r="r" b="b"/>
              <a:pathLst>
                <a:path w="4354" h="3103" extrusionOk="0">
                  <a:moveTo>
                    <a:pt x="1997" y="0"/>
                  </a:moveTo>
                  <a:cubicBezTo>
                    <a:pt x="1926" y="24"/>
                    <a:pt x="1851" y="52"/>
                    <a:pt x="1780" y="90"/>
                  </a:cubicBezTo>
                  <a:cubicBezTo>
                    <a:pt x="1674" y="146"/>
                    <a:pt x="1566" y="219"/>
                    <a:pt x="1458" y="309"/>
                  </a:cubicBezTo>
                  <a:lnTo>
                    <a:pt x="1458" y="309"/>
                  </a:lnTo>
                  <a:cubicBezTo>
                    <a:pt x="1641" y="159"/>
                    <a:pt x="1819" y="58"/>
                    <a:pt x="1997" y="5"/>
                  </a:cubicBezTo>
                  <a:lnTo>
                    <a:pt x="1997" y="0"/>
                  </a:lnTo>
                  <a:close/>
                  <a:moveTo>
                    <a:pt x="1458" y="309"/>
                  </a:moveTo>
                  <a:cubicBezTo>
                    <a:pt x="1147" y="564"/>
                    <a:pt x="822" y="961"/>
                    <a:pt x="463" y="1502"/>
                  </a:cubicBezTo>
                  <a:cubicBezTo>
                    <a:pt x="463" y="1502"/>
                    <a:pt x="463" y="1502"/>
                    <a:pt x="464" y="1502"/>
                  </a:cubicBezTo>
                  <a:lnTo>
                    <a:pt x="464" y="1502"/>
                  </a:lnTo>
                  <a:cubicBezTo>
                    <a:pt x="824" y="963"/>
                    <a:pt x="1148" y="565"/>
                    <a:pt x="1458" y="309"/>
                  </a:cubicBezTo>
                  <a:close/>
                  <a:moveTo>
                    <a:pt x="3121" y="312"/>
                  </a:moveTo>
                  <a:lnTo>
                    <a:pt x="3121" y="312"/>
                  </a:lnTo>
                  <a:cubicBezTo>
                    <a:pt x="3258" y="449"/>
                    <a:pt x="3395" y="628"/>
                    <a:pt x="3518" y="831"/>
                  </a:cubicBezTo>
                  <a:cubicBezTo>
                    <a:pt x="3149" y="1072"/>
                    <a:pt x="2672" y="1280"/>
                    <a:pt x="2129" y="1412"/>
                  </a:cubicBezTo>
                  <a:cubicBezTo>
                    <a:pt x="2044" y="1431"/>
                    <a:pt x="1964" y="1450"/>
                    <a:pt x="1884" y="1464"/>
                  </a:cubicBezTo>
                  <a:cubicBezTo>
                    <a:pt x="1978" y="1875"/>
                    <a:pt x="1955" y="2626"/>
                    <a:pt x="1926" y="3051"/>
                  </a:cubicBezTo>
                  <a:cubicBezTo>
                    <a:pt x="1794" y="3027"/>
                    <a:pt x="1662" y="3003"/>
                    <a:pt x="1535" y="2970"/>
                  </a:cubicBezTo>
                  <a:cubicBezTo>
                    <a:pt x="1638" y="2758"/>
                    <a:pt x="1808" y="1974"/>
                    <a:pt x="1818" y="1474"/>
                  </a:cubicBezTo>
                  <a:lnTo>
                    <a:pt x="1818" y="1474"/>
                  </a:lnTo>
                  <a:cubicBezTo>
                    <a:pt x="1544" y="1523"/>
                    <a:pt x="1278" y="1547"/>
                    <a:pt x="1029" y="1547"/>
                  </a:cubicBezTo>
                  <a:cubicBezTo>
                    <a:pt x="828" y="1547"/>
                    <a:pt x="638" y="1531"/>
                    <a:pt x="464" y="1502"/>
                  </a:cubicBezTo>
                  <a:lnTo>
                    <a:pt x="464" y="1502"/>
                  </a:lnTo>
                  <a:cubicBezTo>
                    <a:pt x="316" y="1723"/>
                    <a:pt x="162" y="1969"/>
                    <a:pt x="0" y="2238"/>
                  </a:cubicBezTo>
                  <a:cubicBezTo>
                    <a:pt x="9" y="2253"/>
                    <a:pt x="14" y="2271"/>
                    <a:pt x="24" y="2286"/>
                  </a:cubicBezTo>
                  <a:cubicBezTo>
                    <a:pt x="43" y="2300"/>
                    <a:pt x="61" y="2314"/>
                    <a:pt x="85" y="2328"/>
                  </a:cubicBezTo>
                  <a:cubicBezTo>
                    <a:pt x="113" y="2347"/>
                    <a:pt x="146" y="2371"/>
                    <a:pt x="175" y="2390"/>
                  </a:cubicBezTo>
                  <a:cubicBezTo>
                    <a:pt x="198" y="2404"/>
                    <a:pt x="217" y="2418"/>
                    <a:pt x="241" y="2432"/>
                  </a:cubicBezTo>
                  <a:cubicBezTo>
                    <a:pt x="288" y="2460"/>
                    <a:pt x="331" y="2489"/>
                    <a:pt x="378" y="2512"/>
                  </a:cubicBezTo>
                  <a:cubicBezTo>
                    <a:pt x="401" y="2526"/>
                    <a:pt x="420" y="2536"/>
                    <a:pt x="444" y="2550"/>
                  </a:cubicBezTo>
                  <a:cubicBezTo>
                    <a:pt x="482" y="2569"/>
                    <a:pt x="515" y="2588"/>
                    <a:pt x="552" y="2607"/>
                  </a:cubicBezTo>
                  <a:cubicBezTo>
                    <a:pt x="576" y="2621"/>
                    <a:pt x="595" y="2630"/>
                    <a:pt x="614" y="2640"/>
                  </a:cubicBezTo>
                  <a:cubicBezTo>
                    <a:pt x="661" y="2663"/>
                    <a:pt x="713" y="2687"/>
                    <a:pt x="760" y="2711"/>
                  </a:cubicBezTo>
                  <a:cubicBezTo>
                    <a:pt x="779" y="2720"/>
                    <a:pt x="803" y="2725"/>
                    <a:pt x="822" y="2734"/>
                  </a:cubicBezTo>
                  <a:cubicBezTo>
                    <a:pt x="874" y="2758"/>
                    <a:pt x="930" y="2781"/>
                    <a:pt x="982" y="2800"/>
                  </a:cubicBezTo>
                  <a:cubicBezTo>
                    <a:pt x="996" y="2810"/>
                    <a:pt x="1010" y="2810"/>
                    <a:pt x="1025" y="2814"/>
                  </a:cubicBezTo>
                  <a:cubicBezTo>
                    <a:pt x="1072" y="2833"/>
                    <a:pt x="1119" y="2852"/>
                    <a:pt x="1171" y="2871"/>
                  </a:cubicBezTo>
                  <a:cubicBezTo>
                    <a:pt x="1185" y="2876"/>
                    <a:pt x="1204" y="2881"/>
                    <a:pt x="1223" y="2885"/>
                  </a:cubicBezTo>
                  <a:cubicBezTo>
                    <a:pt x="1280" y="2904"/>
                    <a:pt x="1341" y="2923"/>
                    <a:pt x="1398" y="2937"/>
                  </a:cubicBezTo>
                  <a:cubicBezTo>
                    <a:pt x="1412" y="2942"/>
                    <a:pt x="1426" y="2947"/>
                    <a:pt x="1440" y="2951"/>
                  </a:cubicBezTo>
                  <a:cubicBezTo>
                    <a:pt x="1497" y="2966"/>
                    <a:pt x="1553" y="2980"/>
                    <a:pt x="1605" y="2989"/>
                  </a:cubicBezTo>
                  <a:cubicBezTo>
                    <a:pt x="1620" y="2994"/>
                    <a:pt x="1629" y="2999"/>
                    <a:pt x="1638" y="2999"/>
                  </a:cubicBezTo>
                  <a:cubicBezTo>
                    <a:pt x="1705" y="3013"/>
                    <a:pt x="1766" y="3027"/>
                    <a:pt x="1832" y="3036"/>
                  </a:cubicBezTo>
                  <a:cubicBezTo>
                    <a:pt x="1846" y="3041"/>
                    <a:pt x="1860" y="3041"/>
                    <a:pt x="1879" y="3046"/>
                  </a:cubicBezTo>
                  <a:cubicBezTo>
                    <a:pt x="1945" y="3055"/>
                    <a:pt x="2011" y="3065"/>
                    <a:pt x="2078" y="3074"/>
                  </a:cubicBezTo>
                  <a:cubicBezTo>
                    <a:pt x="2148" y="3079"/>
                    <a:pt x="2214" y="3084"/>
                    <a:pt x="2281" y="3088"/>
                  </a:cubicBezTo>
                  <a:cubicBezTo>
                    <a:pt x="2299" y="3093"/>
                    <a:pt x="2314" y="3093"/>
                    <a:pt x="2333" y="3093"/>
                  </a:cubicBezTo>
                  <a:cubicBezTo>
                    <a:pt x="2399" y="3098"/>
                    <a:pt x="2460" y="3098"/>
                    <a:pt x="2526" y="3102"/>
                  </a:cubicBezTo>
                  <a:lnTo>
                    <a:pt x="2550" y="3102"/>
                  </a:lnTo>
                  <a:cubicBezTo>
                    <a:pt x="2606" y="3102"/>
                    <a:pt x="2663" y="3102"/>
                    <a:pt x="2720" y="3098"/>
                  </a:cubicBezTo>
                  <a:lnTo>
                    <a:pt x="2786" y="3098"/>
                  </a:lnTo>
                  <a:cubicBezTo>
                    <a:pt x="2842" y="3093"/>
                    <a:pt x="2894" y="3093"/>
                    <a:pt x="2946" y="3088"/>
                  </a:cubicBezTo>
                  <a:cubicBezTo>
                    <a:pt x="2975" y="3084"/>
                    <a:pt x="3003" y="3084"/>
                    <a:pt x="3031" y="3079"/>
                  </a:cubicBezTo>
                  <a:cubicBezTo>
                    <a:pt x="3069" y="3074"/>
                    <a:pt x="3107" y="3069"/>
                    <a:pt x="3149" y="3065"/>
                  </a:cubicBezTo>
                  <a:cubicBezTo>
                    <a:pt x="3178" y="3060"/>
                    <a:pt x="3211" y="3055"/>
                    <a:pt x="3239" y="3055"/>
                  </a:cubicBezTo>
                  <a:cubicBezTo>
                    <a:pt x="3272" y="3051"/>
                    <a:pt x="3300" y="3041"/>
                    <a:pt x="3333" y="3036"/>
                  </a:cubicBezTo>
                  <a:cubicBezTo>
                    <a:pt x="3390" y="3027"/>
                    <a:pt x="3447" y="3017"/>
                    <a:pt x="3499" y="3008"/>
                  </a:cubicBezTo>
                  <a:cubicBezTo>
                    <a:pt x="3518" y="3003"/>
                    <a:pt x="3541" y="2999"/>
                    <a:pt x="3560" y="2994"/>
                  </a:cubicBezTo>
                  <a:cubicBezTo>
                    <a:pt x="3598" y="2984"/>
                    <a:pt x="3640" y="2975"/>
                    <a:pt x="3678" y="2966"/>
                  </a:cubicBezTo>
                  <a:cubicBezTo>
                    <a:pt x="3683" y="2961"/>
                    <a:pt x="3692" y="2961"/>
                    <a:pt x="3697" y="2961"/>
                  </a:cubicBezTo>
                  <a:cubicBezTo>
                    <a:pt x="3782" y="2937"/>
                    <a:pt x="3862" y="2914"/>
                    <a:pt x="3943" y="2885"/>
                  </a:cubicBezTo>
                  <a:cubicBezTo>
                    <a:pt x="3952" y="2885"/>
                    <a:pt x="3957" y="2885"/>
                    <a:pt x="3961" y="2881"/>
                  </a:cubicBezTo>
                  <a:cubicBezTo>
                    <a:pt x="4094" y="2838"/>
                    <a:pt x="4226" y="2791"/>
                    <a:pt x="4353" y="2734"/>
                  </a:cubicBezTo>
                  <a:cubicBezTo>
                    <a:pt x="4117" y="2012"/>
                    <a:pt x="3669" y="841"/>
                    <a:pt x="3121" y="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7614280" y="1069259"/>
              <a:ext cx="5158" cy="4903"/>
            </a:xfrm>
            <a:custGeom>
              <a:avLst/>
              <a:gdLst/>
              <a:ahLst/>
              <a:cxnLst/>
              <a:rect l="l" t="t" r="r" b="b"/>
              <a:pathLst>
                <a:path w="81" h="77" extrusionOk="0">
                  <a:moveTo>
                    <a:pt x="0" y="0"/>
                  </a:moveTo>
                  <a:cubicBezTo>
                    <a:pt x="0" y="5"/>
                    <a:pt x="5" y="5"/>
                    <a:pt x="5" y="5"/>
                  </a:cubicBezTo>
                  <a:cubicBezTo>
                    <a:pt x="33" y="29"/>
                    <a:pt x="57" y="52"/>
                    <a:pt x="80" y="76"/>
                  </a:cubicBezTo>
                  <a:cubicBezTo>
                    <a:pt x="57" y="48"/>
                    <a:pt x="28" y="24"/>
                    <a:pt x="0" y="0"/>
                  </a:cubicBezTo>
                  <a:close/>
                </a:path>
              </a:pathLst>
            </a:custGeom>
            <a:solidFill>
              <a:srgbClr val="785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7612751" y="1068049"/>
              <a:ext cx="1274" cy="95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0" y="1"/>
                  </a:moveTo>
                  <a:lnTo>
                    <a:pt x="0" y="5"/>
                  </a:lnTo>
                  <a:cubicBezTo>
                    <a:pt x="5" y="5"/>
                    <a:pt x="10" y="10"/>
                    <a:pt x="19" y="15"/>
                  </a:cubicBezTo>
                  <a:lnTo>
                    <a:pt x="19" y="15"/>
                  </a:lnTo>
                  <a:cubicBezTo>
                    <a:pt x="10" y="10"/>
                    <a:pt x="5" y="5"/>
                    <a:pt x="0" y="1"/>
                  </a:cubicBezTo>
                  <a:close/>
                </a:path>
              </a:pathLst>
            </a:custGeom>
            <a:solidFill>
              <a:srgbClr val="785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7450376" y="1054550"/>
              <a:ext cx="194598" cy="193962"/>
            </a:xfrm>
            <a:custGeom>
              <a:avLst/>
              <a:gdLst/>
              <a:ahLst/>
              <a:cxnLst/>
              <a:rect l="l" t="t" r="r" b="b"/>
              <a:pathLst>
                <a:path w="3056" h="3046" extrusionOk="0">
                  <a:moveTo>
                    <a:pt x="1535" y="0"/>
                  </a:moveTo>
                  <a:cubicBezTo>
                    <a:pt x="1054" y="142"/>
                    <a:pt x="572" y="638"/>
                    <a:pt x="1" y="1497"/>
                  </a:cubicBezTo>
                  <a:cubicBezTo>
                    <a:pt x="176" y="1526"/>
                    <a:pt x="366" y="1542"/>
                    <a:pt x="567" y="1542"/>
                  </a:cubicBezTo>
                  <a:cubicBezTo>
                    <a:pt x="816" y="1542"/>
                    <a:pt x="1082" y="1518"/>
                    <a:pt x="1356" y="1469"/>
                  </a:cubicBezTo>
                  <a:lnTo>
                    <a:pt x="1356" y="1469"/>
                  </a:lnTo>
                  <a:cubicBezTo>
                    <a:pt x="1346" y="1969"/>
                    <a:pt x="1176" y="2753"/>
                    <a:pt x="1073" y="2965"/>
                  </a:cubicBezTo>
                  <a:cubicBezTo>
                    <a:pt x="1200" y="2998"/>
                    <a:pt x="1332" y="3022"/>
                    <a:pt x="1464" y="3046"/>
                  </a:cubicBezTo>
                  <a:cubicBezTo>
                    <a:pt x="1493" y="2621"/>
                    <a:pt x="1516" y="1870"/>
                    <a:pt x="1422" y="1459"/>
                  </a:cubicBezTo>
                  <a:cubicBezTo>
                    <a:pt x="1502" y="1445"/>
                    <a:pt x="1582" y="1426"/>
                    <a:pt x="1667" y="1407"/>
                  </a:cubicBezTo>
                  <a:cubicBezTo>
                    <a:pt x="2210" y="1275"/>
                    <a:pt x="2687" y="1067"/>
                    <a:pt x="3056" y="826"/>
                  </a:cubicBezTo>
                  <a:cubicBezTo>
                    <a:pt x="2933" y="623"/>
                    <a:pt x="2796" y="444"/>
                    <a:pt x="2659" y="307"/>
                  </a:cubicBezTo>
                  <a:lnTo>
                    <a:pt x="2654" y="307"/>
                  </a:lnTo>
                  <a:cubicBezTo>
                    <a:pt x="2631" y="279"/>
                    <a:pt x="2602" y="255"/>
                    <a:pt x="2574" y="231"/>
                  </a:cubicBezTo>
                  <a:cubicBezTo>
                    <a:pt x="2569" y="231"/>
                    <a:pt x="2569" y="227"/>
                    <a:pt x="2569" y="227"/>
                  </a:cubicBezTo>
                  <a:cubicBezTo>
                    <a:pt x="2560" y="222"/>
                    <a:pt x="2555" y="217"/>
                    <a:pt x="2550" y="217"/>
                  </a:cubicBezTo>
                  <a:lnTo>
                    <a:pt x="2494" y="864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7441398" y="952668"/>
              <a:ext cx="104367" cy="108124"/>
            </a:xfrm>
            <a:custGeom>
              <a:avLst/>
              <a:gdLst/>
              <a:ahLst/>
              <a:cxnLst/>
              <a:rect l="l" t="t" r="r" b="b"/>
              <a:pathLst>
                <a:path w="1639" h="1698" extrusionOk="0">
                  <a:moveTo>
                    <a:pt x="620" y="0"/>
                  </a:moveTo>
                  <a:cubicBezTo>
                    <a:pt x="505" y="0"/>
                    <a:pt x="397" y="29"/>
                    <a:pt x="307" y="94"/>
                  </a:cubicBezTo>
                  <a:cubicBezTo>
                    <a:pt x="5" y="311"/>
                    <a:pt x="0" y="821"/>
                    <a:pt x="293" y="1241"/>
                  </a:cubicBezTo>
                  <a:cubicBezTo>
                    <a:pt x="331" y="1293"/>
                    <a:pt x="373" y="1340"/>
                    <a:pt x="416" y="1388"/>
                  </a:cubicBezTo>
                  <a:cubicBezTo>
                    <a:pt x="608" y="1587"/>
                    <a:pt x="850" y="1698"/>
                    <a:pt x="1068" y="1698"/>
                  </a:cubicBezTo>
                  <a:cubicBezTo>
                    <a:pt x="1182" y="1698"/>
                    <a:pt x="1289" y="1668"/>
                    <a:pt x="1379" y="1605"/>
                  </a:cubicBezTo>
                  <a:cubicBezTo>
                    <a:pt x="1379" y="1605"/>
                    <a:pt x="1379" y="1600"/>
                    <a:pt x="1379" y="1600"/>
                  </a:cubicBezTo>
                  <a:cubicBezTo>
                    <a:pt x="1563" y="1473"/>
                    <a:pt x="1638" y="1232"/>
                    <a:pt x="1601" y="967"/>
                  </a:cubicBezTo>
                  <a:lnTo>
                    <a:pt x="1591" y="967"/>
                  </a:lnTo>
                  <a:cubicBezTo>
                    <a:pt x="1473" y="930"/>
                    <a:pt x="1388" y="835"/>
                    <a:pt x="1313" y="746"/>
                  </a:cubicBezTo>
                  <a:cubicBezTo>
                    <a:pt x="1114" y="519"/>
                    <a:pt x="911" y="278"/>
                    <a:pt x="784" y="18"/>
                  </a:cubicBezTo>
                  <a:cubicBezTo>
                    <a:pt x="729" y="6"/>
                    <a:pt x="674" y="0"/>
                    <a:pt x="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7556207" y="1022648"/>
              <a:ext cx="52088" cy="62022"/>
            </a:xfrm>
            <a:custGeom>
              <a:avLst/>
              <a:gdLst/>
              <a:ahLst/>
              <a:cxnLst/>
              <a:rect l="l" t="t" r="r" b="b"/>
              <a:pathLst>
                <a:path w="818" h="974" extrusionOk="0">
                  <a:moveTo>
                    <a:pt x="43" y="1"/>
                  </a:moveTo>
                  <a:lnTo>
                    <a:pt x="1" y="359"/>
                  </a:lnTo>
                  <a:lnTo>
                    <a:pt x="756" y="973"/>
                  </a:lnTo>
                  <a:lnTo>
                    <a:pt x="813" y="605"/>
                  </a:lnTo>
                  <a:lnTo>
                    <a:pt x="818" y="558"/>
                  </a:lnTo>
                  <a:cubicBezTo>
                    <a:pt x="426" y="430"/>
                    <a:pt x="185" y="232"/>
                    <a:pt x="43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7523477" y="887654"/>
              <a:ext cx="195745" cy="176068"/>
            </a:xfrm>
            <a:custGeom>
              <a:avLst/>
              <a:gdLst/>
              <a:ahLst/>
              <a:cxnLst/>
              <a:rect l="l" t="t" r="r" b="b"/>
              <a:pathLst>
                <a:path w="3074" h="2765" extrusionOk="0">
                  <a:moveTo>
                    <a:pt x="1447" y="1159"/>
                  </a:moveTo>
                  <a:cubicBezTo>
                    <a:pt x="1456" y="1159"/>
                    <a:pt x="1465" y="1160"/>
                    <a:pt x="1473" y="1162"/>
                  </a:cubicBezTo>
                  <a:cubicBezTo>
                    <a:pt x="1554" y="1181"/>
                    <a:pt x="1620" y="1285"/>
                    <a:pt x="1615" y="1389"/>
                  </a:cubicBezTo>
                  <a:cubicBezTo>
                    <a:pt x="1601" y="1323"/>
                    <a:pt x="1549" y="1266"/>
                    <a:pt x="1483" y="1257"/>
                  </a:cubicBezTo>
                  <a:cubicBezTo>
                    <a:pt x="1477" y="1256"/>
                    <a:pt x="1471" y="1255"/>
                    <a:pt x="1465" y="1255"/>
                  </a:cubicBezTo>
                  <a:cubicBezTo>
                    <a:pt x="1402" y="1255"/>
                    <a:pt x="1348" y="1300"/>
                    <a:pt x="1322" y="1360"/>
                  </a:cubicBezTo>
                  <a:cubicBezTo>
                    <a:pt x="1322" y="1346"/>
                    <a:pt x="1322" y="1337"/>
                    <a:pt x="1322" y="1323"/>
                  </a:cubicBezTo>
                  <a:cubicBezTo>
                    <a:pt x="1322" y="1226"/>
                    <a:pt x="1378" y="1159"/>
                    <a:pt x="1447" y="1159"/>
                  </a:cubicBezTo>
                  <a:close/>
                  <a:moveTo>
                    <a:pt x="2558" y="1327"/>
                  </a:moveTo>
                  <a:cubicBezTo>
                    <a:pt x="2563" y="1327"/>
                    <a:pt x="2568" y="1327"/>
                    <a:pt x="2573" y="1327"/>
                  </a:cubicBezTo>
                  <a:cubicBezTo>
                    <a:pt x="2649" y="1337"/>
                    <a:pt x="2706" y="1422"/>
                    <a:pt x="2691" y="1516"/>
                  </a:cubicBezTo>
                  <a:cubicBezTo>
                    <a:pt x="2691" y="1521"/>
                    <a:pt x="2687" y="1526"/>
                    <a:pt x="2687" y="1530"/>
                  </a:cubicBezTo>
                  <a:cubicBezTo>
                    <a:pt x="2673" y="1464"/>
                    <a:pt x="2621" y="1412"/>
                    <a:pt x="2554" y="1403"/>
                  </a:cubicBezTo>
                  <a:cubicBezTo>
                    <a:pt x="2551" y="1403"/>
                    <a:pt x="2547" y="1403"/>
                    <a:pt x="2543" y="1403"/>
                  </a:cubicBezTo>
                  <a:cubicBezTo>
                    <a:pt x="2486" y="1403"/>
                    <a:pt x="2435" y="1435"/>
                    <a:pt x="2408" y="1488"/>
                  </a:cubicBezTo>
                  <a:cubicBezTo>
                    <a:pt x="2408" y="1483"/>
                    <a:pt x="2408" y="1479"/>
                    <a:pt x="2408" y="1479"/>
                  </a:cubicBezTo>
                  <a:cubicBezTo>
                    <a:pt x="2417" y="1390"/>
                    <a:pt x="2484" y="1327"/>
                    <a:pt x="2558" y="1327"/>
                  </a:cubicBezTo>
                  <a:close/>
                  <a:moveTo>
                    <a:pt x="294" y="1405"/>
                  </a:moveTo>
                  <a:cubicBezTo>
                    <a:pt x="382" y="1405"/>
                    <a:pt x="487" y="1476"/>
                    <a:pt x="553" y="1587"/>
                  </a:cubicBezTo>
                  <a:cubicBezTo>
                    <a:pt x="600" y="1663"/>
                    <a:pt x="614" y="1738"/>
                    <a:pt x="604" y="1800"/>
                  </a:cubicBezTo>
                  <a:cubicBezTo>
                    <a:pt x="600" y="1776"/>
                    <a:pt x="590" y="1757"/>
                    <a:pt x="576" y="1733"/>
                  </a:cubicBezTo>
                  <a:cubicBezTo>
                    <a:pt x="537" y="1667"/>
                    <a:pt x="472" y="1624"/>
                    <a:pt x="419" y="1624"/>
                  </a:cubicBezTo>
                  <a:cubicBezTo>
                    <a:pt x="408" y="1624"/>
                    <a:pt x="397" y="1625"/>
                    <a:pt x="387" y="1630"/>
                  </a:cubicBezTo>
                  <a:cubicBezTo>
                    <a:pt x="331" y="1658"/>
                    <a:pt x="326" y="1743"/>
                    <a:pt x="373" y="1823"/>
                  </a:cubicBezTo>
                  <a:cubicBezTo>
                    <a:pt x="401" y="1866"/>
                    <a:pt x="434" y="1899"/>
                    <a:pt x="468" y="1918"/>
                  </a:cubicBezTo>
                  <a:cubicBezTo>
                    <a:pt x="383" y="1908"/>
                    <a:pt x="283" y="1842"/>
                    <a:pt x="217" y="1738"/>
                  </a:cubicBezTo>
                  <a:cubicBezTo>
                    <a:pt x="137" y="1601"/>
                    <a:pt x="146" y="1460"/>
                    <a:pt x="236" y="1417"/>
                  </a:cubicBezTo>
                  <a:cubicBezTo>
                    <a:pt x="254" y="1409"/>
                    <a:pt x="273" y="1405"/>
                    <a:pt x="294" y="1405"/>
                  </a:cubicBezTo>
                  <a:close/>
                  <a:moveTo>
                    <a:pt x="2091" y="1769"/>
                  </a:moveTo>
                  <a:cubicBezTo>
                    <a:pt x="2110" y="1769"/>
                    <a:pt x="2120" y="1771"/>
                    <a:pt x="2120" y="1771"/>
                  </a:cubicBezTo>
                  <a:cubicBezTo>
                    <a:pt x="2117" y="1820"/>
                    <a:pt x="2071" y="1989"/>
                    <a:pt x="1948" y="1989"/>
                  </a:cubicBezTo>
                  <a:cubicBezTo>
                    <a:pt x="1892" y="1989"/>
                    <a:pt x="1820" y="1954"/>
                    <a:pt x="1728" y="1856"/>
                  </a:cubicBezTo>
                  <a:cubicBezTo>
                    <a:pt x="1728" y="1856"/>
                    <a:pt x="1733" y="1852"/>
                    <a:pt x="1738" y="1847"/>
                  </a:cubicBezTo>
                  <a:cubicBezTo>
                    <a:pt x="1803" y="1903"/>
                    <a:pt x="1858" y="1925"/>
                    <a:pt x="1902" y="1925"/>
                  </a:cubicBezTo>
                  <a:cubicBezTo>
                    <a:pt x="1991" y="1925"/>
                    <a:pt x="2040" y="1837"/>
                    <a:pt x="2059" y="1771"/>
                  </a:cubicBezTo>
                  <a:cubicBezTo>
                    <a:pt x="2071" y="1770"/>
                    <a:pt x="2082" y="1769"/>
                    <a:pt x="2091" y="1769"/>
                  </a:cubicBezTo>
                  <a:close/>
                  <a:moveTo>
                    <a:pt x="1388" y="1946"/>
                  </a:moveTo>
                  <a:cubicBezTo>
                    <a:pt x="1426" y="2078"/>
                    <a:pt x="1544" y="2182"/>
                    <a:pt x="1695" y="2196"/>
                  </a:cubicBezTo>
                  <a:cubicBezTo>
                    <a:pt x="1783" y="2205"/>
                    <a:pt x="1786" y="2250"/>
                    <a:pt x="1705" y="2250"/>
                  </a:cubicBezTo>
                  <a:cubicBezTo>
                    <a:pt x="1695" y="2250"/>
                    <a:pt x="1684" y="2250"/>
                    <a:pt x="1672" y="2248"/>
                  </a:cubicBezTo>
                  <a:cubicBezTo>
                    <a:pt x="1520" y="2229"/>
                    <a:pt x="1407" y="2102"/>
                    <a:pt x="1388" y="1946"/>
                  </a:cubicBezTo>
                  <a:close/>
                  <a:moveTo>
                    <a:pt x="2573" y="1"/>
                  </a:moveTo>
                  <a:cubicBezTo>
                    <a:pt x="2517" y="67"/>
                    <a:pt x="2432" y="109"/>
                    <a:pt x="2347" y="147"/>
                  </a:cubicBezTo>
                  <a:cubicBezTo>
                    <a:pt x="2243" y="185"/>
                    <a:pt x="2134" y="223"/>
                    <a:pt x="2026" y="246"/>
                  </a:cubicBezTo>
                  <a:cubicBezTo>
                    <a:pt x="1978" y="258"/>
                    <a:pt x="1927" y="268"/>
                    <a:pt x="1876" y="268"/>
                  </a:cubicBezTo>
                  <a:cubicBezTo>
                    <a:pt x="1845" y="268"/>
                    <a:pt x="1815" y="264"/>
                    <a:pt x="1785" y="256"/>
                  </a:cubicBezTo>
                  <a:cubicBezTo>
                    <a:pt x="1738" y="246"/>
                    <a:pt x="1695" y="213"/>
                    <a:pt x="1667" y="175"/>
                  </a:cubicBezTo>
                  <a:cubicBezTo>
                    <a:pt x="1662" y="199"/>
                    <a:pt x="1657" y="223"/>
                    <a:pt x="1648" y="241"/>
                  </a:cubicBezTo>
                  <a:cubicBezTo>
                    <a:pt x="1563" y="426"/>
                    <a:pt x="1379" y="567"/>
                    <a:pt x="1166" y="619"/>
                  </a:cubicBezTo>
                  <a:cubicBezTo>
                    <a:pt x="1152" y="624"/>
                    <a:pt x="1138" y="629"/>
                    <a:pt x="1129" y="629"/>
                  </a:cubicBezTo>
                  <a:cubicBezTo>
                    <a:pt x="1114" y="633"/>
                    <a:pt x="1105" y="633"/>
                    <a:pt x="1096" y="633"/>
                  </a:cubicBezTo>
                  <a:cubicBezTo>
                    <a:pt x="1067" y="638"/>
                    <a:pt x="1039" y="643"/>
                    <a:pt x="1011" y="643"/>
                  </a:cubicBezTo>
                  <a:cubicBezTo>
                    <a:pt x="1062" y="652"/>
                    <a:pt x="1100" y="714"/>
                    <a:pt x="1110" y="770"/>
                  </a:cubicBezTo>
                  <a:cubicBezTo>
                    <a:pt x="1119" y="733"/>
                    <a:pt x="1152" y="699"/>
                    <a:pt x="1195" y="690"/>
                  </a:cubicBezTo>
                  <a:lnTo>
                    <a:pt x="1643" y="586"/>
                  </a:lnTo>
                  <a:cubicBezTo>
                    <a:pt x="1652" y="584"/>
                    <a:pt x="1661" y="583"/>
                    <a:pt x="1669" y="583"/>
                  </a:cubicBezTo>
                  <a:cubicBezTo>
                    <a:pt x="1715" y="583"/>
                    <a:pt x="1753" y="613"/>
                    <a:pt x="1757" y="657"/>
                  </a:cubicBezTo>
                  <a:lnTo>
                    <a:pt x="1775" y="756"/>
                  </a:lnTo>
                  <a:cubicBezTo>
                    <a:pt x="1785" y="808"/>
                    <a:pt x="1742" y="865"/>
                    <a:pt x="1690" y="874"/>
                  </a:cubicBezTo>
                  <a:lnTo>
                    <a:pt x="1237" y="978"/>
                  </a:lnTo>
                  <a:cubicBezTo>
                    <a:pt x="1228" y="980"/>
                    <a:pt x="1220" y="981"/>
                    <a:pt x="1211" y="981"/>
                  </a:cubicBezTo>
                  <a:cubicBezTo>
                    <a:pt x="1167" y="981"/>
                    <a:pt x="1132" y="951"/>
                    <a:pt x="1124" y="907"/>
                  </a:cubicBezTo>
                  <a:lnTo>
                    <a:pt x="1114" y="836"/>
                  </a:lnTo>
                  <a:cubicBezTo>
                    <a:pt x="1110" y="860"/>
                    <a:pt x="1105" y="884"/>
                    <a:pt x="1100" y="907"/>
                  </a:cubicBezTo>
                  <a:cubicBezTo>
                    <a:pt x="1086" y="950"/>
                    <a:pt x="1067" y="992"/>
                    <a:pt x="1039" y="1035"/>
                  </a:cubicBezTo>
                  <a:cubicBezTo>
                    <a:pt x="1006" y="1077"/>
                    <a:pt x="963" y="1115"/>
                    <a:pt x="916" y="1143"/>
                  </a:cubicBezTo>
                  <a:cubicBezTo>
                    <a:pt x="874" y="1162"/>
                    <a:pt x="831" y="1181"/>
                    <a:pt x="789" y="1200"/>
                  </a:cubicBezTo>
                  <a:cubicBezTo>
                    <a:pt x="774" y="1209"/>
                    <a:pt x="765" y="1214"/>
                    <a:pt x="751" y="1224"/>
                  </a:cubicBezTo>
                  <a:cubicBezTo>
                    <a:pt x="713" y="1247"/>
                    <a:pt x="685" y="1280"/>
                    <a:pt x="661" y="1318"/>
                  </a:cubicBezTo>
                  <a:cubicBezTo>
                    <a:pt x="642" y="1342"/>
                    <a:pt x="633" y="1370"/>
                    <a:pt x="619" y="1398"/>
                  </a:cubicBezTo>
                  <a:cubicBezTo>
                    <a:pt x="604" y="1431"/>
                    <a:pt x="595" y="1464"/>
                    <a:pt x="581" y="1497"/>
                  </a:cubicBezTo>
                  <a:cubicBezTo>
                    <a:pt x="485" y="1352"/>
                    <a:pt x="343" y="1260"/>
                    <a:pt x="225" y="1260"/>
                  </a:cubicBezTo>
                  <a:cubicBezTo>
                    <a:pt x="197" y="1260"/>
                    <a:pt x="171" y="1265"/>
                    <a:pt x="146" y="1275"/>
                  </a:cubicBezTo>
                  <a:cubicBezTo>
                    <a:pt x="10" y="1337"/>
                    <a:pt x="0" y="1545"/>
                    <a:pt x="118" y="1738"/>
                  </a:cubicBezTo>
                  <a:cubicBezTo>
                    <a:pt x="203" y="1880"/>
                    <a:pt x="331" y="1974"/>
                    <a:pt x="449" y="1993"/>
                  </a:cubicBezTo>
                  <a:lnTo>
                    <a:pt x="491" y="1993"/>
                  </a:lnTo>
                  <a:cubicBezTo>
                    <a:pt x="510" y="2036"/>
                    <a:pt x="534" y="2078"/>
                    <a:pt x="557" y="2121"/>
                  </a:cubicBezTo>
                  <a:cubicBezTo>
                    <a:pt x="699" y="2352"/>
                    <a:pt x="940" y="2550"/>
                    <a:pt x="1332" y="2678"/>
                  </a:cubicBezTo>
                  <a:cubicBezTo>
                    <a:pt x="1412" y="2706"/>
                    <a:pt x="1502" y="2725"/>
                    <a:pt x="1596" y="2744"/>
                  </a:cubicBezTo>
                  <a:cubicBezTo>
                    <a:pt x="1664" y="2758"/>
                    <a:pt x="1730" y="2765"/>
                    <a:pt x="1795" y="2765"/>
                  </a:cubicBezTo>
                  <a:cubicBezTo>
                    <a:pt x="1969" y="2765"/>
                    <a:pt x="2131" y="2715"/>
                    <a:pt x="2276" y="2626"/>
                  </a:cubicBezTo>
                  <a:cubicBezTo>
                    <a:pt x="2422" y="2541"/>
                    <a:pt x="2554" y="2413"/>
                    <a:pt x="2663" y="2267"/>
                  </a:cubicBezTo>
                  <a:cubicBezTo>
                    <a:pt x="2923" y="1913"/>
                    <a:pt x="3074" y="1431"/>
                    <a:pt x="3055" y="983"/>
                  </a:cubicBezTo>
                  <a:lnTo>
                    <a:pt x="3055" y="983"/>
                  </a:lnTo>
                  <a:cubicBezTo>
                    <a:pt x="3055" y="992"/>
                    <a:pt x="3055" y="997"/>
                    <a:pt x="3050" y="1002"/>
                  </a:cubicBezTo>
                  <a:lnTo>
                    <a:pt x="3008" y="1096"/>
                  </a:lnTo>
                  <a:cubicBezTo>
                    <a:pt x="2991" y="1126"/>
                    <a:pt x="2958" y="1144"/>
                    <a:pt x="2924" y="1144"/>
                  </a:cubicBezTo>
                  <a:cubicBezTo>
                    <a:pt x="2909" y="1144"/>
                    <a:pt x="2894" y="1141"/>
                    <a:pt x="2880" y="1134"/>
                  </a:cubicBezTo>
                  <a:lnTo>
                    <a:pt x="2503" y="931"/>
                  </a:lnTo>
                  <a:cubicBezTo>
                    <a:pt x="2455" y="907"/>
                    <a:pt x="2436" y="851"/>
                    <a:pt x="2460" y="803"/>
                  </a:cubicBezTo>
                  <a:lnTo>
                    <a:pt x="2503" y="714"/>
                  </a:lnTo>
                  <a:cubicBezTo>
                    <a:pt x="2519" y="681"/>
                    <a:pt x="2550" y="665"/>
                    <a:pt x="2583" y="665"/>
                  </a:cubicBezTo>
                  <a:cubicBezTo>
                    <a:pt x="2599" y="665"/>
                    <a:pt x="2615" y="668"/>
                    <a:pt x="2630" y="676"/>
                  </a:cubicBezTo>
                  <a:lnTo>
                    <a:pt x="3008" y="874"/>
                  </a:lnTo>
                  <a:cubicBezTo>
                    <a:pt x="3031" y="884"/>
                    <a:pt x="3046" y="902"/>
                    <a:pt x="3050" y="926"/>
                  </a:cubicBezTo>
                  <a:cubicBezTo>
                    <a:pt x="3027" y="544"/>
                    <a:pt x="2876" y="204"/>
                    <a:pt x="2573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7515645" y="813789"/>
              <a:ext cx="177469" cy="113346"/>
            </a:xfrm>
            <a:custGeom>
              <a:avLst/>
              <a:gdLst/>
              <a:ahLst/>
              <a:cxnLst/>
              <a:rect l="l" t="t" r="r" b="b"/>
              <a:pathLst>
                <a:path w="2787" h="1780" extrusionOk="0">
                  <a:moveTo>
                    <a:pt x="1184" y="1"/>
                  </a:moveTo>
                  <a:cubicBezTo>
                    <a:pt x="1156" y="1"/>
                    <a:pt x="1128" y="2"/>
                    <a:pt x="1100" y="4"/>
                  </a:cubicBezTo>
                  <a:cubicBezTo>
                    <a:pt x="727" y="32"/>
                    <a:pt x="402" y="216"/>
                    <a:pt x="128" y="443"/>
                  </a:cubicBezTo>
                  <a:cubicBezTo>
                    <a:pt x="85" y="481"/>
                    <a:pt x="43" y="523"/>
                    <a:pt x="0" y="566"/>
                  </a:cubicBezTo>
                  <a:cubicBezTo>
                    <a:pt x="156" y="1052"/>
                    <a:pt x="703" y="1571"/>
                    <a:pt x="1368" y="1755"/>
                  </a:cubicBezTo>
                  <a:lnTo>
                    <a:pt x="1368" y="1755"/>
                  </a:lnTo>
                  <a:cubicBezTo>
                    <a:pt x="1547" y="1691"/>
                    <a:pt x="1697" y="1562"/>
                    <a:pt x="1771" y="1401"/>
                  </a:cubicBezTo>
                  <a:cubicBezTo>
                    <a:pt x="1780" y="1383"/>
                    <a:pt x="1785" y="1359"/>
                    <a:pt x="1790" y="1335"/>
                  </a:cubicBezTo>
                  <a:cubicBezTo>
                    <a:pt x="1818" y="1373"/>
                    <a:pt x="1861" y="1406"/>
                    <a:pt x="1908" y="1416"/>
                  </a:cubicBezTo>
                  <a:cubicBezTo>
                    <a:pt x="1938" y="1424"/>
                    <a:pt x="1968" y="1428"/>
                    <a:pt x="1999" y="1428"/>
                  </a:cubicBezTo>
                  <a:cubicBezTo>
                    <a:pt x="2050" y="1428"/>
                    <a:pt x="2101" y="1418"/>
                    <a:pt x="2149" y="1406"/>
                  </a:cubicBezTo>
                  <a:cubicBezTo>
                    <a:pt x="2257" y="1383"/>
                    <a:pt x="2366" y="1345"/>
                    <a:pt x="2470" y="1307"/>
                  </a:cubicBezTo>
                  <a:cubicBezTo>
                    <a:pt x="2555" y="1269"/>
                    <a:pt x="2640" y="1227"/>
                    <a:pt x="2696" y="1161"/>
                  </a:cubicBezTo>
                  <a:cubicBezTo>
                    <a:pt x="2734" y="1128"/>
                    <a:pt x="2758" y="1085"/>
                    <a:pt x="2767" y="1038"/>
                  </a:cubicBezTo>
                  <a:cubicBezTo>
                    <a:pt x="2786" y="929"/>
                    <a:pt x="2729" y="821"/>
                    <a:pt x="2644" y="740"/>
                  </a:cubicBezTo>
                  <a:cubicBezTo>
                    <a:pt x="2559" y="665"/>
                    <a:pt x="2446" y="618"/>
                    <a:pt x="2342" y="566"/>
                  </a:cubicBezTo>
                  <a:lnTo>
                    <a:pt x="2059" y="457"/>
                  </a:lnTo>
                  <a:cubicBezTo>
                    <a:pt x="1902" y="164"/>
                    <a:pt x="1533" y="1"/>
                    <a:pt x="1184" y="1"/>
                  </a:cubicBezTo>
                  <a:close/>
                  <a:moveTo>
                    <a:pt x="1368" y="1755"/>
                  </a:moveTo>
                  <a:cubicBezTo>
                    <a:pt x="1343" y="1765"/>
                    <a:pt x="1316" y="1773"/>
                    <a:pt x="1289" y="1779"/>
                  </a:cubicBezTo>
                  <a:cubicBezTo>
                    <a:pt x="1318" y="1774"/>
                    <a:pt x="1341" y="1765"/>
                    <a:pt x="1370" y="1756"/>
                  </a:cubicBezTo>
                  <a:cubicBezTo>
                    <a:pt x="1369" y="1755"/>
                    <a:pt x="1369" y="1755"/>
                    <a:pt x="1368" y="1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7548374" y="1014561"/>
              <a:ext cx="3693" cy="318"/>
            </a:xfrm>
            <a:custGeom>
              <a:avLst/>
              <a:gdLst/>
              <a:ahLst/>
              <a:cxnLst/>
              <a:rect l="l" t="t" r="r" b="b"/>
              <a:pathLst>
                <a:path w="58" h="5" extrusionOk="0">
                  <a:moveTo>
                    <a:pt x="1" y="5"/>
                  </a:moveTo>
                  <a:cubicBezTo>
                    <a:pt x="20" y="5"/>
                    <a:pt x="39" y="5"/>
                    <a:pt x="58" y="0"/>
                  </a:cubicBezTo>
                  <a:cubicBezTo>
                    <a:pt x="39" y="5"/>
                    <a:pt x="20" y="5"/>
                    <a:pt x="1" y="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7593203" y="927643"/>
              <a:ext cx="2165" cy="382"/>
            </a:xfrm>
            <a:custGeom>
              <a:avLst/>
              <a:gdLst/>
              <a:ahLst/>
              <a:cxnLst/>
              <a:rect l="l" t="t" r="r" b="b"/>
              <a:pathLst>
                <a:path w="34" h="6" extrusionOk="0">
                  <a:moveTo>
                    <a:pt x="34" y="1"/>
                  </a:moveTo>
                  <a:cubicBezTo>
                    <a:pt x="19" y="5"/>
                    <a:pt x="10" y="5"/>
                    <a:pt x="1" y="5"/>
                  </a:cubicBezTo>
                  <a:cubicBezTo>
                    <a:pt x="10" y="5"/>
                    <a:pt x="19" y="5"/>
                    <a:pt x="34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7573654" y="960436"/>
              <a:ext cx="8214" cy="3630"/>
            </a:xfrm>
            <a:custGeom>
              <a:avLst/>
              <a:gdLst/>
              <a:ahLst/>
              <a:cxnLst/>
              <a:rect l="l" t="t" r="r" b="b"/>
              <a:pathLst>
                <a:path w="129" h="57" extrusionOk="0">
                  <a:moveTo>
                    <a:pt x="128" y="0"/>
                  </a:moveTo>
                  <a:cubicBezTo>
                    <a:pt x="86" y="19"/>
                    <a:pt x="43" y="38"/>
                    <a:pt x="1" y="57"/>
                  </a:cubicBezTo>
                  <a:cubicBezTo>
                    <a:pt x="43" y="38"/>
                    <a:pt x="86" y="19"/>
                    <a:pt x="128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7587790" y="928534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7589573" y="945409"/>
              <a:ext cx="4012" cy="8151"/>
            </a:xfrm>
            <a:custGeom>
              <a:avLst/>
              <a:gdLst/>
              <a:ahLst/>
              <a:cxnLst/>
              <a:rect l="l" t="t" r="r" b="b"/>
              <a:pathLst>
                <a:path w="63" h="128" extrusionOk="0">
                  <a:moveTo>
                    <a:pt x="62" y="0"/>
                  </a:moveTo>
                  <a:cubicBezTo>
                    <a:pt x="48" y="43"/>
                    <a:pt x="29" y="85"/>
                    <a:pt x="1" y="128"/>
                  </a:cubicBezTo>
                  <a:cubicBezTo>
                    <a:pt x="29" y="85"/>
                    <a:pt x="48" y="43"/>
                    <a:pt x="62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7562829" y="971516"/>
              <a:ext cx="2802" cy="5222"/>
            </a:xfrm>
            <a:custGeom>
              <a:avLst/>
              <a:gdLst/>
              <a:ahLst/>
              <a:cxnLst/>
              <a:rect l="l" t="t" r="r" b="b"/>
              <a:pathLst>
                <a:path w="44" h="82" extrusionOk="0">
                  <a:moveTo>
                    <a:pt x="43" y="1"/>
                  </a:moveTo>
                  <a:cubicBezTo>
                    <a:pt x="24" y="25"/>
                    <a:pt x="15" y="53"/>
                    <a:pt x="1" y="81"/>
                  </a:cubicBezTo>
                  <a:cubicBezTo>
                    <a:pt x="15" y="53"/>
                    <a:pt x="24" y="25"/>
                    <a:pt x="43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7560409" y="976674"/>
              <a:ext cx="2483" cy="6368"/>
            </a:xfrm>
            <a:custGeom>
              <a:avLst/>
              <a:gdLst/>
              <a:ahLst/>
              <a:cxnLst/>
              <a:rect l="l" t="t" r="r" b="b"/>
              <a:pathLst>
                <a:path w="39" h="100" extrusionOk="0">
                  <a:moveTo>
                    <a:pt x="1" y="99"/>
                  </a:moveTo>
                  <a:cubicBezTo>
                    <a:pt x="15" y="66"/>
                    <a:pt x="24" y="33"/>
                    <a:pt x="39" y="0"/>
                  </a:cubicBezTo>
                  <a:cubicBezTo>
                    <a:pt x="24" y="33"/>
                    <a:pt x="15" y="66"/>
                    <a:pt x="1" y="99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7478330" y="838050"/>
              <a:ext cx="124553" cy="176960"/>
            </a:xfrm>
            <a:custGeom>
              <a:avLst/>
              <a:gdLst/>
              <a:ahLst/>
              <a:cxnLst/>
              <a:rect l="l" t="t" r="r" b="b"/>
              <a:pathLst>
                <a:path w="1956" h="2779" extrusionOk="0">
                  <a:moveTo>
                    <a:pt x="549" y="1"/>
                  </a:moveTo>
                  <a:cubicBezTo>
                    <a:pt x="194" y="336"/>
                    <a:pt x="1" y="935"/>
                    <a:pt x="67" y="1408"/>
                  </a:cubicBezTo>
                  <a:cubicBezTo>
                    <a:pt x="86" y="1554"/>
                    <a:pt x="138" y="1691"/>
                    <a:pt x="204" y="1818"/>
                  </a:cubicBezTo>
                  <a:cubicBezTo>
                    <a:pt x="331" y="2078"/>
                    <a:pt x="534" y="2319"/>
                    <a:pt x="733" y="2546"/>
                  </a:cubicBezTo>
                  <a:cubicBezTo>
                    <a:pt x="808" y="2635"/>
                    <a:pt x="893" y="2730"/>
                    <a:pt x="1011" y="2767"/>
                  </a:cubicBezTo>
                  <a:lnTo>
                    <a:pt x="1021" y="2767"/>
                  </a:lnTo>
                  <a:cubicBezTo>
                    <a:pt x="1030" y="2772"/>
                    <a:pt x="1044" y="2777"/>
                    <a:pt x="1054" y="2777"/>
                  </a:cubicBezTo>
                  <a:cubicBezTo>
                    <a:pt x="1066" y="2777"/>
                    <a:pt x="1077" y="2779"/>
                    <a:pt x="1087" y="2779"/>
                  </a:cubicBezTo>
                  <a:cubicBezTo>
                    <a:pt x="1092" y="2779"/>
                    <a:pt x="1096" y="2778"/>
                    <a:pt x="1101" y="2777"/>
                  </a:cubicBezTo>
                  <a:cubicBezTo>
                    <a:pt x="1120" y="2777"/>
                    <a:pt x="1139" y="2777"/>
                    <a:pt x="1158" y="2772"/>
                  </a:cubicBezTo>
                  <a:cubicBezTo>
                    <a:pt x="1040" y="2753"/>
                    <a:pt x="912" y="2659"/>
                    <a:pt x="827" y="2517"/>
                  </a:cubicBezTo>
                  <a:cubicBezTo>
                    <a:pt x="709" y="2324"/>
                    <a:pt x="719" y="2116"/>
                    <a:pt x="851" y="2054"/>
                  </a:cubicBezTo>
                  <a:cubicBezTo>
                    <a:pt x="876" y="2044"/>
                    <a:pt x="903" y="2039"/>
                    <a:pt x="932" y="2039"/>
                  </a:cubicBezTo>
                  <a:cubicBezTo>
                    <a:pt x="1052" y="2039"/>
                    <a:pt x="1194" y="2131"/>
                    <a:pt x="1290" y="2276"/>
                  </a:cubicBezTo>
                  <a:cubicBezTo>
                    <a:pt x="1304" y="2243"/>
                    <a:pt x="1313" y="2210"/>
                    <a:pt x="1328" y="2177"/>
                  </a:cubicBezTo>
                  <a:cubicBezTo>
                    <a:pt x="1342" y="2149"/>
                    <a:pt x="1351" y="2121"/>
                    <a:pt x="1370" y="2097"/>
                  </a:cubicBezTo>
                  <a:cubicBezTo>
                    <a:pt x="1394" y="2059"/>
                    <a:pt x="1422" y="2026"/>
                    <a:pt x="1460" y="2003"/>
                  </a:cubicBezTo>
                  <a:cubicBezTo>
                    <a:pt x="1474" y="1993"/>
                    <a:pt x="1483" y="1988"/>
                    <a:pt x="1498" y="1979"/>
                  </a:cubicBezTo>
                  <a:cubicBezTo>
                    <a:pt x="1540" y="1960"/>
                    <a:pt x="1583" y="1941"/>
                    <a:pt x="1625" y="1922"/>
                  </a:cubicBezTo>
                  <a:cubicBezTo>
                    <a:pt x="1672" y="1894"/>
                    <a:pt x="1715" y="1856"/>
                    <a:pt x="1748" y="1809"/>
                  </a:cubicBezTo>
                  <a:cubicBezTo>
                    <a:pt x="1776" y="1771"/>
                    <a:pt x="1795" y="1729"/>
                    <a:pt x="1809" y="1686"/>
                  </a:cubicBezTo>
                  <a:cubicBezTo>
                    <a:pt x="1814" y="1663"/>
                    <a:pt x="1819" y="1639"/>
                    <a:pt x="1823" y="1615"/>
                  </a:cubicBezTo>
                  <a:lnTo>
                    <a:pt x="1819" y="1582"/>
                  </a:lnTo>
                  <a:cubicBezTo>
                    <a:pt x="1814" y="1573"/>
                    <a:pt x="1814" y="1559"/>
                    <a:pt x="1819" y="1549"/>
                  </a:cubicBezTo>
                  <a:cubicBezTo>
                    <a:pt x="1809" y="1493"/>
                    <a:pt x="1771" y="1431"/>
                    <a:pt x="1720" y="1422"/>
                  </a:cubicBezTo>
                  <a:cubicBezTo>
                    <a:pt x="1748" y="1422"/>
                    <a:pt x="1776" y="1417"/>
                    <a:pt x="1805" y="1412"/>
                  </a:cubicBezTo>
                  <a:cubicBezTo>
                    <a:pt x="1814" y="1412"/>
                    <a:pt x="1823" y="1412"/>
                    <a:pt x="1838" y="1408"/>
                  </a:cubicBezTo>
                  <a:cubicBezTo>
                    <a:pt x="1847" y="1408"/>
                    <a:pt x="1861" y="1403"/>
                    <a:pt x="1875" y="1398"/>
                  </a:cubicBezTo>
                  <a:cubicBezTo>
                    <a:pt x="1904" y="1393"/>
                    <a:pt x="1927" y="1384"/>
                    <a:pt x="1956" y="1375"/>
                  </a:cubicBezTo>
                  <a:cubicBezTo>
                    <a:pt x="1290" y="1190"/>
                    <a:pt x="742" y="671"/>
                    <a:pt x="586" y="185"/>
                  </a:cubicBezTo>
                  <a:cubicBezTo>
                    <a:pt x="567" y="123"/>
                    <a:pt x="558" y="67"/>
                    <a:pt x="549" y="10"/>
                  </a:cubicBezTo>
                  <a:cubicBezTo>
                    <a:pt x="549" y="5"/>
                    <a:pt x="549" y="5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7532201" y="977119"/>
              <a:ext cx="30374" cy="32667"/>
            </a:xfrm>
            <a:custGeom>
              <a:avLst/>
              <a:gdLst/>
              <a:ahLst/>
              <a:cxnLst/>
              <a:rect l="l" t="t" r="r" b="b"/>
              <a:pathLst>
                <a:path w="477" h="513" extrusionOk="0">
                  <a:moveTo>
                    <a:pt x="157" y="0"/>
                  </a:moveTo>
                  <a:cubicBezTo>
                    <a:pt x="136" y="0"/>
                    <a:pt x="117" y="4"/>
                    <a:pt x="99" y="12"/>
                  </a:cubicBezTo>
                  <a:cubicBezTo>
                    <a:pt x="9" y="55"/>
                    <a:pt x="0" y="196"/>
                    <a:pt x="80" y="333"/>
                  </a:cubicBezTo>
                  <a:cubicBezTo>
                    <a:pt x="146" y="437"/>
                    <a:pt x="246" y="508"/>
                    <a:pt x="331" y="513"/>
                  </a:cubicBezTo>
                  <a:cubicBezTo>
                    <a:pt x="297" y="494"/>
                    <a:pt x="264" y="461"/>
                    <a:pt x="236" y="418"/>
                  </a:cubicBezTo>
                  <a:cubicBezTo>
                    <a:pt x="189" y="338"/>
                    <a:pt x="194" y="253"/>
                    <a:pt x="250" y="225"/>
                  </a:cubicBezTo>
                  <a:cubicBezTo>
                    <a:pt x="260" y="220"/>
                    <a:pt x="271" y="219"/>
                    <a:pt x="282" y="219"/>
                  </a:cubicBezTo>
                  <a:cubicBezTo>
                    <a:pt x="335" y="219"/>
                    <a:pt x="400" y="262"/>
                    <a:pt x="439" y="328"/>
                  </a:cubicBezTo>
                  <a:cubicBezTo>
                    <a:pt x="453" y="352"/>
                    <a:pt x="463" y="371"/>
                    <a:pt x="467" y="395"/>
                  </a:cubicBezTo>
                  <a:cubicBezTo>
                    <a:pt x="477" y="333"/>
                    <a:pt x="463" y="258"/>
                    <a:pt x="416" y="182"/>
                  </a:cubicBezTo>
                  <a:cubicBezTo>
                    <a:pt x="350" y="71"/>
                    <a:pt x="245" y="0"/>
                    <a:pt x="157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8"/>
            <p:cNvSpPr/>
            <p:nvPr/>
          </p:nvSpPr>
          <p:spPr>
            <a:xfrm>
              <a:off x="7548120" y="1045508"/>
              <a:ext cx="64696" cy="64123"/>
            </a:xfrm>
            <a:custGeom>
              <a:avLst/>
              <a:gdLst/>
              <a:ahLst/>
              <a:cxnLst/>
              <a:rect l="l" t="t" r="r" b="b"/>
              <a:pathLst>
                <a:path w="1016" h="1007" extrusionOk="0">
                  <a:moveTo>
                    <a:pt x="128" y="0"/>
                  </a:moveTo>
                  <a:lnTo>
                    <a:pt x="0" y="137"/>
                  </a:lnTo>
                  <a:lnTo>
                    <a:pt x="0" y="142"/>
                  </a:lnTo>
                  <a:lnTo>
                    <a:pt x="959" y="1006"/>
                  </a:lnTo>
                  <a:lnTo>
                    <a:pt x="1015" y="359"/>
                  </a:lnTo>
                  <a:lnTo>
                    <a:pt x="1015" y="355"/>
                  </a:lnTo>
                  <a:lnTo>
                    <a:pt x="1015" y="350"/>
                  </a:lnTo>
                  <a:lnTo>
                    <a:pt x="940" y="246"/>
                  </a:lnTo>
                  <a:lnTo>
                    <a:pt x="883" y="61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8"/>
            <p:cNvSpPr/>
            <p:nvPr/>
          </p:nvSpPr>
          <p:spPr>
            <a:xfrm>
              <a:off x="7607657" y="961455"/>
              <a:ext cx="18976" cy="14646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5" y="0"/>
                  </a:moveTo>
                  <a:cubicBezTo>
                    <a:pt x="56" y="0"/>
                    <a:pt x="0" y="67"/>
                    <a:pt x="0" y="164"/>
                  </a:cubicBezTo>
                  <a:cubicBezTo>
                    <a:pt x="0" y="178"/>
                    <a:pt x="0" y="192"/>
                    <a:pt x="0" y="201"/>
                  </a:cubicBezTo>
                  <a:cubicBezTo>
                    <a:pt x="26" y="141"/>
                    <a:pt x="80" y="96"/>
                    <a:pt x="143" y="96"/>
                  </a:cubicBezTo>
                  <a:cubicBezTo>
                    <a:pt x="149" y="96"/>
                    <a:pt x="155" y="97"/>
                    <a:pt x="161" y="98"/>
                  </a:cubicBezTo>
                  <a:cubicBezTo>
                    <a:pt x="227" y="107"/>
                    <a:pt x="279" y="164"/>
                    <a:pt x="293" y="230"/>
                  </a:cubicBezTo>
                  <a:cubicBezTo>
                    <a:pt x="298" y="126"/>
                    <a:pt x="232" y="22"/>
                    <a:pt x="151" y="3"/>
                  </a:cubicBezTo>
                  <a:cubicBezTo>
                    <a:pt x="143" y="1"/>
                    <a:pt x="134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8"/>
            <p:cNvSpPr/>
            <p:nvPr/>
          </p:nvSpPr>
          <p:spPr>
            <a:xfrm>
              <a:off x="7676810" y="972089"/>
              <a:ext cx="18976" cy="13054"/>
            </a:xfrm>
            <a:custGeom>
              <a:avLst/>
              <a:gdLst/>
              <a:ahLst/>
              <a:cxnLst/>
              <a:rect l="l" t="t" r="r" b="b"/>
              <a:pathLst>
                <a:path w="298" h="205" extrusionOk="0">
                  <a:moveTo>
                    <a:pt x="150" y="1"/>
                  </a:moveTo>
                  <a:cubicBezTo>
                    <a:pt x="76" y="1"/>
                    <a:pt x="9" y="64"/>
                    <a:pt x="0" y="153"/>
                  </a:cubicBezTo>
                  <a:cubicBezTo>
                    <a:pt x="0" y="153"/>
                    <a:pt x="0" y="157"/>
                    <a:pt x="0" y="162"/>
                  </a:cubicBezTo>
                  <a:cubicBezTo>
                    <a:pt x="25" y="112"/>
                    <a:pt x="73" y="80"/>
                    <a:pt x="126" y="80"/>
                  </a:cubicBezTo>
                  <a:cubicBezTo>
                    <a:pt x="133" y="80"/>
                    <a:pt x="139" y="81"/>
                    <a:pt x="146" y="82"/>
                  </a:cubicBezTo>
                  <a:cubicBezTo>
                    <a:pt x="213" y="86"/>
                    <a:pt x="265" y="138"/>
                    <a:pt x="279" y="204"/>
                  </a:cubicBezTo>
                  <a:cubicBezTo>
                    <a:pt x="279" y="200"/>
                    <a:pt x="283" y="195"/>
                    <a:pt x="283" y="190"/>
                  </a:cubicBezTo>
                  <a:cubicBezTo>
                    <a:pt x="298" y="96"/>
                    <a:pt x="241" y="11"/>
                    <a:pt x="165" y="1"/>
                  </a:cubicBezTo>
                  <a:cubicBezTo>
                    <a:pt x="160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8"/>
            <p:cNvSpPr/>
            <p:nvPr/>
          </p:nvSpPr>
          <p:spPr>
            <a:xfrm>
              <a:off x="7593776" y="924714"/>
              <a:ext cx="43364" cy="25471"/>
            </a:xfrm>
            <a:custGeom>
              <a:avLst/>
              <a:gdLst/>
              <a:ahLst/>
              <a:cxnLst/>
              <a:rect l="l" t="t" r="r" b="b"/>
              <a:pathLst>
                <a:path w="681" h="400" extrusionOk="0">
                  <a:moveTo>
                    <a:pt x="565" y="1"/>
                  </a:moveTo>
                  <a:cubicBezTo>
                    <a:pt x="557" y="1"/>
                    <a:pt x="548" y="2"/>
                    <a:pt x="539" y="4"/>
                  </a:cubicBezTo>
                  <a:lnTo>
                    <a:pt x="91" y="108"/>
                  </a:lnTo>
                  <a:cubicBezTo>
                    <a:pt x="48" y="117"/>
                    <a:pt x="15" y="151"/>
                    <a:pt x="6" y="188"/>
                  </a:cubicBezTo>
                  <a:cubicBezTo>
                    <a:pt x="1" y="198"/>
                    <a:pt x="1" y="212"/>
                    <a:pt x="6" y="226"/>
                  </a:cubicBezTo>
                  <a:lnTo>
                    <a:pt x="10" y="254"/>
                  </a:lnTo>
                  <a:lnTo>
                    <a:pt x="20" y="325"/>
                  </a:lnTo>
                  <a:cubicBezTo>
                    <a:pt x="28" y="369"/>
                    <a:pt x="63" y="399"/>
                    <a:pt x="107" y="399"/>
                  </a:cubicBezTo>
                  <a:cubicBezTo>
                    <a:pt x="116" y="399"/>
                    <a:pt x="124" y="398"/>
                    <a:pt x="133" y="396"/>
                  </a:cubicBezTo>
                  <a:lnTo>
                    <a:pt x="586" y="292"/>
                  </a:lnTo>
                  <a:cubicBezTo>
                    <a:pt x="638" y="283"/>
                    <a:pt x="681" y="226"/>
                    <a:pt x="671" y="174"/>
                  </a:cubicBezTo>
                  <a:lnTo>
                    <a:pt x="653" y="75"/>
                  </a:lnTo>
                  <a:cubicBezTo>
                    <a:pt x="649" y="31"/>
                    <a:pt x="611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8"/>
            <p:cNvSpPr/>
            <p:nvPr/>
          </p:nvSpPr>
          <p:spPr>
            <a:xfrm>
              <a:off x="7678593" y="929935"/>
              <a:ext cx="39735" cy="30629"/>
            </a:xfrm>
            <a:custGeom>
              <a:avLst/>
              <a:gdLst/>
              <a:ahLst/>
              <a:cxnLst/>
              <a:rect l="l" t="t" r="r" b="b"/>
              <a:pathLst>
                <a:path w="624" h="481" extrusionOk="0">
                  <a:moveTo>
                    <a:pt x="147" y="1"/>
                  </a:moveTo>
                  <a:cubicBezTo>
                    <a:pt x="114" y="1"/>
                    <a:pt x="83" y="17"/>
                    <a:pt x="67" y="50"/>
                  </a:cubicBezTo>
                  <a:lnTo>
                    <a:pt x="24" y="139"/>
                  </a:lnTo>
                  <a:cubicBezTo>
                    <a:pt x="0" y="187"/>
                    <a:pt x="19" y="243"/>
                    <a:pt x="67" y="267"/>
                  </a:cubicBezTo>
                  <a:lnTo>
                    <a:pt x="444" y="470"/>
                  </a:lnTo>
                  <a:cubicBezTo>
                    <a:pt x="458" y="477"/>
                    <a:pt x="473" y="480"/>
                    <a:pt x="488" y="480"/>
                  </a:cubicBezTo>
                  <a:cubicBezTo>
                    <a:pt x="522" y="480"/>
                    <a:pt x="555" y="462"/>
                    <a:pt x="572" y="432"/>
                  </a:cubicBezTo>
                  <a:lnTo>
                    <a:pt x="614" y="338"/>
                  </a:lnTo>
                  <a:cubicBezTo>
                    <a:pt x="619" y="333"/>
                    <a:pt x="619" y="328"/>
                    <a:pt x="619" y="319"/>
                  </a:cubicBezTo>
                  <a:cubicBezTo>
                    <a:pt x="624" y="300"/>
                    <a:pt x="624" y="281"/>
                    <a:pt x="614" y="262"/>
                  </a:cubicBezTo>
                  <a:cubicBezTo>
                    <a:pt x="610" y="238"/>
                    <a:pt x="595" y="220"/>
                    <a:pt x="572" y="210"/>
                  </a:cubicBezTo>
                  <a:lnTo>
                    <a:pt x="194" y="12"/>
                  </a:lnTo>
                  <a:cubicBezTo>
                    <a:pt x="179" y="4"/>
                    <a:pt x="163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8"/>
            <p:cNvSpPr/>
            <p:nvPr/>
          </p:nvSpPr>
          <p:spPr>
            <a:xfrm>
              <a:off x="7633510" y="1000298"/>
              <a:ext cx="25025" cy="14009"/>
            </a:xfrm>
            <a:custGeom>
              <a:avLst/>
              <a:gdLst/>
              <a:ahLst/>
              <a:cxnLst/>
              <a:rect l="l" t="t" r="r" b="b"/>
              <a:pathLst>
                <a:path w="393" h="220" extrusionOk="0">
                  <a:moveTo>
                    <a:pt x="361" y="0"/>
                  </a:moveTo>
                  <a:cubicBezTo>
                    <a:pt x="352" y="0"/>
                    <a:pt x="342" y="1"/>
                    <a:pt x="331" y="2"/>
                  </a:cubicBezTo>
                  <a:cubicBezTo>
                    <a:pt x="312" y="68"/>
                    <a:pt x="263" y="156"/>
                    <a:pt x="174" y="156"/>
                  </a:cubicBezTo>
                  <a:cubicBezTo>
                    <a:pt x="130" y="156"/>
                    <a:pt x="75" y="134"/>
                    <a:pt x="10" y="78"/>
                  </a:cubicBezTo>
                  <a:cubicBezTo>
                    <a:pt x="5" y="83"/>
                    <a:pt x="0" y="87"/>
                    <a:pt x="0" y="87"/>
                  </a:cubicBezTo>
                  <a:cubicBezTo>
                    <a:pt x="92" y="185"/>
                    <a:pt x="164" y="220"/>
                    <a:pt x="220" y="220"/>
                  </a:cubicBezTo>
                  <a:cubicBezTo>
                    <a:pt x="343" y="220"/>
                    <a:pt x="389" y="51"/>
                    <a:pt x="392" y="2"/>
                  </a:cubicBezTo>
                  <a:cubicBezTo>
                    <a:pt x="392" y="2"/>
                    <a:pt x="380" y="0"/>
                    <a:pt x="36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8"/>
            <p:cNvSpPr/>
            <p:nvPr/>
          </p:nvSpPr>
          <p:spPr>
            <a:xfrm>
              <a:off x="7611860" y="1011505"/>
              <a:ext cx="25344" cy="19485"/>
            </a:xfrm>
            <a:custGeom>
              <a:avLst/>
              <a:gdLst/>
              <a:ahLst/>
              <a:cxnLst/>
              <a:rect l="l" t="t" r="r" b="b"/>
              <a:pathLst>
                <a:path w="398" h="306" extrusionOk="0">
                  <a:moveTo>
                    <a:pt x="0" y="1"/>
                  </a:moveTo>
                  <a:cubicBezTo>
                    <a:pt x="19" y="157"/>
                    <a:pt x="132" y="284"/>
                    <a:pt x="284" y="303"/>
                  </a:cubicBezTo>
                  <a:cubicBezTo>
                    <a:pt x="296" y="305"/>
                    <a:pt x="307" y="305"/>
                    <a:pt x="317" y="305"/>
                  </a:cubicBezTo>
                  <a:cubicBezTo>
                    <a:pt x="398" y="305"/>
                    <a:pt x="395" y="260"/>
                    <a:pt x="307" y="251"/>
                  </a:cubicBezTo>
                  <a:cubicBezTo>
                    <a:pt x="156" y="237"/>
                    <a:pt x="38" y="133"/>
                    <a:pt x="0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9" name="Google Shape;4049;p38"/>
          <p:cNvGrpSpPr/>
          <p:nvPr/>
        </p:nvGrpSpPr>
        <p:grpSpPr>
          <a:xfrm rot="889006">
            <a:off x="5314626" y="1399808"/>
            <a:ext cx="988228" cy="924704"/>
            <a:chOff x="4618350" y="1772537"/>
            <a:chExt cx="654541" cy="612506"/>
          </a:xfrm>
        </p:grpSpPr>
        <p:sp>
          <p:nvSpPr>
            <p:cNvPr id="4050" name="Google Shape;4050;p38"/>
            <p:cNvSpPr/>
            <p:nvPr/>
          </p:nvSpPr>
          <p:spPr>
            <a:xfrm>
              <a:off x="4861276" y="2373388"/>
              <a:ext cx="6368" cy="1910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29"/>
                  </a:moveTo>
                  <a:cubicBezTo>
                    <a:pt x="66" y="20"/>
                    <a:pt x="33" y="10"/>
                    <a:pt x="0" y="1"/>
                  </a:cubicBezTo>
                  <a:cubicBezTo>
                    <a:pt x="33" y="10"/>
                    <a:pt x="66" y="20"/>
                    <a:pt x="99" y="29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4904257" y="2382430"/>
              <a:ext cx="6686" cy="637"/>
            </a:xfrm>
            <a:custGeom>
              <a:avLst/>
              <a:gdLst/>
              <a:ahLst/>
              <a:cxnLst/>
              <a:rect l="l" t="t" r="r" b="b"/>
              <a:pathLst>
                <a:path w="105" h="10" extrusionOk="0">
                  <a:moveTo>
                    <a:pt x="104" y="10"/>
                  </a:moveTo>
                  <a:cubicBezTo>
                    <a:pt x="71" y="10"/>
                    <a:pt x="33" y="5"/>
                    <a:pt x="0" y="1"/>
                  </a:cubicBezTo>
                  <a:cubicBezTo>
                    <a:pt x="33" y="5"/>
                    <a:pt x="71" y="10"/>
                    <a:pt x="104" y="1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4795116" y="2346070"/>
              <a:ext cx="4839" cy="2420"/>
            </a:xfrm>
            <a:custGeom>
              <a:avLst/>
              <a:gdLst/>
              <a:ahLst/>
              <a:cxnLst/>
              <a:rect l="l" t="t" r="r" b="b"/>
              <a:pathLst>
                <a:path w="76" h="38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14"/>
                    <a:pt x="48" y="29"/>
                    <a:pt x="76" y="38"/>
                  </a:cubicBezTo>
                  <a:cubicBezTo>
                    <a:pt x="52" y="29"/>
                    <a:pt x="24" y="14"/>
                    <a:pt x="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4782763" y="2338811"/>
              <a:ext cx="2165" cy="1274"/>
            </a:xfrm>
            <a:custGeom>
              <a:avLst/>
              <a:gdLst/>
              <a:ahLst/>
              <a:cxnLst/>
              <a:rect l="l" t="t" r="r" b="b"/>
              <a:pathLst>
                <a:path w="34" h="20" extrusionOk="0">
                  <a:moveTo>
                    <a:pt x="1" y="1"/>
                  </a:moveTo>
                  <a:cubicBezTo>
                    <a:pt x="15" y="10"/>
                    <a:pt x="24" y="15"/>
                    <a:pt x="34" y="20"/>
                  </a:cubicBezTo>
                  <a:cubicBezTo>
                    <a:pt x="24" y="15"/>
                    <a:pt x="10" y="6"/>
                    <a:pt x="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4875412" y="2377017"/>
              <a:ext cx="6622" cy="1592"/>
            </a:xfrm>
            <a:custGeom>
              <a:avLst/>
              <a:gdLst/>
              <a:ahLst/>
              <a:cxnLst/>
              <a:rect l="l" t="t" r="r" b="b"/>
              <a:pathLst>
                <a:path w="104" h="25" extrusionOk="0">
                  <a:moveTo>
                    <a:pt x="104" y="24"/>
                  </a:moveTo>
                  <a:cubicBezTo>
                    <a:pt x="66" y="19"/>
                    <a:pt x="33" y="10"/>
                    <a:pt x="0" y="1"/>
                  </a:cubicBezTo>
                  <a:cubicBezTo>
                    <a:pt x="33" y="10"/>
                    <a:pt x="66" y="19"/>
                    <a:pt x="104" y="24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4770155" y="2330406"/>
              <a:ext cx="955" cy="700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"/>
                  </a:moveTo>
                  <a:cubicBezTo>
                    <a:pt x="5" y="5"/>
                    <a:pt x="10" y="5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0" y="5"/>
                    <a:pt x="5" y="5"/>
                    <a:pt x="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4889803" y="2380010"/>
              <a:ext cx="6368" cy="1274"/>
            </a:xfrm>
            <a:custGeom>
              <a:avLst/>
              <a:gdLst/>
              <a:ahLst/>
              <a:cxnLst/>
              <a:rect l="l" t="t" r="r" b="b"/>
              <a:pathLst>
                <a:path w="100" h="20" extrusionOk="0">
                  <a:moveTo>
                    <a:pt x="100" y="20"/>
                  </a:moveTo>
                  <a:cubicBezTo>
                    <a:pt x="67" y="15"/>
                    <a:pt x="34" y="5"/>
                    <a:pt x="1" y="1"/>
                  </a:cubicBezTo>
                  <a:cubicBezTo>
                    <a:pt x="34" y="5"/>
                    <a:pt x="67" y="15"/>
                    <a:pt x="100" y="2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4834213" y="2364409"/>
              <a:ext cx="318" cy="31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0" y="0"/>
                  </a:moveTo>
                  <a:cubicBezTo>
                    <a:pt x="0" y="0"/>
                    <a:pt x="5" y="0"/>
                    <a:pt x="5" y="5"/>
                  </a:cubicBezTo>
                  <a:cubicBezTo>
                    <a:pt x="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4786392" y="2340913"/>
              <a:ext cx="637" cy="382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0" y="1"/>
                  </a:moveTo>
                  <a:cubicBezTo>
                    <a:pt x="5" y="6"/>
                    <a:pt x="5" y="6"/>
                    <a:pt x="10" y="6"/>
                  </a:cubicBezTo>
                  <a:cubicBezTo>
                    <a:pt x="5" y="6"/>
                    <a:pt x="5" y="6"/>
                    <a:pt x="5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5026643" y="2371605"/>
              <a:ext cx="7832" cy="2165"/>
            </a:xfrm>
            <a:custGeom>
              <a:avLst/>
              <a:gdLst/>
              <a:ahLst/>
              <a:cxnLst/>
              <a:rect l="l" t="t" r="r" b="b"/>
              <a:pathLst>
                <a:path w="123" h="34" extrusionOk="0">
                  <a:moveTo>
                    <a:pt x="123" y="1"/>
                  </a:moveTo>
                  <a:cubicBezTo>
                    <a:pt x="80" y="10"/>
                    <a:pt x="38" y="24"/>
                    <a:pt x="0" y="34"/>
                  </a:cubicBezTo>
                  <a:cubicBezTo>
                    <a:pt x="42" y="24"/>
                    <a:pt x="80" y="10"/>
                    <a:pt x="123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5109869" y="2331934"/>
              <a:ext cx="7005" cy="4839"/>
            </a:xfrm>
            <a:custGeom>
              <a:avLst/>
              <a:gdLst/>
              <a:ahLst/>
              <a:cxnLst/>
              <a:rect l="l" t="t" r="r" b="b"/>
              <a:pathLst>
                <a:path w="110" h="76" extrusionOk="0">
                  <a:moveTo>
                    <a:pt x="110" y="0"/>
                  </a:moveTo>
                  <a:cubicBezTo>
                    <a:pt x="76" y="24"/>
                    <a:pt x="39" y="48"/>
                    <a:pt x="1" y="76"/>
                  </a:cubicBezTo>
                  <a:cubicBezTo>
                    <a:pt x="39" y="48"/>
                    <a:pt x="76" y="24"/>
                    <a:pt x="11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5121012" y="2324420"/>
              <a:ext cx="6686" cy="4585"/>
            </a:xfrm>
            <a:custGeom>
              <a:avLst/>
              <a:gdLst/>
              <a:ahLst/>
              <a:cxnLst/>
              <a:rect l="l" t="t" r="r" b="b"/>
              <a:pathLst>
                <a:path w="105" h="72" extrusionOk="0">
                  <a:moveTo>
                    <a:pt x="104" y="0"/>
                  </a:moveTo>
                  <a:cubicBezTo>
                    <a:pt x="71" y="24"/>
                    <a:pt x="38" y="47"/>
                    <a:pt x="1" y="71"/>
                  </a:cubicBezTo>
                  <a:cubicBezTo>
                    <a:pt x="38" y="47"/>
                    <a:pt x="71" y="24"/>
                    <a:pt x="104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5013653" y="2375489"/>
              <a:ext cx="6686" cy="1592"/>
            </a:xfrm>
            <a:custGeom>
              <a:avLst/>
              <a:gdLst/>
              <a:ahLst/>
              <a:cxnLst/>
              <a:rect l="l" t="t" r="r" b="b"/>
              <a:pathLst>
                <a:path w="105" h="25" extrusionOk="0">
                  <a:moveTo>
                    <a:pt x="105" y="1"/>
                  </a:moveTo>
                  <a:cubicBezTo>
                    <a:pt x="67" y="10"/>
                    <a:pt x="34" y="15"/>
                    <a:pt x="1" y="25"/>
                  </a:cubicBezTo>
                  <a:cubicBezTo>
                    <a:pt x="34" y="15"/>
                    <a:pt x="67" y="10"/>
                    <a:pt x="105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4965578" y="2383958"/>
              <a:ext cx="4903" cy="318"/>
            </a:xfrm>
            <a:custGeom>
              <a:avLst/>
              <a:gdLst/>
              <a:ahLst/>
              <a:cxnLst/>
              <a:rect l="l" t="t" r="r" b="b"/>
              <a:pathLst>
                <a:path w="77" h="5" extrusionOk="0">
                  <a:moveTo>
                    <a:pt x="76" y="0"/>
                  </a:moveTo>
                  <a:cubicBezTo>
                    <a:pt x="52" y="0"/>
                    <a:pt x="24" y="5"/>
                    <a:pt x="1" y="5"/>
                  </a:cubicBezTo>
                  <a:cubicBezTo>
                    <a:pt x="24" y="5"/>
                    <a:pt x="52" y="0"/>
                    <a:pt x="76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4949340" y="2384849"/>
              <a:ext cx="6049" cy="64"/>
            </a:xfrm>
            <a:custGeom>
              <a:avLst/>
              <a:gdLst/>
              <a:ahLst/>
              <a:cxnLst/>
              <a:rect l="l" t="t" r="r" b="b"/>
              <a:pathLst>
                <a:path w="95" h="1" extrusionOk="0">
                  <a:moveTo>
                    <a:pt x="95" y="0"/>
                  </a:moveTo>
                  <a:cubicBezTo>
                    <a:pt x="62" y="0"/>
                    <a:pt x="34" y="0"/>
                    <a:pt x="1" y="0"/>
                  </a:cubicBezTo>
                  <a:cubicBezTo>
                    <a:pt x="34" y="0"/>
                    <a:pt x="62" y="0"/>
                    <a:pt x="95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4933994" y="2384849"/>
              <a:ext cx="6368" cy="64"/>
            </a:xfrm>
            <a:custGeom>
              <a:avLst/>
              <a:gdLst/>
              <a:ahLst/>
              <a:cxnLst/>
              <a:rect l="l" t="t" r="r" b="b"/>
              <a:pathLst>
                <a:path w="100" h="1" extrusionOk="0">
                  <a:moveTo>
                    <a:pt x="100" y="0"/>
                  </a:moveTo>
                  <a:cubicBezTo>
                    <a:pt x="67" y="0"/>
                    <a:pt x="34" y="0"/>
                    <a:pt x="1" y="0"/>
                  </a:cubicBezTo>
                  <a:cubicBezTo>
                    <a:pt x="34" y="0"/>
                    <a:pt x="67" y="0"/>
                    <a:pt x="10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4999836" y="2378800"/>
              <a:ext cx="5222" cy="1274"/>
            </a:xfrm>
            <a:custGeom>
              <a:avLst/>
              <a:gdLst/>
              <a:ahLst/>
              <a:cxnLst/>
              <a:rect l="l" t="t" r="r" b="b"/>
              <a:pathLst>
                <a:path w="82" h="20" extrusionOk="0">
                  <a:moveTo>
                    <a:pt x="81" y="1"/>
                  </a:moveTo>
                  <a:cubicBezTo>
                    <a:pt x="57" y="6"/>
                    <a:pt x="29" y="15"/>
                    <a:pt x="1" y="20"/>
                  </a:cubicBezTo>
                  <a:cubicBezTo>
                    <a:pt x="29" y="15"/>
                    <a:pt x="57" y="6"/>
                    <a:pt x="8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4918967" y="2383958"/>
              <a:ext cx="6686" cy="637"/>
            </a:xfrm>
            <a:custGeom>
              <a:avLst/>
              <a:gdLst/>
              <a:ahLst/>
              <a:cxnLst/>
              <a:rect l="l" t="t" r="r" b="b"/>
              <a:pathLst>
                <a:path w="105" h="10" extrusionOk="0">
                  <a:moveTo>
                    <a:pt x="105" y="10"/>
                  </a:moveTo>
                  <a:cubicBezTo>
                    <a:pt x="72" y="5"/>
                    <a:pt x="34" y="5"/>
                    <a:pt x="1" y="0"/>
                  </a:cubicBezTo>
                  <a:cubicBezTo>
                    <a:pt x="34" y="5"/>
                    <a:pt x="72" y="5"/>
                    <a:pt x="105" y="1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4743411" y="2309393"/>
              <a:ext cx="9997" cy="8469"/>
            </a:xfrm>
            <a:custGeom>
              <a:avLst/>
              <a:gdLst/>
              <a:ahLst/>
              <a:cxnLst/>
              <a:rect l="l" t="t" r="r" b="b"/>
              <a:pathLst>
                <a:path w="157" h="133" extrusionOk="0">
                  <a:moveTo>
                    <a:pt x="156" y="132"/>
                  </a:moveTo>
                  <a:cubicBezTo>
                    <a:pt x="104" y="90"/>
                    <a:pt x="52" y="47"/>
                    <a:pt x="0" y="0"/>
                  </a:cubicBezTo>
                  <a:cubicBezTo>
                    <a:pt x="52" y="47"/>
                    <a:pt x="104" y="90"/>
                    <a:pt x="156" y="132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5053961" y="2352948"/>
              <a:ext cx="27127" cy="11780"/>
            </a:xfrm>
            <a:custGeom>
              <a:avLst/>
              <a:gdLst/>
              <a:ahLst/>
              <a:cxnLst/>
              <a:rect l="l" t="t" r="r" b="b"/>
              <a:pathLst>
                <a:path w="426" h="185" extrusionOk="0">
                  <a:moveTo>
                    <a:pt x="426" y="1"/>
                  </a:moveTo>
                  <a:cubicBezTo>
                    <a:pt x="412" y="7"/>
                    <a:pt x="398" y="14"/>
                    <a:pt x="384" y="21"/>
                  </a:cubicBezTo>
                  <a:lnTo>
                    <a:pt x="384" y="21"/>
                  </a:lnTo>
                  <a:cubicBezTo>
                    <a:pt x="389" y="19"/>
                    <a:pt x="393" y="17"/>
                    <a:pt x="397" y="15"/>
                  </a:cubicBezTo>
                  <a:cubicBezTo>
                    <a:pt x="407" y="10"/>
                    <a:pt x="416" y="6"/>
                    <a:pt x="426" y="1"/>
                  </a:cubicBezTo>
                  <a:close/>
                  <a:moveTo>
                    <a:pt x="384" y="21"/>
                  </a:moveTo>
                  <a:cubicBezTo>
                    <a:pt x="356" y="33"/>
                    <a:pt x="327" y="45"/>
                    <a:pt x="303" y="57"/>
                  </a:cubicBezTo>
                  <a:cubicBezTo>
                    <a:pt x="283" y="66"/>
                    <a:pt x="265" y="75"/>
                    <a:pt x="247" y="83"/>
                  </a:cubicBezTo>
                  <a:lnTo>
                    <a:pt x="247" y="83"/>
                  </a:lnTo>
                  <a:cubicBezTo>
                    <a:pt x="293" y="63"/>
                    <a:pt x="339" y="42"/>
                    <a:pt x="384" y="21"/>
                  </a:cubicBezTo>
                  <a:close/>
                  <a:moveTo>
                    <a:pt x="247" y="83"/>
                  </a:moveTo>
                  <a:cubicBezTo>
                    <a:pt x="178" y="113"/>
                    <a:pt x="109" y="142"/>
                    <a:pt x="38" y="170"/>
                  </a:cubicBezTo>
                  <a:lnTo>
                    <a:pt x="38" y="170"/>
                  </a:lnTo>
                  <a:cubicBezTo>
                    <a:pt x="71" y="158"/>
                    <a:pt x="104" y="145"/>
                    <a:pt x="138" y="133"/>
                  </a:cubicBezTo>
                  <a:cubicBezTo>
                    <a:pt x="161" y="119"/>
                    <a:pt x="190" y="109"/>
                    <a:pt x="213" y="100"/>
                  </a:cubicBezTo>
                  <a:cubicBezTo>
                    <a:pt x="224" y="94"/>
                    <a:pt x="236" y="89"/>
                    <a:pt x="247" y="83"/>
                  </a:cubicBezTo>
                  <a:close/>
                  <a:moveTo>
                    <a:pt x="38" y="170"/>
                  </a:moveTo>
                  <a:lnTo>
                    <a:pt x="38" y="170"/>
                  </a:lnTo>
                  <a:cubicBezTo>
                    <a:pt x="33" y="172"/>
                    <a:pt x="29" y="174"/>
                    <a:pt x="24" y="175"/>
                  </a:cubicBezTo>
                  <a:cubicBezTo>
                    <a:pt x="24" y="176"/>
                    <a:pt x="23" y="176"/>
                    <a:pt x="22" y="177"/>
                  </a:cubicBezTo>
                  <a:lnTo>
                    <a:pt x="22" y="177"/>
                  </a:lnTo>
                  <a:cubicBezTo>
                    <a:pt x="27" y="174"/>
                    <a:pt x="33" y="172"/>
                    <a:pt x="38" y="170"/>
                  </a:cubicBezTo>
                  <a:close/>
                  <a:moveTo>
                    <a:pt x="22" y="177"/>
                  </a:moveTo>
                  <a:cubicBezTo>
                    <a:pt x="15" y="179"/>
                    <a:pt x="8" y="182"/>
                    <a:pt x="1" y="185"/>
                  </a:cubicBezTo>
                  <a:cubicBezTo>
                    <a:pt x="9" y="185"/>
                    <a:pt x="14" y="181"/>
                    <a:pt x="22" y="17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5038041" y="2364664"/>
              <a:ext cx="15983" cy="5795"/>
            </a:xfrm>
            <a:custGeom>
              <a:avLst/>
              <a:gdLst/>
              <a:ahLst/>
              <a:cxnLst/>
              <a:rect l="l" t="t" r="r" b="b"/>
              <a:pathLst>
                <a:path w="251" h="91" extrusionOk="0">
                  <a:moveTo>
                    <a:pt x="0" y="91"/>
                  </a:moveTo>
                  <a:cubicBezTo>
                    <a:pt x="85" y="62"/>
                    <a:pt x="166" y="34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166" y="34"/>
                    <a:pt x="85" y="62"/>
                    <a:pt x="0" y="9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5081023" y="2338557"/>
              <a:ext cx="25598" cy="14455"/>
            </a:xfrm>
            <a:custGeom>
              <a:avLst/>
              <a:gdLst/>
              <a:ahLst/>
              <a:cxnLst/>
              <a:rect l="l" t="t" r="r" b="b"/>
              <a:pathLst>
                <a:path w="402" h="227" extrusionOk="0">
                  <a:moveTo>
                    <a:pt x="1" y="227"/>
                  </a:moveTo>
                  <a:cubicBezTo>
                    <a:pt x="138" y="156"/>
                    <a:pt x="274" y="80"/>
                    <a:pt x="402" y="0"/>
                  </a:cubicBezTo>
                  <a:cubicBezTo>
                    <a:pt x="274" y="80"/>
                    <a:pt x="138" y="156"/>
                    <a:pt x="1" y="22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4715457" y="2282012"/>
              <a:ext cx="12099" cy="12672"/>
            </a:xfrm>
            <a:custGeom>
              <a:avLst/>
              <a:gdLst/>
              <a:ahLst/>
              <a:cxnLst/>
              <a:rect l="l" t="t" r="r" b="b"/>
              <a:pathLst>
                <a:path w="190" h="199" extrusionOk="0">
                  <a:moveTo>
                    <a:pt x="189" y="199"/>
                  </a:moveTo>
                  <a:cubicBezTo>
                    <a:pt x="123" y="137"/>
                    <a:pt x="62" y="71"/>
                    <a:pt x="0" y="1"/>
                  </a:cubicBezTo>
                  <a:cubicBezTo>
                    <a:pt x="62" y="71"/>
                    <a:pt x="123" y="137"/>
                    <a:pt x="189" y="199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4729847" y="2297040"/>
              <a:ext cx="9997" cy="9361"/>
            </a:xfrm>
            <a:custGeom>
              <a:avLst/>
              <a:gdLst/>
              <a:ahLst/>
              <a:cxnLst/>
              <a:rect l="l" t="t" r="r" b="b"/>
              <a:pathLst>
                <a:path w="157" h="147" extrusionOk="0">
                  <a:moveTo>
                    <a:pt x="157" y="147"/>
                  </a:moveTo>
                  <a:cubicBezTo>
                    <a:pt x="105" y="100"/>
                    <a:pt x="53" y="53"/>
                    <a:pt x="1" y="1"/>
                  </a:cubicBezTo>
                  <a:cubicBezTo>
                    <a:pt x="53" y="53"/>
                    <a:pt x="105" y="100"/>
                    <a:pt x="157" y="14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4847713" y="2369185"/>
              <a:ext cx="6113" cy="2165"/>
            </a:xfrm>
            <a:custGeom>
              <a:avLst/>
              <a:gdLst/>
              <a:ahLst/>
              <a:cxnLst/>
              <a:rect l="l" t="t" r="r" b="b"/>
              <a:pathLst>
                <a:path w="96" h="34" extrusionOk="0">
                  <a:moveTo>
                    <a:pt x="95" y="34"/>
                  </a:moveTo>
                  <a:cubicBezTo>
                    <a:pt x="62" y="24"/>
                    <a:pt x="29" y="10"/>
                    <a:pt x="1" y="1"/>
                  </a:cubicBezTo>
                  <a:cubicBezTo>
                    <a:pt x="29" y="10"/>
                    <a:pt x="62" y="24"/>
                    <a:pt x="95" y="34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4618350" y="1772537"/>
              <a:ext cx="654541" cy="548327"/>
            </a:xfrm>
            <a:custGeom>
              <a:avLst/>
              <a:gdLst/>
              <a:ahLst/>
              <a:cxnLst/>
              <a:rect l="l" t="t" r="r" b="b"/>
              <a:pathLst>
                <a:path w="10279" h="8611" extrusionOk="0">
                  <a:moveTo>
                    <a:pt x="5135" y="0"/>
                  </a:moveTo>
                  <a:cubicBezTo>
                    <a:pt x="4918" y="0"/>
                    <a:pt x="4698" y="15"/>
                    <a:pt x="4476" y="46"/>
                  </a:cubicBezTo>
                  <a:cubicBezTo>
                    <a:pt x="1846" y="400"/>
                    <a:pt x="0" y="2822"/>
                    <a:pt x="359" y="5457"/>
                  </a:cubicBezTo>
                  <a:cubicBezTo>
                    <a:pt x="491" y="6439"/>
                    <a:pt x="911" y="7312"/>
                    <a:pt x="1525" y="8002"/>
                  </a:cubicBezTo>
                  <a:cubicBezTo>
                    <a:pt x="1752" y="7624"/>
                    <a:pt x="2016" y="7222"/>
                    <a:pt x="2304" y="6892"/>
                  </a:cubicBezTo>
                  <a:cubicBezTo>
                    <a:pt x="2337" y="6849"/>
                    <a:pt x="2375" y="6807"/>
                    <a:pt x="2413" y="6769"/>
                  </a:cubicBezTo>
                  <a:lnTo>
                    <a:pt x="2413" y="6764"/>
                  </a:lnTo>
                  <a:cubicBezTo>
                    <a:pt x="2451" y="6727"/>
                    <a:pt x="2488" y="6689"/>
                    <a:pt x="2521" y="6656"/>
                  </a:cubicBezTo>
                  <a:cubicBezTo>
                    <a:pt x="2526" y="6651"/>
                    <a:pt x="2526" y="6651"/>
                    <a:pt x="2531" y="6646"/>
                  </a:cubicBezTo>
                  <a:cubicBezTo>
                    <a:pt x="2564" y="6613"/>
                    <a:pt x="2597" y="6580"/>
                    <a:pt x="2635" y="6547"/>
                  </a:cubicBezTo>
                  <a:cubicBezTo>
                    <a:pt x="2639" y="6547"/>
                    <a:pt x="2644" y="6543"/>
                    <a:pt x="2644" y="6538"/>
                  </a:cubicBezTo>
                  <a:cubicBezTo>
                    <a:pt x="2677" y="6510"/>
                    <a:pt x="2710" y="6481"/>
                    <a:pt x="2748" y="6453"/>
                  </a:cubicBezTo>
                  <a:cubicBezTo>
                    <a:pt x="2753" y="6448"/>
                    <a:pt x="2758" y="6443"/>
                    <a:pt x="2762" y="6439"/>
                  </a:cubicBezTo>
                  <a:cubicBezTo>
                    <a:pt x="2795" y="6415"/>
                    <a:pt x="2828" y="6391"/>
                    <a:pt x="2857" y="6373"/>
                  </a:cubicBezTo>
                  <a:cubicBezTo>
                    <a:pt x="2866" y="6363"/>
                    <a:pt x="2876" y="6358"/>
                    <a:pt x="2885" y="6354"/>
                  </a:cubicBezTo>
                  <a:cubicBezTo>
                    <a:pt x="2913" y="6330"/>
                    <a:pt x="2946" y="6316"/>
                    <a:pt x="2975" y="6297"/>
                  </a:cubicBezTo>
                  <a:cubicBezTo>
                    <a:pt x="2984" y="6292"/>
                    <a:pt x="2994" y="6283"/>
                    <a:pt x="3003" y="6278"/>
                  </a:cubicBezTo>
                  <a:cubicBezTo>
                    <a:pt x="3036" y="6259"/>
                    <a:pt x="3064" y="6245"/>
                    <a:pt x="3097" y="6231"/>
                  </a:cubicBezTo>
                  <a:cubicBezTo>
                    <a:pt x="3107" y="6226"/>
                    <a:pt x="3116" y="6221"/>
                    <a:pt x="3126" y="6217"/>
                  </a:cubicBezTo>
                  <a:cubicBezTo>
                    <a:pt x="3168" y="6198"/>
                    <a:pt x="3206" y="6184"/>
                    <a:pt x="3249" y="6170"/>
                  </a:cubicBezTo>
                  <a:cubicBezTo>
                    <a:pt x="3263" y="6165"/>
                    <a:pt x="3277" y="6160"/>
                    <a:pt x="3296" y="6151"/>
                  </a:cubicBezTo>
                  <a:cubicBezTo>
                    <a:pt x="3301" y="6151"/>
                    <a:pt x="3305" y="6146"/>
                    <a:pt x="3310" y="6146"/>
                  </a:cubicBezTo>
                  <a:cubicBezTo>
                    <a:pt x="3324" y="6141"/>
                    <a:pt x="3338" y="6137"/>
                    <a:pt x="3357" y="6132"/>
                  </a:cubicBezTo>
                  <a:cubicBezTo>
                    <a:pt x="3362" y="6127"/>
                    <a:pt x="3371" y="6127"/>
                    <a:pt x="3376" y="6122"/>
                  </a:cubicBezTo>
                  <a:cubicBezTo>
                    <a:pt x="3395" y="6118"/>
                    <a:pt x="3409" y="6113"/>
                    <a:pt x="3428" y="6108"/>
                  </a:cubicBezTo>
                  <a:cubicBezTo>
                    <a:pt x="3437" y="6108"/>
                    <a:pt x="3442" y="6108"/>
                    <a:pt x="3452" y="6103"/>
                  </a:cubicBezTo>
                  <a:cubicBezTo>
                    <a:pt x="3470" y="6099"/>
                    <a:pt x="3489" y="6094"/>
                    <a:pt x="3513" y="6089"/>
                  </a:cubicBezTo>
                  <a:lnTo>
                    <a:pt x="3522" y="6089"/>
                  </a:lnTo>
                  <a:cubicBezTo>
                    <a:pt x="3598" y="6075"/>
                    <a:pt x="3683" y="6061"/>
                    <a:pt x="3773" y="6052"/>
                  </a:cubicBezTo>
                  <a:lnTo>
                    <a:pt x="3782" y="6052"/>
                  </a:lnTo>
                  <a:cubicBezTo>
                    <a:pt x="3810" y="6047"/>
                    <a:pt x="3839" y="6047"/>
                    <a:pt x="3862" y="6042"/>
                  </a:cubicBezTo>
                  <a:lnTo>
                    <a:pt x="3891" y="6042"/>
                  </a:lnTo>
                  <a:cubicBezTo>
                    <a:pt x="3914" y="6037"/>
                    <a:pt x="3938" y="6037"/>
                    <a:pt x="3962" y="6037"/>
                  </a:cubicBezTo>
                  <a:lnTo>
                    <a:pt x="3933" y="6000"/>
                  </a:lnTo>
                  <a:lnTo>
                    <a:pt x="4075" y="5872"/>
                  </a:lnTo>
                  <a:lnTo>
                    <a:pt x="4150" y="5919"/>
                  </a:lnTo>
                  <a:lnTo>
                    <a:pt x="4188" y="5527"/>
                  </a:lnTo>
                  <a:cubicBezTo>
                    <a:pt x="4183" y="5518"/>
                    <a:pt x="4183" y="5513"/>
                    <a:pt x="4179" y="5504"/>
                  </a:cubicBezTo>
                  <a:cubicBezTo>
                    <a:pt x="4174" y="5490"/>
                    <a:pt x="4165" y="5480"/>
                    <a:pt x="4160" y="5466"/>
                  </a:cubicBezTo>
                  <a:cubicBezTo>
                    <a:pt x="4146" y="5433"/>
                    <a:pt x="4132" y="5405"/>
                    <a:pt x="4113" y="5372"/>
                  </a:cubicBezTo>
                  <a:cubicBezTo>
                    <a:pt x="4108" y="5357"/>
                    <a:pt x="4098" y="5339"/>
                    <a:pt x="4089" y="5320"/>
                  </a:cubicBezTo>
                  <a:cubicBezTo>
                    <a:pt x="4080" y="5291"/>
                    <a:pt x="4065" y="5268"/>
                    <a:pt x="4051" y="5239"/>
                  </a:cubicBezTo>
                  <a:cubicBezTo>
                    <a:pt x="4042" y="5221"/>
                    <a:pt x="4037" y="5202"/>
                    <a:pt x="4028" y="5183"/>
                  </a:cubicBezTo>
                  <a:cubicBezTo>
                    <a:pt x="4013" y="5154"/>
                    <a:pt x="4004" y="5126"/>
                    <a:pt x="3990" y="5102"/>
                  </a:cubicBezTo>
                  <a:cubicBezTo>
                    <a:pt x="3980" y="5079"/>
                    <a:pt x="3971" y="5060"/>
                    <a:pt x="3966" y="5041"/>
                  </a:cubicBezTo>
                  <a:cubicBezTo>
                    <a:pt x="3952" y="5013"/>
                    <a:pt x="3943" y="4989"/>
                    <a:pt x="3928" y="4961"/>
                  </a:cubicBezTo>
                  <a:cubicBezTo>
                    <a:pt x="3924" y="4942"/>
                    <a:pt x="3914" y="4923"/>
                    <a:pt x="3905" y="4899"/>
                  </a:cubicBezTo>
                  <a:cubicBezTo>
                    <a:pt x="3895" y="4876"/>
                    <a:pt x="3881" y="4848"/>
                    <a:pt x="3872" y="4824"/>
                  </a:cubicBezTo>
                  <a:cubicBezTo>
                    <a:pt x="3862" y="4800"/>
                    <a:pt x="3858" y="4781"/>
                    <a:pt x="3848" y="4758"/>
                  </a:cubicBezTo>
                  <a:cubicBezTo>
                    <a:pt x="3839" y="4734"/>
                    <a:pt x="3825" y="4711"/>
                    <a:pt x="3815" y="4682"/>
                  </a:cubicBezTo>
                  <a:cubicBezTo>
                    <a:pt x="3806" y="4663"/>
                    <a:pt x="3801" y="4640"/>
                    <a:pt x="3792" y="4616"/>
                  </a:cubicBezTo>
                  <a:cubicBezTo>
                    <a:pt x="3782" y="4593"/>
                    <a:pt x="3773" y="4569"/>
                    <a:pt x="3763" y="4541"/>
                  </a:cubicBezTo>
                  <a:cubicBezTo>
                    <a:pt x="3754" y="4522"/>
                    <a:pt x="3744" y="4498"/>
                    <a:pt x="3740" y="4475"/>
                  </a:cubicBezTo>
                  <a:cubicBezTo>
                    <a:pt x="3730" y="4451"/>
                    <a:pt x="3721" y="4427"/>
                    <a:pt x="3711" y="4399"/>
                  </a:cubicBezTo>
                  <a:cubicBezTo>
                    <a:pt x="3702" y="4380"/>
                    <a:pt x="3692" y="4356"/>
                    <a:pt x="3688" y="4333"/>
                  </a:cubicBezTo>
                  <a:cubicBezTo>
                    <a:pt x="3678" y="4309"/>
                    <a:pt x="3669" y="4286"/>
                    <a:pt x="3659" y="4257"/>
                  </a:cubicBezTo>
                  <a:cubicBezTo>
                    <a:pt x="3650" y="4238"/>
                    <a:pt x="3645" y="4215"/>
                    <a:pt x="3636" y="4196"/>
                  </a:cubicBezTo>
                  <a:cubicBezTo>
                    <a:pt x="3626" y="4168"/>
                    <a:pt x="3622" y="4144"/>
                    <a:pt x="3612" y="4116"/>
                  </a:cubicBezTo>
                  <a:cubicBezTo>
                    <a:pt x="3603" y="4097"/>
                    <a:pt x="3598" y="4073"/>
                    <a:pt x="3589" y="4054"/>
                  </a:cubicBezTo>
                  <a:cubicBezTo>
                    <a:pt x="3579" y="4026"/>
                    <a:pt x="3574" y="4002"/>
                    <a:pt x="3565" y="3979"/>
                  </a:cubicBezTo>
                  <a:cubicBezTo>
                    <a:pt x="3560" y="3955"/>
                    <a:pt x="3551" y="3936"/>
                    <a:pt x="3546" y="3913"/>
                  </a:cubicBezTo>
                  <a:cubicBezTo>
                    <a:pt x="3537" y="3889"/>
                    <a:pt x="3527" y="3861"/>
                    <a:pt x="3522" y="3837"/>
                  </a:cubicBezTo>
                  <a:cubicBezTo>
                    <a:pt x="3513" y="3818"/>
                    <a:pt x="3508" y="3795"/>
                    <a:pt x="3504" y="3776"/>
                  </a:cubicBezTo>
                  <a:cubicBezTo>
                    <a:pt x="3494" y="3752"/>
                    <a:pt x="3489" y="3724"/>
                    <a:pt x="3480" y="3700"/>
                  </a:cubicBezTo>
                  <a:cubicBezTo>
                    <a:pt x="3475" y="3681"/>
                    <a:pt x="3470" y="3658"/>
                    <a:pt x="3461" y="3639"/>
                  </a:cubicBezTo>
                  <a:cubicBezTo>
                    <a:pt x="3456" y="3610"/>
                    <a:pt x="3447" y="3587"/>
                    <a:pt x="3442" y="3559"/>
                  </a:cubicBezTo>
                  <a:cubicBezTo>
                    <a:pt x="3437" y="3540"/>
                    <a:pt x="3433" y="3525"/>
                    <a:pt x="3428" y="3507"/>
                  </a:cubicBezTo>
                  <a:cubicBezTo>
                    <a:pt x="3414" y="3464"/>
                    <a:pt x="3404" y="3417"/>
                    <a:pt x="3395" y="3374"/>
                  </a:cubicBezTo>
                  <a:cubicBezTo>
                    <a:pt x="3390" y="3356"/>
                    <a:pt x="3385" y="3337"/>
                    <a:pt x="3381" y="3318"/>
                  </a:cubicBezTo>
                  <a:cubicBezTo>
                    <a:pt x="3376" y="3294"/>
                    <a:pt x="3367" y="3271"/>
                    <a:pt x="3362" y="3247"/>
                  </a:cubicBezTo>
                  <a:cubicBezTo>
                    <a:pt x="3357" y="3228"/>
                    <a:pt x="3352" y="3209"/>
                    <a:pt x="3348" y="3186"/>
                  </a:cubicBezTo>
                  <a:cubicBezTo>
                    <a:pt x="3343" y="3167"/>
                    <a:pt x="3338" y="3143"/>
                    <a:pt x="3334" y="3124"/>
                  </a:cubicBezTo>
                  <a:cubicBezTo>
                    <a:pt x="3334" y="3101"/>
                    <a:pt x="3329" y="3082"/>
                    <a:pt x="3324" y="3063"/>
                  </a:cubicBezTo>
                  <a:cubicBezTo>
                    <a:pt x="3319" y="3039"/>
                    <a:pt x="3315" y="3020"/>
                    <a:pt x="3310" y="3001"/>
                  </a:cubicBezTo>
                  <a:cubicBezTo>
                    <a:pt x="3310" y="2983"/>
                    <a:pt x="3305" y="2964"/>
                    <a:pt x="3301" y="2940"/>
                  </a:cubicBezTo>
                  <a:cubicBezTo>
                    <a:pt x="3296" y="2921"/>
                    <a:pt x="3296" y="2902"/>
                    <a:pt x="3291" y="2883"/>
                  </a:cubicBezTo>
                  <a:cubicBezTo>
                    <a:pt x="3286" y="2864"/>
                    <a:pt x="3286" y="2846"/>
                    <a:pt x="3282" y="2827"/>
                  </a:cubicBezTo>
                  <a:cubicBezTo>
                    <a:pt x="3277" y="2808"/>
                    <a:pt x="3277" y="2789"/>
                    <a:pt x="3272" y="2770"/>
                  </a:cubicBezTo>
                  <a:cubicBezTo>
                    <a:pt x="3272" y="2751"/>
                    <a:pt x="3267" y="2732"/>
                    <a:pt x="3267" y="2713"/>
                  </a:cubicBezTo>
                  <a:cubicBezTo>
                    <a:pt x="3263" y="2699"/>
                    <a:pt x="3263" y="2680"/>
                    <a:pt x="3258" y="2666"/>
                  </a:cubicBezTo>
                  <a:cubicBezTo>
                    <a:pt x="3258" y="2643"/>
                    <a:pt x="3253" y="2628"/>
                    <a:pt x="3253" y="2610"/>
                  </a:cubicBezTo>
                  <a:cubicBezTo>
                    <a:pt x="3253" y="2591"/>
                    <a:pt x="3249" y="2576"/>
                    <a:pt x="3249" y="2562"/>
                  </a:cubicBezTo>
                  <a:cubicBezTo>
                    <a:pt x="3249" y="2543"/>
                    <a:pt x="3249" y="2525"/>
                    <a:pt x="3244" y="2506"/>
                  </a:cubicBezTo>
                  <a:cubicBezTo>
                    <a:pt x="3244" y="2491"/>
                    <a:pt x="3244" y="2477"/>
                    <a:pt x="3244" y="2463"/>
                  </a:cubicBezTo>
                  <a:cubicBezTo>
                    <a:pt x="3244" y="2444"/>
                    <a:pt x="3244" y="2430"/>
                    <a:pt x="3239" y="2411"/>
                  </a:cubicBezTo>
                  <a:cubicBezTo>
                    <a:pt x="3239" y="2397"/>
                    <a:pt x="3239" y="2383"/>
                    <a:pt x="3239" y="2369"/>
                  </a:cubicBezTo>
                  <a:cubicBezTo>
                    <a:pt x="3239" y="2355"/>
                    <a:pt x="3239" y="2336"/>
                    <a:pt x="3239" y="2321"/>
                  </a:cubicBezTo>
                  <a:cubicBezTo>
                    <a:pt x="3239" y="2307"/>
                    <a:pt x="3244" y="2298"/>
                    <a:pt x="3244" y="2284"/>
                  </a:cubicBezTo>
                  <a:cubicBezTo>
                    <a:pt x="3244" y="2270"/>
                    <a:pt x="3244" y="2255"/>
                    <a:pt x="3244" y="2241"/>
                  </a:cubicBezTo>
                  <a:cubicBezTo>
                    <a:pt x="3244" y="2227"/>
                    <a:pt x="3249" y="2218"/>
                    <a:pt x="3249" y="2203"/>
                  </a:cubicBezTo>
                  <a:cubicBezTo>
                    <a:pt x="3249" y="2189"/>
                    <a:pt x="3253" y="2175"/>
                    <a:pt x="3253" y="2161"/>
                  </a:cubicBezTo>
                  <a:cubicBezTo>
                    <a:pt x="3253" y="2152"/>
                    <a:pt x="3258" y="2142"/>
                    <a:pt x="3258" y="2133"/>
                  </a:cubicBezTo>
                  <a:cubicBezTo>
                    <a:pt x="3263" y="2118"/>
                    <a:pt x="3263" y="2104"/>
                    <a:pt x="3267" y="2095"/>
                  </a:cubicBezTo>
                  <a:cubicBezTo>
                    <a:pt x="3267" y="2085"/>
                    <a:pt x="3272" y="2076"/>
                    <a:pt x="3272" y="2067"/>
                  </a:cubicBezTo>
                  <a:cubicBezTo>
                    <a:pt x="3277" y="2057"/>
                    <a:pt x="3277" y="2043"/>
                    <a:pt x="3282" y="2033"/>
                  </a:cubicBezTo>
                  <a:cubicBezTo>
                    <a:pt x="3286" y="2024"/>
                    <a:pt x="3286" y="2019"/>
                    <a:pt x="3291" y="2010"/>
                  </a:cubicBezTo>
                  <a:cubicBezTo>
                    <a:pt x="3296" y="2000"/>
                    <a:pt x="3301" y="1986"/>
                    <a:pt x="3305" y="1977"/>
                  </a:cubicBezTo>
                  <a:cubicBezTo>
                    <a:pt x="3319" y="1944"/>
                    <a:pt x="3338" y="1915"/>
                    <a:pt x="3362" y="1892"/>
                  </a:cubicBezTo>
                  <a:cubicBezTo>
                    <a:pt x="3619" y="1644"/>
                    <a:pt x="4865" y="1471"/>
                    <a:pt x="5744" y="1471"/>
                  </a:cubicBezTo>
                  <a:cubicBezTo>
                    <a:pt x="6139" y="1471"/>
                    <a:pt x="6459" y="1506"/>
                    <a:pt x="6582" y="1585"/>
                  </a:cubicBezTo>
                  <a:cubicBezTo>
                    <a:pt x="6681" y="1651"/>
                    <a:pt x="6511" y="2553"/>
                    <a:pt x="6407" y="3058"/>
                  </a:cubicBezTo>
                  <a:cubicBezTo>
                    <a:pt x="6407" y="3063"/>
                    <a:pt x="6407" y="3063"/>
                    <a:pt x="6407" y="3063"/>
                  </a:cubicBezTo>
                  <a:cubicBezTo>
                    <a:pt x="6403" y="3072"/>
                    <a:pt x="6403" y="3082"/>
                    <a:pt x="6398" y="3091"/>
                  </a:cubicBezTo>
                  <a:lnTo>
                    <a:pt x="6469" y="3101"/>
                  </a:lnTo>
                  <a:cubicBezTo>
                    <a:pt x="6511" y="3105"/>
                    <a:pt x="6544" y="3148"/>
                    <a:pt x="6540" y="3195"/>
                  </a:cubicBezTo>
                  <a:lnTo>
                    <a:pt x="6521" y="3374"/>
                  </a:lnTo>
                  <a:cubicBezTo>
                    <a:pt x="6516" y="3416"/>
                    <a:pt x="6486" y="3447"/>
                    <a:pt x="6450" y="3447"/>
                  </a:cubicBezTo>
                  <a:cubicBezTo>
                    <a:pt x="6445" y="3447"/>
                    <a:pt x="6441" y="3446"/>
                    <a:pt x="6436" y="3445"/>
                  </a:cubicBezTo>
                  <a:lnTo>
                    <a:pt x="6355" y="3436"/>
                  </a:lnTo>
                  <a:lnTo>
                    <a:pt x="6355" y="3436"/>
                  </a:lnTo>
                  <a:cubicBezTo>
                    <a:pt x="6365" y="3525"/>
                    <a:pt x="6374" y="3620"/>
                    <a:pt x="6379" y="3714"/>
                  </a:cubicBezTo>
                  <a:lnTo>
                    <a:pt x="6738" y="3724"/>
                  </a:lnTo>
                  <a:lnTo>
                    <a:pt x="6747" y="4201"/>
                  </a:lnTo>
                  <a:lnTo>
                    <a:pt x="6417" y="4196"/>
                  </a:lnTo>
                  <a:lnTo>
                    <a:pt x="6417" y="4196"/>
                  </a:lnTo>
                  <a:cubicBezTo>
                    <a:pt x="6436" y="4465"/>
                    <a:pt x="6445" y="4734"/>
                    <a:pt x="6450" y="4980"/>
                  </a:cubicBezTo>
                  <a:cubicBezTo>
                    <a:pt x="6535" y="5159"/>
                    <a:pt x="6582" y="5381"/>
                    <a:pt x="6582" y="5608"/>
                  </a:cubicBezTo>
                  <a:cubicBezTo>
                    <a:pt x="6582" y="6070"/>
                    <a:pt x="6335" y="6152"/>
                    <a:pt x="6022" y="6152"/>
                  </a:cubicBezTo>
                  <a:cubicBezTo>
                    <a:pt x="6003" y="6152"/>
                    <a:pt x="5983" y="6151"/>
                    <a:pt x="5963" y="6151"/>
                  </a:cubicBezTo>
                  <a:lnTo>
                    <a:pt x="5963" y="6160"/>
                  </a:lnTo>
                  <a:cubicBezTo>
                    <a:pt x="5978" y="6165"/>
                    <a:pt x="5997" y="6170"/>
                    <a:pt x="6011" y="6174"/>
                  </a:cubicBezTo>
                  <a:cubicBezTo>
                    <a:pt x="6030" y="6179"/>
                    <a:pt x="6044" y="6179"/>
                    <a:pt x="6058" y="6184"/>
                  </a:cubicBezTo>
                  <a:cubicBezTo>
                    <a:pt x="6077" y="6188"/>
                    <a:pt x="6091" y="6193"/>
                    <a:pt x="6105" y="6198"/>
                  </a:cubicBezTo>
                  <a:cubicBezTo>
                    <a:pt x="6119" y="6203"/>
                    <a:pt x="6133" y="6207"/>
                    <a:pt x="6148" y="6207"/>
                  </a:cubicBezTo>
                  <a:cubicBezTo>
                    <a:pt x="6162" y="6212"/>
                    <a:pt x="6176" y="6217"/>
                    <a:pt x="6190" y="6221"/>
                  </a:cubicBezTo>
                  <a:cubicBezTo>
                    <a:pt x="6204" y="6226"/>
                    <a:pt x="6218" y="6231"/>
                    <a:pt x="6233" y="6236"/>
                  </a:cubicBezTo>
                  <a:cubicBezTo>
                    <a:pt x="6242" y="6240"/>
                    <a:pt x="6256" y="6245"/>
                    <a:pt x="6266" y="6250"/>
                  </a:cubicBezTo>
                  <a:cubicBezTo>
                    <a:pt x="6280" y="6255"/>
                    <a:pt x="6294" y="6259"/>
                    <a:pt x="6303" y="6264"/>
                  </a:cubicBezTo>
                  <a:cubicBezTo>
                    <a:pt x="6313" y="6269"/>
                    <a:pt x="6327" y="6273"/>
                    <a:pt x="6336" y="6278"/>
                  </a:cubicBezTo>
                  <a:cubicBezTo>
                    <a:pt x="6346" y="6283"/>
                    <a:pt x="6355" y="6288"/>
                    <a:pt x="6365" y="6292"/>
                  </a:cubicBezTo>
                  <a:cubicBezTo>
                    <a:pt x="6379" y="6297"/>
                    <a:pt x="6398" y="6302"/>
                    <a:pt x="6412" y="6311"/>
                  </a:cubicBezTo>
                  <a:cubicBezTo>
                    <a:pt x="6421" y="6316"/>
                    <a:pt x="6426" y="6321"/>
                    <a:pt x="6436" y="6325"/>
                  </a:cubicBezTo>
                  <a:cubicBezTo>
                    <a:pt x="6445" y="6330"/>
                    <a:pt x="6455" y="6340"/>
                    <a:pt x="6469" y="6349"/>
                  </a:cubicBezTo>
                  <a:cubicBezTo>
                    <a:pt x="6478" y="6354"/>
                    <a:pt x="6492" y="6363"/>
                    <a:pt x="6502" y="6373"/>
                  </a:cubicBezTo>
                  <a:cubicBezTo>
                    <a:pt x="6511" y="6377"/>
                    <a:pt x="6521" y="6382"/>
                    <a:pt x="6530" y="6391"/>
                  </a:cubicBezTo>
                  <a:cubicBezTo>
                    <a:pt x="6544" y="6401"/>
                    <a:pt x="6558" y="6415"/>
                    <a:pt x="6573" y="6425"/>
                  </a:cubicBezTo>
                  <a:cubicBezTo>
                    <a:pt x="6577" y="6429"/>
                    <a:pt x="6582" y="6434"/>
                    <a:pt x="6587" y="6439"/>
                  </a:cubicBezTo>
                  <a:cubicBezTo>
                    <a:pt x="6672" y="6510"/>
                    <a:pt x="6776" y="6609"/>
                    <a:pt x="6889" y="6731"/>
                  </a:cubicBezTo>
                  <a:cubicBezTo>
                    <a:pt x="7238" y="7104"/>
                    <a:pt x="7692" y="7704"/>
                    <a:pt x="8164" y="8535"/>
                  </a:cubicBezTo>
                  <a:lnTo>
                    <a:pt x="8164" y="8535"/>
                  </a:lnTo>
                  <a:cubicBezTo>
                    <a:pt x="9413" y="7510"/>
                    <a:pt x="10122" y="5881"/>
                    <a:pt x="9887" y="4163"/>
                  </a:cubicBezTo>
                  <a:cubicBezTo>
                    <a:pt x="9731" y="3020"/>
                    <a:pt x="9188" y="2024"/>
                    <a:pt x="8405" y="1297"/>
                  </a:cubicBezTo>
                  <a:cubicBezTo>
                    <a:pt x="8568" y="1060"/>
                    <a:pt x="8989" y="625"/>
                    <a:pt x="9846" y="625"/>
                  </a:cubicBezTo>
                  <a:cubicBezTo>
                    <a:pt x="9979" y="625"/>
                    <a:pt x="10123" y="636"/>
                    <a:pt x="10279" y="660"/>
                  </a:cubicBezTo>
                  <a:cubicBezTo>
                    <a:pt x="10279" y="660"/>
                    <a:pt x="9617" y="149"/>
                    <a:pt x="8788" y="149"/>
                  </a:cubicBezTo>
                  <a:cubicBezTo>
                    <a:pt x="8382" y="149"/>
                    <a:pt x="7936" y="271"/>
                    <a:pt x="7507" y="636"/>
                  </a:cubicBezTo>
                  <a:cubicBezTo>
                    <a:pt x="6800" y="230"/>
                    <a:pt x="5988" y="0"/>
                    <a:pt x="5135" y="0"/>
                  </a:cubicBezTo>
                  <a:close/>
                  <a:moveTo>
                    <a:pt x="8164" y="8535"/>
                  </a:moveTo>
                  <a:lnTo>
                    <a:pt x="8164" y="8535"/>
                  </a:lnTo>
                  <a:cubicBezTo>
                    <a:pt x="8133" y="8561"/>
                    <a:pt x="8101" y="8586"/>
                    <a:pt x="8069" y="8611"/>
                  </a:cubicBezTo>
                  <a:cubicBezTo>
                    <a:pt x="8102" y="8587"/>
                    <a:pt x="8131" y="8563"/>
                    <a:pt x="8164" y="8535"/>
                  </a:cubicBezTo>
                  <a:cubicBezTo>
                    <a:pt x="8164" y="8535"/>
                    <a:pt x="8164" y="8535"/>
                    <a:pt x="8164" y="85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4807724" y="2352693"/>
              <a:ext cx="5476" cy="2738"/>
            </a:xfrm>
            <a:custGeom>
              <a:avLst/>
              <a:gdLst/>
              <a:ahLst/>
              <a:cxnLst/>
              <a:rect l="l" t="t" r="r" b="b"/>
              <a:pathLst>
                <a:path w="86" h="43" extrusionOk="0">
                  <a:moveTo>
                    <a:pt x="86" y="43"/>
                  </a:moveTo>
                  <a:cubicBezTo>
                    <a:pt x="57" y="28"/>
                    <a:pt x="29" y="14"/>
                    <a:pt x="1" y="0"/>
                  </a:cubicBezTo>
                  <a:cubicBezTo>
                    <a:pt x="29" y="14"/>
                    <a:pt x="57" y="28"/>
                    <a:pt x="86" y="43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8"/>
            <p:cNvSpPr/>
            <p:nvPr/>
          </p:nvSpPr>
          <p:spPr>
            <a:xfrm>
              <a:off x="4834468" y="2364664"/>
              <a:ext cx="5476" cy="1910"/>
            </a:xfrm>
            <a:custGeom>
              <a:avLst/>
              <a:gdLst/>
              <a:ahLst/>
              <a:cxnLst/>
              <a:rect l="l" t="t" r="r" b="b"/>
              <a:pathLst>
                <a:path w="86" h="30" extrusionOk="0">
                  <a:moveTo>
                    <a:pt x="1" y="1"/>
                  </a:moveTo>
                  <a:cubicBezTo>
                    <a:pt x="29" y="10"/>
                    <a:pt x="58" y="20"/>
                    <a:pt x="86" y="29"/>
                  </a:cubicBezTo>
                  <a:cubicBezTo>
                    <a:pt x="58" y="20"/>
                    <a:pt x="29" y="1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8"/>
            <p:cNvSpPr/>
            <p:nvPr/>
          </p:nvSpPr>
          <p:spPr>
            <a:xfrm>
              <a:off x="4756655" y="2320473"/>
              <a:ext cx="13245" cy="9997"/>
            </a:xfrm>
            <a:custGeom>
              <a:avLst/>
              <a:gdLst/>
              <a:ahLst/>
              <a:cxnLst/>
              <a:rect l="l" t="t" r="r" b="b"/>
              <a:pathLst>
                <a:path w="208" h="157" extrusionOk="0">
                  <a:moveTo>
                    <a:pt x="208" y="157"/>
                  </a:moveTo>
                  <a:cubicBezTo>
                    <a:pt x="137" y="105"/>
                    <a:pt x="66" y="53"/>
                    <a:pt x="0" y="1"/>
                  </a:cubicBezTo>
                  <a:cubicBezTo>
                    <a:pt x="66" y="53"/>
                    <a:pt x="137" y="105"/>
                    <a:pt x="208" y="15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8"/>
            <p:cNvSpPr/>
            <p:nvPr/>
          </p:nvSpPr>
          <p:spPr>
            <a:xfrm>
              <a:off x="4820650" y="2358997"/>
              <a:ext cx="6113" cy="2420"/>
            </a:xfrm>
            <a:custGeom>
              <a:avLst/>
              <a:gdLst/>
              <a:ahLst/>
              <a:cxnLst/>
              <a:rect l="l" t="t" r="r" b="b"/>
              <a:pathLst>
                <a:path w="96" h="38" extrusionOk="0">
                  <a:moveTo>
                    <a:pt x="95" y="38"/>
                  </a:moveTo>
                  <a:cubicBezTo>
                    <a:pt x="62" y="24"/>
                    <a:pt x="34" y="14"/>
                    <a:pt x="1" y="0"/>
                  </a:cubicBezTo>
                  <a:cubicBezTo>
                    <a:pt x="34" y="14"/>
                    <a:pt x="62" y="24"/>
                    <a:pt x="95" y="38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8"/>
            <p:cNvSpPr/>
            <p:nvPr/>
          </p:nvSpPr>
          <p:spPr>
            <a:xfrm>
              <a:off x="4836569" y="1995786"/>
              <a:ext cx="1019" cy="3375"/>
            </a:xfrm>
            <a:custGeom>
              <a:avLst/>
              <a:gdLst/>
              <a:ahLst/>
              <a:cxnLst/>
              <a:rect l="l" t="t" r="r" b="b"/>
              <a:pathLst>
                <a:path w="16" h="53" extrusionOk="0">
                  <a:moveTo>
                    <a:pt x="15" y="53"/>
                  </a:moveTo>
                  <a:cubicBezTo>
                    <a:pt x="10" y="34"/>
                    <a:pt x="6" y="19"/>
                    <a:pt x="1" y="1"/>
                  </a:cubicBezTo>
                  <a:cubicBezTo>
                    <a:pt x="6" y="19"/>
                    <a:pt x="10" y="34"/>
                    <a:pt x="15" y="5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4830011" y="1967514"/>
              <a:ext cx="637" cy="4012"/>
            </a:xfrm>
            <a:custGeom>
              <a:avLst/>
              <a:gdLst/>
              <a:ahLst/>
              <a:cxnLst/>
              <a:rect l="l" t="t" r="r" b="b"/>
              <a:pathLst>
                <a:path w="10" h="63" extrusionOk="0">
                  <a:moveTo>
                    <a:pt x="10" y="62"/>
                  </a:moveTo>
                  <a:cubicBezTo>
                    <a:pt x="10" y="39"/>
                    <a:pt x="5" y="20"/>
                    <a:pt x="0" y="1"/>
                  </a:cubicBezTo>
                  <a:cubicBezTo>
                    <a:pt x="5" y="20"/>
                    <a:pt x="10" y="39"/>
                    <a:pt x="10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4828482" y="1959745"/>
              <a:ext cx="637" cy="3948"/>
            </a:xfrm>
            <a:custGeom>
              <a:avLst/>
              <a:gdLst/>
              <a:ahLst/>
              <a:cxnLst/>
              <a:rect l="l" t="t" r="r" b="b"/>
              <a:pathLst>
                <a:path w="10" h="62" extrusionOk="0">
                  <a:moveTo>
                    <a:pt x="10" y="61"/>
                  </a:moveTo>
                  <a:cubicBezTo>
                    <a:pt x="5" y="43"/>
                    <a:pt x="5" y="24"/>
                    <a:pt x="1" y="0"/>
                  </a:cubicBezTo>
                  <a:cubicBezTo>
                    <a:pt x="5" y="24"/>
                    <a:pt x="5" y="43"/>
                    <a:pt x="10" y="61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4827272" y="1952486"/>
              <a:ext cx="700" cy="3693"/>
            </a:xfrm>
            <a:custGeom>
              <a:avLst/>
              <a:gdLst/>
              <a:ahLst/>
              <a:cxnLst/>
              <a:rect l="l" t="t" r="r" b="b"/>
              <a:pathLst>
                <a:path w="11" h="58" extrusionOk="0">
                  <a:moveTo>
                    <a:pt x="10" y="57"/>
                  </a:moveTo>
                  <a:cubicBezTo>
                    <a:pt x="5" y="38"/>
                    <a:pt x="5" y="20"/>
                    <a:pt x="1" y="1"/>
                  </a:cubicBezTo>
                  <a:cubicBezTo>
                    <a:pt x="5" y="20"/>
                    <a:pt x="5" y="38"/>
                    <a:pt x="10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4825489" y="1938669"/>
              <a:ext cx="318" cy="3693"/>
            </a:xfrm>
            <a:custGeom>
              <a:avLst/>
              <a:gdLst/>
              <a:ahLst/>
              <a:cxnLst/>
              <a:rect l="l" t="t" r="r" b="b"/>
              <a:pathLst>
                <a:path w="5" h="58" extrusionOk="0">
                  <a:moveTo>
                    <a:pt x="5" y="57"/>
                  </a:moveTo>
                  <a:cubicBezTo>
                    <a:pt x="5" y="34"/>
                    <a:pt x="0" y="19"/>
                    <a:pt x="0" y="1"/>
                  </a:cubicBezTo>
                  <a:cubicBezTo>
                    <a:pt x="0" y="19"/>
                    <a:pt x="5" y="34"/>
                    <a:pt x="5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4826381" y="1945291"/>
              <a:ext cx="382" cy="3693"/>
            </a:xfrm>
            <a:custGeom>
              <a:avLst/>
              <a:gdLst/>
              <a:ahLst/>
              <a:cxnLst/>
              <a:rect l="l" t="t" r="r" b="b"/>
              <a:pathLst>
                <a:path w="6" h="58" extrusionOk="0">
                  <a:moveTo>
                    <a:pt x="5" y="57"/>
                  </a:moveTo>
                  <a:cubicBezTo>
                    <a:pt x="5" y="38"/>
                    <a:pt x="0" y="19"/>
                    <a:pt x="0" y="0"/>
                  </a:cubicBezTo>
                  <a:cubicBezTo>
                    <a:pt x="0" y="19"/>
                    <a:pt x="5" y="38"/>
                    <a:pt x="5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4838734" y="2004192"/>
              <a:ext cx="1210" cy="4012"/>
            </a:xfrm>
            <a:custGeom>
              <a:avLst/>
              <a:gdLst/>
              <a:ahLst/>
              <a:cxnLst/>
              <a:rect l="l" t="t" r="r" b="b"/>
              <a:pathLst>
                <a:path w="19" h="63" extrusionOk="0">
                  <a:moveTo>
                    <a:pt x="19" y="62"/>
                  </a:moveTo>
                  <a:cubicBezTo>
                    <a:pt x="14" y="43"/>
                    <a:pt x="9" y="20"/>
                    <a:pt x="0" y="1"/>
                  </a:cubicBezTo>
                  <a:cubicBezTo>
                    <a:pt x="9" y="20"/>
                    <a:pt x="14" y="43"/>
                    <a:pt x="19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8"/>
            <p:cNvSpPr/>
            <p:nvPr/>
          </p:nvSpPr>
          <p:spPr>
            <a:xfrm>
              <a:off x="4831475" y="1975346"/>
              <a:ext cx="955" cy="3948"/>
            </a:xfrm>
            <a:custGeom>
              <a:avLst/>
              <a:gdLst/>
              <a:ahLst/>
              <a:cxnLst/>
              <a:rect l="l" t="t" r="r" b="b"/>
              <a:pathLst>
                <a:path w="15" h="62" extrusionOk="0">
                  <a:moveTo>
                    <a:pt x="15" y="62"/>
                  </a:moveTo>
                  <a:cubicBezTo>
                    <a:pt x="10" y="43"/>
                    <a:pt x="5" y="24"/>
                    <a:pt x="1" y="1"/>
                  </a:cubicBezTo>
                  <a:cubicBezTo>
                    <a:pt x="5" y="24"/>
                    <a:pt x="10" y="43"/>
                    <a:pt x="15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8"/>
            <p:cNvSpPr/>
            <p:nvPr/>
          </p:nvSpPr>
          <p:spPr>
            <a:xfrm>
              <a:off x="4841409" y="2012915"/>
              <a:ext cx="1274" cy="4012"/>
            </a:xfrm>
            <a:custGeom>
              <a:avLst/>
              <a:gdLst/>
              <a:ahLst/>
              <a:cxnLst/>
              <a:rect l="l" t="t" r="r" b="b"/>
              <a:pathLst>
                <a:path w="20" h="63" extrusionOk="0">
                  <a:moveTo>
                    <a:pt x="19" y="62"/>
                  </a:moveTo>
                  <a:cubicBezTo>
                    <a:pt x="10" y="43"/>
                    <a:pt x="5" y="20"/>
                    <a:pt x="1" y="1"/>
                  </a:cubicBezTo>
                  <a:cubicBezTo>
                    <a:pt x="5" y="20"/>
                    <a:pt x="10" y="43"/>
                    <a:pt x="19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8"/>
            <p:cNvSpPr/>
            <p:nvPr/>
          </p:nvSpPr>
          <p:spPr>
            <a:xfrm>
              <a:off x="4833576" y="1983751"/>
              <a:ext cx="955" cy="3693"/>
            </a:xfrm>
            <a:custGeom>
              <a:avLst/>
              <a:gdLst/>
              <a:ahLst/>
              <a:cxnLst/>
              <a:rect l="l" t="t" r="r" b="b"/>
              <a:pathLst>
                <a:path w="15" h="58" extrusionOk="0">
                  <a:moveTo>
                    <a:pt x="15" y="57"/>
                  </a:moveTo>
                  <a:cubicBezTo>
                    <a:pt x="10" y="39"/>
                    <a:pt x="5" y="20"/>
                    <a:pt x="1" y="1"/>
                  </a:cubicBezTo>
                  <a:cubicBezTo>
                    <a:pt x="5" y="20"/>
                    <a:pt x="10" y="39"/>
                    <a:pt x="15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8"/>
            <p:cNvSpPr/>
            <p:nvPr/>
          </p:nvSpPr>
          <p:spPr>
            <a:xfrm>
              <a:off x="4824598" y="1920330"/>
              <a:ext cx="64" cy="3057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0" y="48"/>
                  </a:moveTo>
                  <a:cubicBezTo>
                    <a:pt x="0" y="34"/>
                    <a:pt x="0" y="15"/>
                    <a:pt x="0" y="0"/>
                  </a:cubicBezTo>
                  <a:cubicBezTo>
                    <a:pt x="0" y="15"/>
                    <a:pt x="0" y="34"/>
                    <a:pt x="0" y="48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8"/>
            <p:cNvSpPr/>
            <p:nvPr/>
          </p:nvSpPr>
          <p:spPr>
            <a:xfrm>
              <a:off x="4825808" y="1905875"/>
              <a:ext cx="637" cy="2483"/>
            </a:xfrm>
            <a:custGeom>
              <a:avLst/>
              <a:gdLst/>
              <a:ahLst/>
              <a:cxnLst/>
              <a:rect l="l" t="t" r="r" b="b"/>
              <a:pathLst>
                <a:path w="10" h="39" extrusionOk="0">
                  <a:moveTo>
                    <a:pt x="0" y="39"/>
                  </a:moveTo>
                  <a:cubicBezTo>
                    <a:pt x="5" y="24"/>
                    <a:pt x="5" y="10"/>
                    <a:pt x="9" y="1"/>
                  </a:cubicBezTo>
                  <a:cubicBezTo>
                    <a:pt x="5" y="10"/>
                    <a:pt x="5" y="24"/>
                    <a:pt x="0" y="39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8"/>
            <p:cNvSpPr/>
            <p:nvPr/>
          </p:nvSpPr>
          <p:spPr>
            <a:xfrm>
              <a:off x="4825171" y="1910078"/>
              <a:ext cx="382" cy="2802"/>
            </a:xfrm>
            <a:custGeom>
              <a:avLst/>
              <a:gdLst/>
              <a:ahLst/>
              <a:cxnLst/>
              <a:rect l="l" t="t" r="r" b="b"/>
              <a:pathLst>
                <a:path w="6" h="44" extrusionOk="0">
                  <a:moveTo>
                    <a:pt x="1" y="43"/>
                  </a:moveTo>
                  <a:cubicBezTo>
                    <a:pt x="1" y="29"/>
                    <a:pt x="5" y="15"/>
                    <a:pt x="5" y="1"/>
                  </a:cubicBezTo>
                  <a:cubicBezTo>
                    <a:pt x="5" y="15"/>
                    <a:pt x="1" y="29"/>
                    <a:pt x="1" y="4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8"/>
            <p:cNvSpPr/>
            <p:nvPr/>
          </p:nvSpPr>
          <p:spPr>
            <a:xfrm>
              <a:off x="4826699" y="1901991"/>
              <a:ext cx="637" cy="2165"/>
            </a:xfrm>
            <a:custGeom>
              <a:avLst/>
              <a:gdLst/>
              <a:ahLst/>
              <a:cxnLst/>
              <a:rect l="l" t="t" r="r" b="b"/>
              <a:pathLst>
                <a:path w="10" h="34" extrusionOk="0">
                  <a:moveTo>
                    <a:pt x="0" y="34"/>
                  </a:moveTo>
                  <a:cubicBezTo>
                    <a:pt x="5" y="24"/>
                    <a:pt x="5" y="10"/>
                    <a:pt x="10" y="0"/>
                  </a:cubicBezTo>
                  <a:cubicBezTo>
                    <a:pt x="5" y="10"/>
                    <a:pt x="5" y="24"/>
                    <a:pt x="0" y="34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8"/>
            <p:cNvSpPr/>
            <p:nvPr/>
          </p:nvSpPr>
          <p:spPr>
            <a:xfrm>
              <a:off x="4827909" y="1898361"/>
              <a:ext cx="955" cy="2165"/>
            </a:xfrm>
            <a:custGeom>
              <a:avLst/>
              <a:gdLst/>
              <a:ahLst/>
              <a:cxnLst/>
              <a:rect l="l" t="t" r="r" b="b"/>
              <a:pathLst>
                <a:path w="15" h="34" extrusionOk="0">
                  <a:moveTo>
                    <a:pt x="0" y="34"/>
                  </a:moveTo>
                  <a:cubicBezTo>
                    <a:pt x="5" y="24"/>
                    <a:pt x="10" y="10"/>
                    <a:pt x="14" y="1"/>
                  </a:cubicBezTo>
                  <a:cubicBezTo>
                    <a:pt x="10" y="10"/>
                    <a:pt x="5" y="24"/>
                    <a:pt x="0" y="34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8"/>
            <p:cNvSpPr/>
            <p:nvPr/>
          </p:nvSpPr>
          <p:spPr>
            <a:xfrm>
              <a:off x="4824598" y="1926061"/>
              <a:ext cx="318" cy="3375"/>
            </a:xfrm>
            <a:custGeom>
              <a:avLst/>
              <a:gdLst/>
              <a:ahLst/>
              <a:cxnLst/>
              <a:rect l="l" t="t" r="r" b="b"/>
              <a:pathLst>
                <a:path w="5" h="53" extrusionOk="0">
                  <a:moveTo>
                    <a:pt x="5" y="52"/>
                  </a:moveTo>
                  <a:cubicBezTo>
                    <a:pt x="5" y="33"/>
                    <a:pt x="5" y="19"/>
                    <a:pt x="0" y="0"/>
                  </a:cubicBezTo>
                  <a:cubicBezTo>
                    <a:pt x="5" y="19"/>
                    <a:pt x="5" y="33"/>
                    <a:pt x="5" y="5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8"/>
            <p:cNvSpPr/>
            <p:nvPr/>
          </p:nvSpPr>
          <p:spPr>
            <a:xfrm>
              <a:off x="4824853" y="1932046"/>
              <a:ext cx="382" cy="3693"/>
            </a:xfrm>
            <a:custGeom>
              <a:avLst/>
              <a:gdLst/>
              <a:ahLst/>
              <a:cxnLst/>
              <a:rect l="l" t="t" r="r" b="b"/>
              <a:pathLst>
                <a:path w="6" h="58" extrusionOk="0">
                  <a:moveTo>
                    <a:pt x="6" y="57"/>
                  </a:moveTo>
                  <a:cubicBezTo>
                    <a:pt x="6" y="38"/>
                    <a:pt x="6" y="20"/>
                    <a:pt x="1" y="1"/>
                  </a:cubicBezTo>
                  <a:cubicBezTo>
                    <a:pt x="6" y="20"/>
                    <a:pt x="6" y="38"/>
                    <a:pt x="6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8"/>
            <p:cNvSpPr/>
            <p:nvPr/>
          </p:nvSpPr>
          <p:spPr>
            <a:xfrm>
              <a:off x="4844147" y="2021639"/>
              <a:ext cx="1210" cy="4266"/>
            </a:xfrm>
            <a:custGeom>
              <a:avLst/>
              <a:gdLst/>
              <a:ahLst/>
              <a:cxnLst/>
              <a:rect l="l" t="t" r="r" b="b"/>
              <a:pathLst>
                <a:path w="19" h="67" extrusionOk="0">
                  <a:moveTo>
                    <a:pt x="19" y="67"/>
                  </a:moveTo>
                  <a:cubicBezTo>
                    <a:pt x="14" y="43"/>
                    <a:pt x="5" y="24"/>
                    <a:pt x="0" y="1"/>
                  </a:cubicBezTo>
                  <a:cubicBezTo>
                    <a:pt x="5" y="24"/>
                    <a:pt x="14" y="43"/>
                    <a:pt x="19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8"/>
            <p:cNvSpPr/>
            <p:nvPr/>
          </p:nvSpPr>
          <p:spPr>
            <a:xfrm>
              <a:off x="4824853" y="1915236"/>
              <a:ext cx="64" cy="2738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43"/>
                  </a:moveTo>
                  <a:cubicBezTo>
                    <a:pt x="1" y="29"/>
                    <a:pt x="1" y="14"/>
                    <a:pt x="1" y="0"/>
                  </a:cubicBezTo>
                  <a:cubicBezTo>
                    <a:pt x="1" y="14"/>
                    <a:pt x="1" y="29"/>
                    <a:pt x="1" y="4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8"/>
            <p:cNvSpPr/>
            <p:nvPr/>
          </p:nvSpPr>
          <p:spPr>
            <a:xfrm>
              <a:off x="4856436" y="2057425"/>
              <a:ext cx="1592" cy="4266"/>
            </a:xfrm>
            <a:custGeom>
              <a:avLst/>
              <a:gdLst/>
              <a:ahLst/>
              <a:cxnLst/>
              <a:rect l="l" t="t" r="r" b="b"/>
              <a:pathLst>
                <a:path w="25" h="67" extrusionOk="0">
                  <a:moveTo>
                    <a:pt x="24" y="67"/>
                  </a:moveTo>
                  <a:cubicBezTo>
                    <a:pt x="15" y="48"/>
                    <a:pt x="5" y="24"/>
                    <a:pt x="1" y="1"/>
                  </a:cubicBezTo>
                  <a:cubicBezTo>
                    <a:pt x="5" y="24"/>
                    <a:pt x="15" y="48"/>
                    <a:pt x="24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8"/>
            <p:cNvSpPr/>
            <p:nvPr/>
          </p:nvSpPr>
          <p:spPr>
            <a:xfrm>
              <a:off x="4870891" y="2093530"/>
              <a:ext cx="1528" cy="3948"/>
            </a:xfrm>
            <a:custGeom>
              <a:avLst/>
              <a:gdLst/>
              <a:ahLst/>
              <a:cxnLst/>
              <a:rect l="l" t="t" r="r" b="b"/>
              <a:pathLst>
                <a:path w="24" h="62" extrusionOk="0">
                  <a:moveTo>
                    <a:pt x="24" y="61"/>
                  </a:moveTo>
                  <a:cubicBezTo>
                    <a:pt x="14" y="38"/>
                    <a:pt x="5" y="19"/>
                    <a:pt x="0" y="0"/>
                  </a:cubicBezTo>
                  <a:cubicBezTo>
                    <a:pt x="5" y="19"/>
                    <a:pt x="14" y="38"/>
                    <a:pt x="24" y="61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8"/>
            <p:cNvSpPr/>
            <p:nvPr/>
          </p:nvSpPr>
          <p:spPr>
            <a:xfrm>
              <a:off x="4874775" y="2102508"/>
              <a:ext cx="1592" cy="3693"/>
            </a:xfrm>
            <a:custGeom>
              <a:avLst/>
              <a:gdLst/>
              <a:ahLst/>
              <a:cxnLst/>
              <a:rect l="l" t="t" r="r" b="b"/>
              <a:pathLst>
                <a:path w="25" h="58" extrusionOk="0">
                  <a:moveTo>
                    <a:pt x="24" y="57"/>
                  </a:moveTo>
                  <a:cubicBezTo>
                    <a:pt x="15" y="39"/>
                    <a:pt x="5" y="20"/>
                    <a:pt x="1" y="1"/>
                  </a:cubicBezTo>
                  <a:cubicBezTo>
                    <a:pt x="5" y="20"/>
                    <a:pt x="15" y="39"/>
                    <a:pt x="24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8"/>
            <p:cNvSpPr/>
            <p:nvPr/>
          </p:nvSpPr>
          <p:spPr>
            <a:xfrm>
              <a:off x="4859747" y="2066467"/>
              <a:ext cx="1592" cy="4266"/>
            </a:xfrm>
            <a:custGeom>
              <a:avLst/>
              <a:gdLst/>
              <a:ahLst/>
              <a:cxnLst/>
              <a:rect l="l" t="t" r="r" b="b"/>
              <a:pathLst>
                <a:path w="25" h="67" extrusionOk="0">
                  <a:moveTo>
                    <a:pt x="24" y="66"/>
                  </a:moveTo>
                  <a:cubicBezTo>
                    <a:pt x="15" y="47"/>
                    <a:pt x="10" y="24"/>
                    <a:pt x="1" y="0"/>
                  </a:cubicBezTo>
                  <a:cubicBezTo>
                    <a:pt x="10" y="24"/>
                    <a:pt x="15" y="47"/>
                    <a:pt x="24" y="66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8"/>
            <p:cNvSpPr/>
            <p:nvPr/>
          </p:nvSpPr>
          <p:spPr>
            <a:xfrm>
              <a:off x="4863377" y="2075446"/>
              <a:ext cx="1528" cy="4266"/>
            </a:xfrm>
            <a:custGeom>
              <a:avLst/>
              <a:gdLst/>
              <a:ahLst/>
              <a:cxnLst/>
              <a:rect l="l" t="t" r="r" b="b"/>
              <a:pathLst>
                <a:path w="24" h="67" extrusionOk="0">
                  <a:moveTo>
                    <a:pt x="24" y="67"/>
                  </a:moveTo>
                  <a:cubicBezTo>
                    <a:pt x="14" y="43"/>
                    <a:pt x="10" y="24"/>
                    <a:pt x="0" y="1"/>
                  </a:cubicBezTo>
                  <a:cubicBezTo>
                    <a:pt x="10" y="24"/>
                    <a:pt x="14" y="43"/>
                    <a:pt x="24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8"/>
            <p:cNvSpPr/>
            <p:nvPr/>
          </p:nvSpPr>
          <p:spPr>
            <a:xfrm>
              <a:off x="4866943" y="2084488"/>
              <a:ext cx="1592" cy="3948"/>
            </a:xfrm>
            <a:custGeom>
              <a:avLst/>
              <a:gdLst/>
              <a:ahLst/>
              <a:cxnLst/>
              <a:rect l="l" t="t" r="r" b="b"/>
              <a:pathLst>
                <a:path w="25" h="62" extrusionOk="0">
                  <a:moveTo>
                    <a:pt x="24" y="62"/>
                  </a:moveTo>
                  <a:cubicBezTo>
                    <a:pt x="20" y="43"/>
                    <a:pt x="10" y="24"/>
                    <a:pt x="1" y="0"/>
                  </a:cubicBezTo>
                  <a:cubicBezTo>
                    <a:pt x="10" y="24"/>
                    <a:pt x="20" y="43"/>
                    <a:pt x="24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8"/>
            <p:cNvSpPr/>
            <p:nvPr/>
          </p:nvSpPr>
          <p:spPr>
            <a:xfrm>
              <a:off x="4878723" y="2111232"/>
              <a:ext cx="1528" cy="3375"/>
            </a:xfrm>
            <a:custGeom>
              <a:avLst/>
              <a:gdLst/>
              <a:ahLst/>
              <a:cxnLst/>
              <a:rect l="l" t="t" r="r" b="b"/>
              <a:pathLst>
                <a:path w="24" h="53" extrusionOk="0">
                  <a:moveTo>
                    <a:pt x="24" y="53"/>
                  </a:moveTo>
                  <a:cubicBezTo>
                    <a:pt x="19" y="38"/>
                    <a:pt x="9" y="20"/>
                    <a:pt x="0" y="1"/>
                  </a:cubicBezTo>
                  <a:cubicBezTo>
                    <a:pt x="9" y="20"/>
                    <a:pt x="19" y="38"/>
                    <a:pt x="24" y="5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8"/>
            <p:cNvSpPr/>
            <p:nvPr/>
          </p:nvSpPr>
          <p:spPr>
            <a:xfrm>
              <a:off x="4846821" y="2030681"/>
              <a:ext cx="1592" cy="3948"/>
            </a:xfrm>
            <a:custGeom>
              <a:avLst/>
              <a:gdLst/>
              <a:ahLst/>
              <a:cxnLst/>
              <a:rect l="l" t="t" r="r" b="b"/>
              <a:pathLst>
                <a:path w="25" h="62" extrusionOk="0">
                  <a:moveTo>
                    <a:pt x="24" y="62"/>
                  </a:moveTo>
                  <a:cubicBezTo>
                    <a:pt x="15" y="43"/>
                    <a:pt x="10" y="19"/>
                    <a:pt x="1" y="0"/>
                  </a:cubicBezTo>
                  <a:cubicBezTo>
                    <a:pt x="10" y="19"/>
                    <a:pt x="15" y="43"/>
                    <a:pt x="24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8"/>
            <p:cNvSpPr/>
            <p:nvPr/>
          </p:nvSpPr>
          <p:spPr>
            <a:xfrm>
              <a:off x="4849814" y="2039659"/>
              <a:ext cx="1592" cy="4012"/>
            </a:xfrm>
            <a:custGeom>
              <a:avLst/>
              <a:gdLst/>
              <a:ahLst/>
              <a:cxnLst/>
              <a:rect l="l" t="t" r="r" b="b"/>
              <a:pathLst>
                <a:path w="25" h="63" extrusionOk="0">
                  <a:moveTo>
                    <a:pt x="24" y="62"/>
                  </a:moveTo>
                  <a:cubicBezTo>
                    <a:pt x="15" y="43"/>
                    <a:pt x="10" y="20"/>
                    <a:pt x="1" y="1"/>
                  </a:cubicBezTo>
                  <a:cubicBezTo>
                    <a:pt x="10" y="20"/>
                    <a:pt x="15" y="43"/>
                    <a:pt x="24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8"/>
            <p:cNvSpPr/>
            <p:nvPr/>
          </p:nvSpPr>
          <p:spPr>
            <a:xfrm>
              <a:off x="4853125" y="2048383"/>
              <a:ext cx="1592" cy="4266"/>
            </a:xfrm>
            <a:custGeom>
              <a:avLst/>
              <a:gdLst/>
              <a:ahLst/>
              <a:cxnLst/>
              <a:rect l="l" t="t" r="r" b="b"/>
              <a:pathLst>
                <a:path w="25" h="67" extrusionOk="0">
                  <a:moveTo>
                    <a:pt x="24" y="67"/>
                  </a:moveTo>
                  <a:cubicBezTo>
                    <a:pt x="15" y="48"/>
                    <a:pt x="5" y="24"/>
                    <a:pt x="1" y="1"/>
                  </a:cubicBezTo>
                  <a:cubicBezTo>
                    <a:pt x="5" y="24"/>
                    <a:pt x="15" y="48"/>
                    <a:pt x="24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8"/>
            <p:cNvSpPr/>
            <p:nvPr/>
          </p:nvSpPr>
          <p:spPr>
            <a:xfrm>
              <a:off x="4883180" y="2120592"/>
              <a:ext cx="1274" cy="242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38"/>
                  </a:moveTo>
                  <a:cubicBezTo>
                    <a:pt x="15" y="24"/>
                    <a:pt x="6" y="14"/>
                    <a:pt x="1" y="0"/>
                  </a:cubicBezTo>
                  <a:cubicBezTo>
                    <a:pt x="6" y="14"/>
                    <a:pt x="15" y="24"/>
                    <a:pt x="20" y="38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8"/>
            <p:cNvSpPr/>
            <p:nvPr/>
          </p:nvSpPr>
          <p:spPr>
            <a:xfrm>
              <a:off x="5021231" y="1967259"/>
              <a:ext cx="5158" cy="2165"/>
            </a:xfrm>
            <a:custGeom>
              <a:avLst/>
              <a:gdLst/>
              <a:ahLst/>
              <a:cxnLst/>
              <a:rect l="l" t="t" r="r" b="b"/>
              <a:pathLst>
                <a:path w="81" h="34" extrusionOk="0">
                  <a:moveTo>
                    <a:pt x="80" y="0"/>
                  </a:moveTo>
                  <a:cubicBezTo>
                    <a:pt x="52" y="9"/>
                    <a:pt x="28" y="14"/>
                    <a:pt x="0" y="24"/>
                  </a:cubicBezTo>
                  <a:lnTo>
                    <a:pt x="71" y="33"/>
                  </a:lnTo>
                  <a:cubicBezTo>
                    <a:pt x="76" y="24"/>
                    <a:pt x="76" y="14"/>
                    <a:pt x="80" y="5"/>
                  </a:cubicBezTo>
                  <a:cubicBezTo>
                    <a:pt x="80" y="5"/>
                    <a:pt x="80" y="5"/>
                    <a:pt x="80" y="0"/>
                  </a:cubicBezTo>
                  <a:close/>
                </a:path>
              </a:pathLst>
            </a:custGeom>
            <a:solidFill>
              <a:srgbClr val="9F3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8"/>
            <p:cNvSpPr/>
            <p:nvPr/>
          </p:nvSpPr>
          <p:spPr>
            <a:xfrm>
              <a:off x="4824598" y="1898361"/>
              <a:ext cx="109462" cy="226182"/>
            </a:xfrm>
            <a:custGeom>
              <a:avLst/>
              <a:gdLst/>
              <a:ahLst/>
              <a:cxnLst/>
              <a:rect l="l" t="t" r="r" b="b"/>
              <a:pathLst>
                <a:path w="1719" h="3552" extrusionOk="0">
                  <a:moveTo>
                    <a:pt x="66" y="1"/>
                  </a:moveTo>
                  <a:cubicBezTo>
                    <a:pt x="62" y="10"/>
                    <a:pt x="57" y="24"/>
                    <a:pt x="52" y="34"/>
                  </a:cubicBezTo>
                  <a:cubicBezTo>
                    <a:pt x="47" y="43"/>
                    <a:pt x="47" y="48"/>
                    <a:pt x="43" y="57"/>
                  </a:cubicBezTo>
                  <a:cubicBezTo>
                    <a:pt x="38" y="67"/>
                    <a:pt x="38" y="81"/>
                    <a:pt x="33" y="91"/>
                  </a:cubicBezTo>
                  <a:cubicBezTo>
                    <a:pt x="33" y="100"/>
                    <a:pt x="28" y="109"/>
                    <a:pt x="28" y="119"/>
                  </a:cubicBezTo>
                  <a:cubicBezTo>
                    <a:pt x="24" y="128"/>
                    <a:pt x="24" y="142"/>
                    <a:pt x="19" y="157"/>
                  </a:cubicBezTo>
                  <a:cubicBezTo>
                    <a:pt x="19" y="166"/>
                    <a:pt x="14" y="176"/>
                    <a:pt x="14" y="185"/>
                  </a:cubicBezTo>
                  <a:cubicBezTo>
                    <a:pt x="14" y="199"/>
                    <a:pt x="10" y="213"/>
                    <a:pt x="10" y="227"/>
                  </a:cubicBezTo>
                  <a:cubicBezTo>
                    <a:pt x="10" y="242"/>
                    <a:pt x="5" y="251"/>
                    <a:pt x="5" y="265"/>
                  </a:cubicBezTo>
                  <a:cubicBezTo>
                    <a:pt x="5" y="279"/>
                    <a:pt x="5" y="294"/>
                    <a:pt x="5" y="308"/>
                  </a:cubicBezTo>
                  <a:cubicBezTo>
                    <a:pt x="5" y="322"/>
                    <a:pt x="0" y="331"/>
                    <a:pt x="0" y="345"/>
                  </a:cubicBezTo>
                  <a:cubicBezTo>
                    <a:pt x="0" y="360"/>
                    <a:pt x="0" y="379"/>
                    <a:pt x="0" y="393"/>
                  </a:cubicBezTo>
                  <a:cubicBezTo>
                    <a:pt x="0" y="407"/>
                    <a:pt x="0" y="421"/>
                    <a:pt x="0" y="435"/>
                  </a:cubicBezTo>
                  <a:cubicBezTo>
                    <a:pt x="5" y="454"/>
                    <a:pt x="5" y="468"/>
                    <a:pt x="5" y="487"/>
                  </a:cubicBezTo>
                  <a:cubicBezTo>
                    <a:pt x="5" y="501"/>
                    <a:pt x="5" y="515"/>
                    <a:pt x="5" y="530"/>
                  </a:cubicBezTo>
                  <a:cubicBezTo>
                    <a:pt x="10" y="549"/>
                    <a:pt x="10" y="567"/>
                    <a:pt x="10" y="586"/>
                  </a:cubicBezTo>
                  <a:cubicBezTo>
                    <a:pt x="10" y="600"/>
                    <a:pt x="14" y="615"/>
                    <a:pt x="14" y="634"/>
                  </a:cubicBezTo>
                  <a:cubicBezTo>
                    <a:pt x="14" y="652"/>
                    <a:pt x="19" y="667"/>
                    <a:pt x="19" y="685"/>
                  </a:cubicBezTo>
                  <a:cubicBezTo>
                    <a:pt x="24" y="704"/>
                    <a:pt x="24" y="723"/>
                    <a:pt x="28" y="737"/>
                  </a:cubicBezTo>
                  <a:cubicBezTo>
                    <a:pt x="28" y="756"/>
                    <a:pt x="33" y="775"/>
                    <a:pt x="33" y="794"/>
                  </a:cubicBezTo>
                  <a:cubicBezTo>
                    <a:pt x="38" y="813"/>
                    <a:pt x="38" y="832"/>
                    <a:pt x="43" y="851"/>
                  </a:cubicBezTo>
                  <a:cubicBezTo>
                    <a:pt x="47" y="870"/>
                    <a:pt x="47" y="888"/>
                    <a:pt x="52" y="907"/>
                  </a:cubicBezTo>
                  <a:cubicBezTo>
                    <a:pt x="57" y="926"/>
                    <a:pt x="57" y="945"/>
                    <a:pt x="62" y="964"/>
                  </a:cubicBezTo>
                  <a:cubicBezTo>
                    <a:pt x="66" y="988"/>
                    <a:pt x="66" y="1007"/>
                    <a:pt x="71" y="1025"/>
                  </a:cubicBezTo>
                  <a:cubicBezTo>
                    <a:pt x="76" y="1044"/>
                    <a:pt x="80" y="1063"/>
                    <a:pt x="85" y="1087"/>
                  </a:cubicBezTo>
                  <a:cubicBezTo>
                    <a:pt x="90" y="1106"/>
                    <a:pt x="95" y="1125"/>
                    <a:pt x="95" y="1148"/>
                  </a:cubicBezTo>
                  <a:cubicBezTo>
                    <a:pt x="99" y="1167"/>
                    <a:pt x="104" y="1191"/>
                    <a:pt x="109" y="1210"/>
                  </a:cubicBezTo>
                  <a:cubicBezTo>
                    <a:pt x="113" y="1233"/>
                    <a:pt x="118" y="1252"/>
                    <a:pt x="123" y="1271"/>
                  </a:cubicBezTo>
                  <a:cubicBezTo>
                    <a:pt x="128" y="1295"/>
                    <a:pt x="137" y="1318"/>
                    <a:pt x="142" y="1342"/>
                  </a:cubicBezTo>
                  <a:cubicBezTo>
                    <a:pt x="146" y="1361"/>
                    <a:pt x="151" y="1380"/>
                    <a:pt x="156" y="1398"/>
                  </a:cubicBezTo>
                  <a:cubicBezTo>
                    <a:pt x="165" y="1441"/>
                    <a:pt x="175" y="1488"/>
                    <a:pt x="189" y="1531"/>
                  </a:cubicBezTo>
                  <a:cubicBezTo>
                    <a:pt x="194" y="1549"/>
                    <a:pt x="198" y="1564"/>
                    <a:pt x="203" y="1583"/>
                  </a:cubicBezTo>
                  <a:cubicBezTo>
                    <a:pt x="208" y="1611"/>
                    <a:pt x="217" y="1634"/>
                    <a:pt x="222" y="1663"/>
                  </a:cubicBezTo>
                  <a:cubicBezTo>
                    <a:pt x="231" y="1682"/>
                    <a:pt x="236" y="1705"/>
                    <a:pt x="241" y="1724"/>
                  </a:cubicBezTo>
                  <a:cubicBezTo>
                    <a:pt x="250" y="1748"/>
                    <a:pt x="255" y="1776"/>
                    <a:pt x="265" y="1800"/>
                  </a:cubicBezTo>
                  <a:cubicBezTo>
                    <a:pt x="269" y="1819"/>
                    <a:pt x="274" y="1842"/>
                    <a:pt x="283" y="1861"/>
                  </a:cubicBezTo>
                  <a:cubicBezTo>
                    <a:pt x="288" y="1885"/>
                    <a:pt x="298" y="1913"/>
                    <a:pt x="307" y="1937"/>
                  </a:cubicBezTo>
                  <a:cubicBezTo>
                    <a:pt x="312" y="1960"/>
                    <a:pt x="321" y="1979"/>
                    <a:pt x="326" y="2003"/>
                  </a:cubicBezTo>
                  <a:cubicBezTo>
                    <a:pt x="335" y="2026"/>
                    <a:pt x="340" y="2050"/>
                    <a:pt x="350" y="2078"/>
                  </a:cubicBezTo>
                  <a:cubicBezTo>
                    <a:pt x="359" y="2097"/>
                    <a:pt x="364" y="2121"/>
                    <a:pt x="373" y="2140"/>
                  </a:cubicBezTo>
                  <a:cubicBezTo>
                    <a:pt x="383" y="2168"/>
                    <a:pt x="387" y="2192"/>
                    <a:pt x="397" y="2220"/>
                  </a:cubicBezTo>
                  <a:cubicBezTo>
                    <a:pt x="406" y="2239"/>
                    <a:pt x="411" y="2262"/>
                    <a:pt x="420" y="2281"/>
                  </a:cubicBezTo>
                  <a:cubicBezTo>
                    <a:pt x="430" y="2310"/>
                    <a:pt x="439" y="2333"/>
                    <a:pt x="449" y="2357"/>
                  </a:cubicBezTo>
                  <a:cubicBezTo>
                    <a:pt x="453" y="2380"/>
                    <a:pt x="463" y="2404"/>
                    <a:pt x="472" y="2423"/>
                  </a:cubicBezTo>
                  <a:cubicBezTo>
                    <a:pt x="482" y="2451"/>
                    <a:pt x="491" y="2475"/>
                    <a:pt x="501" y="2499"/>
                  </a:cubicBezTo>
                  <a:cubicBezTo>
                    <a:pt x="505" y="2522"/>
                    <a:pt x="515" y="2546"/>
                    <a:pt x="524" y="2565"/>
                  </a:cubicBezTo>
                  <a:cubicBezTo>
                    <a:pt x="534" y="2593"/>
                    <a:pt x="543" y="2617"/>
                    <a:pt x="553" y="2640"/>
                  </a:cubicBezTo>
                  <a:cubicBezTo>
                    <a:pt x="562" y="2664"/>
                    <a:pt x="567" y="2687"/>
                    <a:pt x="576" y="2706"/>
                  </a:cubicBezTo>
                  <a:cubicBezTo>
                    <a:pt x="586" y="2735"/>
                    <a:pt x="600" y="2758"/>
                    <a:pt x="609" y="2782"/>
                  </a:cubicBezTo>
                  <a:cubicBezTo>
                    <a:pt x="619" y="2805"/>
                    <a:pt x="623" y="2824"/>
                    <a:pt x="633" y="2848"/>
                  </a:cubicBezTo>
                  <a:cubicBezTo>
                    <a:pt x="642" y="2872"/>
                    <a:pt x="656" y="2900"/>
                    <a:pt x="666" y="2923"/>
                  </a:cubicBezTo>
                  <a:cubicBezTo>
                    <a:pt x="675" y="2947"/>
                    <a:pt x="685" y="2966"/>
                    <a:pt x="689" y="2985"/>
                  </a:cubicBezTo>
                  <a:cubicBezTo>
                    <a:pt x="704" y="3013"/>
                    <a:pt x="713" y="3037"/>
                    <a:pt x="727" y="3065"/>
                  </a:cubicBezTo>
                  <a:cubicBezTo>
                    <a:pt x="732" y="3084"/>
                    <a:pt x="741" y="3103"/>
                    <a:pt x="751" y="3126"/>
                  </a:cubicBezTo>
                  <a:cubicBezTo>
                    <a:pt x="765" y="3150"/>
                    <a:pt x="774" y="3178"/>
                    <a:pt x="789" y="3207"/>
                  </a:cubicBezTo>
                  <a:cubicBezTo>
                    <a:pt x="793" y="3226"/>
                    <a:pt x="803" y="3245"/>
                    <a:pt x="812" y="3263"/>
                  </a:cubicBezTo>
                  <a:cubicBezTo>
                    <a:pt x="826" y="3292"/>
                    <a:pt x="841" y="3315"/>
                    <a:pt x="850" y="3344"/>
                  </a:cubicBezTo>
                  <a:cubicBezTo>
                    <a:pt x="859" y="3363"/>
                    <a:pt x="869" y="3381"/>
                    <a:pt x="874" y="3396"/>
                  </a:cubicBezTo>
                  <a:cubicBezTo>
                    <a:pt x="893" y="3429"/>
                    <a:pt x="907" y="3457"/>
                    <a:pt x="921" y="3490"/>
                  </a:cubicBezTo>
                  <a:cubicBezTo>
                    <a:pt x="926" y="3504"/>
                    <a:pt x="935" y="3514"/>
                    <a:pt x="940" y="3528"/>
                  </a:cubicBezTo>
                  <a:cubicBezTo>
                    <a:pt x="944" y="3537"/>
                    <a:pt x="944" y="3542"/>
                    <a:pt x="949" y="3551"/>
                  </a:cubicBezTo>
                  <a:lnTo>
                    <a:pt x="954" y="3504"/>
                  </a:lnTo>
                  <a:lnTo>
                    <a:pt x="1152" y="2801"/>
                  </a:lnTo>
                  <a:cubicBezTo>
                    <a:pt x="1020" y="2735"/>
                    <a:pt x="888" y="2574"/>
                    <a:pt x="812" y="2366"/>
                  </a:cubicBezTo>
                  <a:cubicBezTo>
                    <a:pt x="732" y="2140"/>
                    <a:pt x="741" y="1922"/>
                    <a:pt x="822" y="1809"/>
                  </a:cubicBezTo>
                  <a:lnTo>
                    <a:pt x="444" y="1800"/>
                  </a:lnTo>
                  <a:lnTo>
                    <a:pt x="458" y="1691"/>
                  </a:lnTo>
                  <a:lnTo>
                    <a:pt x="1714" y="1715"/>
                  </a:lnTo>
                  <a:cubicBezTo>
                    <a:pt x="1719" y="1644"/>
                    <a:pt x="1719" y="1573"/>
                    <a:pt x="1719" y="1502"/>
                  </a:cubicBezTo>
                  <a:cubicBezTo>
                    <a:pt x="1686" y="1498"/>
                    <a:pt x="1657" y="1474"/>
                    <a:pt x="1648" y="1441"/>
                  </a:cubicBezTo>
                  <a:lnTo>
                    <a:pt x="1596" y="1276"/>
                  </a:lnTo>
                  <a:cubicBezTo>
                    <a:pt x="1582" y="1228"/>
                    <a:pt x="1610" y="1181"/>
                    <a:pt x="1653" y="1167"/>
                  </a:cubicBezTo>
                  <a:lnTo>
                    <a:pt x="1705" y="1153"/>
                  </a:lnTo>
                  <a:cubicBezTo>
                    <a:pt x="1705" y="1134"/>
                    <a:pt x="1705" y="1110"/>
                    <a:pt x="1700" y="1091"/>
                  </a:cubicBezTo>
                  <a:cubicBezTo>
                    <a:pt x="1686" y="1087"/>
                    <a:pt x="1667" y="1087"/>
                    <a:pt x="1648" y="1082"/>
                  </a:cubicBezTo>
                  <a:cubicBezTo>
                    <a:pt x="1327" y="1007"/>
                    <a:pt x="968" y="860"/>
                    <a:pt x="718" y="723"/>
                  </a:cubicBezTo>
                  <a:cubicBezTo>
                    <a:pt x="411" y="520"/>
                    <a:pt x="180" y="270"/>
                    <a:pt x="66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8"/>
            <p:cNvSpPr/>
            <p:nvPr/>
          </p:nvSpPr>
          <p:spPr>
            <a:xfrm>
              <a:off x="5026643" y="2174399"/>
              <a:ext cx="1528" cy="955"/>
            </a:xfrm>
            <a:custGeom>
              <a:avLst/>
              <a:gdLst/>
              <a:ahLst/>
              <a:cxnLst/>
              <a:rect l="l" t="t" r="r" b="b"/>
              <a:pathLst>
                <a:path w="24" h="15" extrusionOk="0">
                  <a:moveTo>
                    <a:pt x="0" y="0"/>
                  </a:moveTo>
                  <a:cubicBezTo>
                    <a:pt x="9" y="5"/>
                    <a:pt x="14" y="10"/>
                    <a:pt x="24" y="14"/>
                  </a:cubicBezTo>
                  <a:cubicBezTo>
                    <a:pt x="14" y="10"/>
                    <a:pt x="9" y="5"/>
                    <a:pt x="0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8"/>
            <p:cNvSpPr/>
            <p:nvPr/>
          </p:nvSpPr>
          <p:spPr>
            <a:xfrm>
              <a:off x="5030209" y="2176755"/>
              <a:ext cx="2165" cy="1592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" y="1"/>
                  </a:moveTo>
                  <a:cubicBezTo>
                    <a:pt x="10" y="6"/>
                    <a:pt x="24" y="15"/>
                    <a:pt x="34" y="25"/>
                  </a:cubicBezTo>
                  <a:cubicBezTo>
                    <a:pt x="24" y="15"/>
                    <a:pt x="10" y="6"/>
                    <a:pt x="1" y="1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8"/>
            <p:cNvSpPr/>
            <p:nvPr/>
          </p:nvSpPr>
          <p:spPr>
            <a:xfrm>
              <a:off x="4986336" y="2201143"/>
              <a:ext cx="151871" cy="179252"/>
            </a:xfrm>
            <a:custGeom>
              <a:avLst/>
              <a:gdLst/>
              <a:ahLst/>
              <a:cxnLst/>
              <a:rect l="l" t="t" r="r" b="b"/>
              <a:pathLst>
                <a:path w="2385" h="2815" extrusionOk="0">
                  <a:moveTo>
                    <a:pt x="1266" y="893"/>
                  </a:moveTo>
                  <a:lnTo>
                    <a:pt x="1266" y="893"/>
                  </a:lnTo>
                  <a:cubicBezTo>
                    <a:pt x="1445" y="1237"/>
                    <a:pt x="1625" y="1681"/>
                    <a:pt x="1771" y="2229"/>
                  </a:cubicBezTo>
                  <a:cubicBezTo>
                    <a:pt x="1672" y="2281"/>
                    <a:pt x="1582" y="2328"/>
                    <a:pt x="1488" y="2375"/>
                  </a:cubicBezTo>
                  <a:cubicBezTo>
                    <a:pt x="1492" y="1832"/>
                    <a:pt x="1398" y="1327"/>
                    <a:pt x="1266" y="893"/>
                  </a:cubicBezTo>
                  <a:close/>
                  <a:moveTo>
                    <a:pt x="1110" y="0"/>
                  </a:moveTo>
                  <a:cubicBezTo>
                    <a:pt x="1015" y="355"/>
                    <a:pt x="591" y="709"/>
                    <a:pt x="0" y="902"/>
                  </a:cubicBezTo>
                  <a:cubicBezTo>
                    <a:pt x="104" y="1483"/>
                    <a:pt x="170" y="2300"/>
                    <a:pt x="189" y="2814"/>
                  </a:cubicBezTo>
                  <a:cubicBezTo>
                    <a:pt x="199" y="2810"/>
                    <a:pt x="203" y="2810"/>
                    <a:pt x="213" y="2810"/>
                  </a:cubicBezTo>
                  <a:cubicBezTo>
                    <a:pt x="241" y="2805"/>
                    <a:pt x="269" y="2796"/>
                    <a:pt x="293" y="2791"/>
                  </a:cubicBezTo>
                  <a:cubicBezTo>
                    <a:pt x="340" y="2781"/>
                    <a:pt x="383" y="2772"/>
                    <a:pt x="430" y="2763"/>
                  </a:cubicBezTo>
                  <a:cubicBezTo>
                    <a:pt x="463" y="2753"/>
                    <a:pt x="496" y="2748"/>
                    <a:pt x="534" y="2739"/>
                  </a:cubicBezTo>
                  <a:cubicBezTo>
                    <a:pt x="567" y="2729"/>
                    <a:pt x="600" y="2720"/>
                    <a:pt x="633" y="2711"/>
                  </a:cubicBezTo>
                  <a:cubicBezTo>
                    <a:pt x="671" y="2701"/>
                    <a:pt x="713" y="2687"/>
                    <a:pt x="756" y="2678"/>
                  </a:cubicBezTo>
                  <a:cubicBezTo>
                    <a:pt x="775" y="2668"/>
                    <a:pt x="794" y="2663"/>
                    <a:pt x="812" y="2659"/>
                  </a:cubicBezTo>
                  <a:cubicBezTo>
                    <a:pt x="897" y="2630"/>
                    <a:pt x="978" y="2602"/>
                    <a:pt x="1063" y="2569"/>
                  </a:cubicBezTo>
                  <a:cubicBezTo>
                    <a:pt x="1072" y="2569"/>
                    <a:pt x="1077" y="2564"/>
                    <a:pt x="1086" y="2559"/>
                  </a:cubicBezTo>
                  <a:cubicBezTo>
                    <a:pt x="1124" y="2545"/>
                    <a:pt x="1162" y="2531"/>
                    <a:pt x="1200" y="2517"/>
                  </a:cubicBezTo>
                  <a:cubicBezTo>
                    <a:pt x="1223" y="2503"/>
                    <a:pt x="1252" y="2493"/>
                    <a:pt x="1275" y="2484"/>
                  </a:cubicBezTo>
                  <a:cubicBezTo>
                    <a:pt x="1303" y="2470"/>
                    <a:pt x="1332" y="2456"/>
                    <a:pt x="1365" y="2441"/>
                  </a:cubicBezTo>
                  <a:cubicBezTo>
                    <a:pt x="1393" y="2427"/>
                    <a:pt x="1426" y="2413"/>
                    <a:pt x="1459" y="2399"/>
                  </a:cubicBezTo>
                  <a:cubicBezTo>
                    <a:pt x="1469" y="2394"/>
                    <a:pt x="1478" y="2390"/>
                    <a:pt x="1488" y="2385"/>
                  </a:cubicBezTo>
                  <a:cubicBezTo>
                    <a:pt x="1625" y="2314"/>
                    <a:pt x="1761" y="2238"/>
                    <a:pt x="1889" y="2158"/>
                  </a:cubicBezTo>
                  <a:cubicBezTo>
                    <a:pt x="1908" y="2149"/>
                    <a:pt x="1922" y="2139"/>
                    <a:pt x="1941" y="2130"/>
                  </a:cubicBezTo>
                  <a:cubicBezTo>
                    <a:pt x="1979" y="2102"/>
                    <a:pt x="2016" y="2078"/>
                    <a:pt x="2050" y="2054"/>
                  </a:cubicBezTo>
                  <a:cubicBezTo>
                    <a:pt x="2073" y="2040"/>
                    <a:pt x="2097" y="2021"/>
                    <a:pt x="2116" y="2007"/>
                  </a:cubicBezTo>
                  <a:cubicBezTo>
                    <a:pt x="2153" y="1983"/>
                    <a:pt x="2186" y="1960"/>
                    <a:pt x="2219" y="1936"/>
                  </a:cubicBezTo>
                  <a:cubicBezTo>
                    <a:pt x="2243" y="1917"/>
                    <a:pt x="2267" y="1898"/>
                    <a:pt x="2290" y="1880"/>
                  </a:cubicBezTo>
                  <a:cubicBezTo>
                    <a:pt x="2323" y="1856"/>
                    <a:pt x="2352" y="1832"/>
                    <a:pt x="2385" y="1804"/>
                  </a:cubicBezTo>
                  <a:cubicBezTo>
                    <a:pt x="1913" y="973"/>
                    <a:pt x="1459" y="373"/>
                    <a:pt x="1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8"/>
            <p:cNvSpPr/>
            <p:nvPr/>
          </p:nvSpPr>
          <p:spPr>
            <a:xfrm>
              <a:off x="5037723" y="2182486"/>
              <a:ext cx="19294" cy="18721"/>
            </a:xfrm>
            <a:custGeom>
              <a:avLst/>
              <a:gdLst/>
              <a:ahLst/>
              <a:cxnLst/>
              <a:rect l="l" t="t" r="r" b="b"/>
              <a:pathLst>
                <a:path w="303" h="294" extrusionOk="0">
                  <a:moveTo>
                    <a:pt x="303" y="293"/>
                  </a:moveTo>
                  <a:cubicBezTo>
                    <a:pt x="190" y="171"/>
                    <a:pt x="86" y="72"/>
                    <a:pt x="1" y="1"/>
                  </a:cubicBezTo>
                  <a:cubicBezTo>
                    <a:pt x="86" y="72"/>
                    <a:pt x="190" y="171"/>
                    <a:pt x="303" y="293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8"/>
            <p:cNvSpPr/>
            <p:nvPr/>
          </p:nvSpPr>
          <p:spPr>
            <a:xfrm>
              <a:off x="5034157" y="2179493"/>
              <a:ext cx="2738" cy="2165"/>
            </a:xfrm>
            <a:custGeom>
              <a:avLst/>
              <a:gdLst/>
              <a:ahLst/>
              <a:cxnLst/>
              <a:rect l="l" t="t" r="r" b="b"/>
              <a:pathLst>
                <a:path w="43" h="34" extrusionOk="0">
                  <a:moveTo>
                    <a:pt x="0" y="0"/>
                  </a:moveTo>
                  <a:cubicBezTo>
                    <a:pt x="14" y="10"/>
                    <a:pt x="28" y="24"/>
                    <a:pt x="43" y="34"/>
                  </a:cubicBezTo>
                  <a:cubicBezTo>
                    <a:pt x="28" y="24"/>
                    <a:pt x="14" y="10"/>
                    <a:pt x="0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8"/>
            <p:cNvSpPr/>
            <p:nvPr/>
          </p:nvSpPr>
          <p:spPr>
            <a:xfrm>
              <a:off x="5066887" y="2257942"/>
              <a:ext cx="32221" cy="94497"/>
            </a:xfrm>
            <a:custGeom>
              <a:avLst/>
              <a:gdLst/>
              <a:ahLst/>
              <a:cxnLst/>
              <a:rect l="l" t="t" r="r" b="b"/>
              <a:pathLst>
                <a:path w="506" h="1484" extrusionOk="0">
                  <a:moveTo>
                    <a:pt x="1" y="1"/>
                  </a:moveTo>
                  <a:lnTo>
                    <a:pt x="1" y="1"/>
                  </a:lnTo>
                  <a:cubicBezTo>
                    <a:pt x="133" y="435"/>
                    <a:pt x="227" y="940"/>
                    <a:pt x="223" y="1483"/>
                  </a:cubicBezTo>
                  <a:cubicBezTo>
                    <a:pt x="317" y="1436"/>
                    <a:pt x="407" y="1389"/>
                    <a:pt x="506" y="1337"/>
                  </a:cubicBezTo>
                  <a:cubicBezTo>
                    <a:pt x="360" y="789"/>
                    <a:pt x="180" y="34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8"/>
            <p:cNvSpPr/>
            <p:nvPr/>
          </p:nvSpPr>
          <p:spPr>
            <a:xfrm>
              <a:off x="4985699" y="2380328"/>
              <a:ext cx="12736" cy="1847"/>
            </a:xfrm>
            <a:custGeom>
              <a:avLst/>
              <a:gdLst/>
              <a:ahLst/>
              <a:cxnLst/>
              <a:rect l="l" t="t" r="r" b="b"/>
              <a:pathLst>
                <a:path w="200" h="29" extrusionOk="0">
                  <a:moveTo>
                    <a:pt x="199" y="0"/>
                  </a:moveTo>
                  <a:cubicBezTo>
                    <a:pt x="133" y="10"/>
                    <a:pt x="67" y="19"/>
                    <a:pt x="1" y="29"/>
                  </a:cubicBezTo>
                  <a:cubicBezTo>
                    <a:pt x="67" y="19"/>
                    <a:pt x="133" y="10"/>
                    <a:pt x="199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8"/>
            <p:cNvSpPr/>
            <p:nvPr/>
          </p:nvSpPr>
          <p:spPr>
            <a:xfrm>
              <a:off x="4834468" y="2255586"/>
              <a:ext cx="151298" cy="129456"/>
            </a:xfrm>
            <a:custGeom>
              <a:avLst/>
              <a:gdLst/>
              <a:ahLst/>
              <a:cxnLst/>
              <a:rect l="l" t="t" r="r" b="b"/>
              <a:pathLst>
                <a:path w="2376" h="2033" extrusionOk="0">
                  <a:moveTo>
                    <a:pt x="2376" y="1988"/>
                  </a:moveTo>
                  <a:lnTo>
                    <a:pt x="2376" y="1988"/>
                  </a:lnTo>
                  <a:cubicBezTo>
                    <a:pt x="2346" y="1992"/>
                    <a:pt x="2316" y="1996"/>
                    <a:pt x="2287" y="2000"/>
                  </a:cubicBezTo>
                  <a:lnTo>
                    <a:pt x="2287" y="2000"/>
                  </a:lnTo>
                  <a:cubicBezTo>
                    <a:pt x="2317" y="1997"/>
                    <a:pt x="2346" y="1993"/>
                    <a:pt x="2376" y="1988"/>
                  </a:cubicBezTo>
                  <a:close/>
                  <a:moveTo>
                    <a:pt x="2287" y="2000"/>
                  </a:moveTo>
                  <a:cubicBezTo>
                    <a:pt x="2252" y="2004"/>
                    <a:pt x="2217" y="2007"/>
                    <a:pt x="2182" y="2011"/>
                  </a:cubicBezTo>
                  <a:lnTo>
                    <a:pt x="2182" y="2011"/>
                  </a:lnTo>
                  <a:cubicBezTo>
                    <a:pt x="2182" y="2011"/>
                    <a:pt x="2182" y="2011"/>
                    <a:pt x="2182" y="2011"/>
                  </a:cubicBezTo>
                  <a:cubicBezTo>
                    <a:pt x="2218" y="2009"/>
                    <a:pt x="2252" y="2005"/>
                    <a:pt x="2287" y="2000"/>
                  </a:cubicBezTo>
                  <a:close/>
                  <a:moveTo>
                    <a:pt x="346" y="0"/>
                  </a:moveTo>
                  <a:cubicBezTo>
                    <a:pt x="322" y="491"/>
                    <a:pt x="195" y="1110"/>
                    <a:pt x="1" y="1714"/>
                  </a:cubicBezTo>
                  <a:cubicBezTo>
                    <a:pt x="29" y="1723"/>
                    <a:pt x="58" y="1733"/>
                    <a:pt x="86" y="1742"/>
                  </a:cubicBezTo>
                  <a:cubicBezTo>
                    <a:pt x="128" y="1756"/>
                    <a:pt x="166" y="1771"/>
                    <a:pt x="209" y="1785"/>
                  </a:cubicBezTo>
                  <a:cubicBezTo>
                    <a:pt x="237" y="1794"/>
                    <a:pt x="270" y="1808"/>
                    <a:pt x="303" y="1818"/>
                  </a:cubicBezTo>
                  <a:cubicBezTo>
                    <a:pt x="346" y="1827"/>
                    <a:pt x="383" y="1841"/>
                    <a:pt x="421" y="1851"/>
                  </a:cubicBezTo>
                  <a:cubicBezTo>
                    <a:pt x="454" y="1860"/>
                    <a:pt x="487" y="1870"/>
                    <a:pt x="520" y="1879"/>
                  </a:cubicBezTo>
                  <a:cubicBezTo>
                    <a:pt x="563" y="1889"/>
                    <a:pt x="605" y="1898"/>
                    <a:pt x="643" y="1908"/>
                  </a:cubicBezTo>
                  <a:cubicBezTo>
                    <a:pt x="676" y="1917"/>
                    <a:pt x="709" y="1926"/>
                    <a:pt x="747" y="1931"/>
                  </a:cubicBezTo>
                  <a:cubicBezTo>
                    <a:pt x="785" y="1941"/>
                    <a:pt x="827" y="1950"/>
                    <a:pt x="870" y="1955"/>
                  </a:cubicBezTo>
                  <a:cubicBezTo>
                    <a:pt x="903" y="1959"/>
                    <a:pt x="936" y="1969"/>
                    <a:pt x="969" y="1974"/>
                  </a:cubicBezTo>
                  <a:cubicBezTo>
                    <a:pt x="1011" y="1978"/>
                    <a:pt x="1054" y="1988"/>
                    <a:pt x="1096" y="1993"/>
                  </a:cubicBezTo>
                  <a:cubicBezTo>
                    <a:pt x="1129" y="1997"/>
                    <a:pt x="1167" y="2002"/>
                    <a:pt x="1200" y="2002"/>
                  </a:cubicBezTo>
                  <a:cubicBezTo>
                    <a:pt x="1243" y="2007"/>
                    <a:pt x="1285" y="2011"/>
                    <a:pt x="1328" y="2016"/>
                  </a:cubicBezTo>
                  <a:cubicBezTo>
                    <a:pt x="1361" y="2021"/>
                    <a:pt x="1399" y="2021"/>
                    <a:pt x="1432" y="2026"/>
                  </a:cubicBezTo>
                  <a:cubicBezTo>
                    <a:pt x="1474" y="2026"/>
                    <a:pt x="1521" y="2030"/>
                    <a:pt x="1564" y="2030"/>
                  </a:cubicBezTo>
                  <a:lnTo>
                    <a:pt x="1663" y="2030"/>
                  </a:lnTo>
                  <a:cubicBezTo>
                    <a:pt x="1679" y="2032"/>
                    <a:pt x="1694" y="2032"/>
                    <a:pt x="1710" y="2032"/>
                  </a:cubicBezTo>
                  <a:cubicBezTo>
                    <a:pt x="1742" y="2032"/>
                    <a:pt x="1773" y="2030"/>
                    <a:pt x="1805" y="2030"/>
                  </a:cubicBezTo>
                  <a:lnTo>
                    <a:pt x="1899" y="2030"/>
                  </a:lnTo>
                  <a:cubicBezTo>
                    <a:pt x="1951" y="2026"/>
                    <a:pt x="2003" y="2026"/>
                    <a:pt x="2060" y="2021"/>
                  </a:cubicBezTo>
                  <a:cubicBezTo>
                    <a:pt x="2083" y="2021"/>
                    <a:pt x="2111" y="2016"/>
                    <a:pt x="2135" y="2016"/>
                  </a:cubicBezTo>
                  <a:cubicBezTo>
                    <a:pt x="2151" y="2014"/>
                    <a:pt x="2167" y="2013"/>
                    <a:pt x="2182" y="2011"/>
                  </a:cubicBezTo>
                  <a:lnTo>
                    <a:pt x="2182" y="2011"/>
                  </a:lnTo>
                  <a:cubicBezTo>
                    <a:pt x="2230" y="1459"/>
                    <a:pt x="2201" y="784"/>
                    <a:pt x="2187" y="104"/>
                  </a:cubicBezTo>
                  <a:lnTo>
                    <a:pt x="2187" y="104"/>
                  </a:lnTo>
                  <a:cubicBezTo>
                    <a:pt x="1946" y="165"/>
                    <a:pt x="1682" y="198"/>
                    <a:pt x="1408" y="198"/>
                  </a:cubicBezTo>
                  <a:cubicBezTo>
                    <a:pt x="1087" y="194"/>
                    <a:pt x="714" y="113"/>
                    <a:pt x="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8"/>
            <p:cNvSpPr/>
            <p:nvPr/>
          </p:nvSpPr>
          <p:spPr>
            <a:xfrm>
              <a:off x="5012507" y="2168668"/>
              <a:ext cx="2738" cy="95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0"/>
                  </a:moveTo>
                  <a:cubicBezTo>
                    <a:pt x="14" y="5"/>
                    <a:pt x="28" y="10"/>
                    <a:pt x="43" y="15"/>
                  </a:cubicBezTo>
                  <a:cubicBezTo>
                    <a:pt x="28" y="10"/>
                    <a:pt x="14" y="5"/>
                    <a:pt x="0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8"/>
            <p:cNvSpPr/>
            <p:nvPr/>
          </p:nvSpPr>
          <p:spPr>
            <a:xfrm>
              <a:off x="4866051" y="2156951"/>
              <a:ext cx="4585" cy="382"/>
            </a:xfrm>
            <a:custGeom>
              <a:avLst/>
              <a:gdLst/>
              <a:ahLst/>
              <a:cxnLst/>
              <a:rect l="l" t="t" r="r" b="b"/>
              <a:pathLst>
                <a:path w="72" h="6" extrusionOk="0">
                  <a:moveTo>
                    <a:pt x="72" y="0"/>
                  </a:moveTo>
                  <a:cubicBezTo>
                    <a:pt x="48" y="0"/>
                    <a:pt x="24" y="0"/>
                    <a:pt x="1" y="5"/>
                  </a:cubicBezTo>
                  <a:cubicBezTo>
                    <a:pt x="24" y="0"/>
                    <a:pt x="48" y="0"/>
                    <a:pt x="72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8"/>
            <p:cNvSpPr/>
            <p:nvPr/>
          </p:nvSpPr>
          <p:spPr>
            <a:xfrm>
              <a:off x="4829055" y="2162937"/>
              <a:ext cx="3120" cy="955"/>
            </a:xfrm>
            <a:custGeom>
              <a:avLst/>
              <a:gdLst/>
              <a:ahLst/>
              <a:cxnLst/>
              <a:rect l="l" t="t" r="r" b="b"/>
              <a:pathLst>
                <a:path w="49" h="15" extrusionOk="0">
                  <a:moveTo>
                    <a:pt x="1" y="15"/>
                  </a:moveTo>
                  <a:cubicBezTo>
                    <a:pt x="15" y="10"/>
                    <a:pt x="29" y="6"/>
                    <a:pt x="48" y="1"/>
                  </a:cubicBezTo>
                  <a:cubicBezTo>
                    <a:pt x="29" y="6"/>
                    <a:pt x="15" y="10"/>
                    <a:pt x="1" y="15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8"/>
            <p:cNvSpPr/>
            <p:nvPr/>
          </p:nvSpPr>
          <p:spPr>
            <a:xfrm>
              <a:off x="5007095" y="2167140"/>
              <a:ext cx="2738" cy="700"/>
            </a:xfrm>
            <a:custGeom>
              <a:avLst/>
              <a:gdLst/>
              <a:ahLst/>
              <a:cxnLst/>
              <a:rect l="l" t="t" r="r" b="b"/>
              <a:pathLst>
                <a:path w="43" h="11" extrusionOk="0">
                  <a:moveTo>
                    <a:pt x="0" y="1"/>
                  </a:moveTo>
                  <a:cubicBezTo>
                    <a:pt x="14" y="6"/>
                    <a:pt x="28" y="10"/>
                    <a:pt x="43" y="10"/>
                  </a:cubicBezTo>
                  <a:cubicBezTo>
                    <a:pt x="28" y="10"/>
                    <a:pt x="14" y="6"/>
                    <a:pt x="0" y="1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8"/>
            <p:cNvSpPr/>
            <p:nvPr/>
          </p:nvSpPr>
          <p:spPr>
            <a:xfrm>
              <a:off x="5017283" y="2170451"/>
              <a:ext cx="2483" cy="955"/>
            </a:xfrm>
            <a:custGeom>
              <a:avLst/>
              <a:gdLst/>
              <a:ahLst/>
              <a:cxnLst/>
              <a:rect l="l" t="t" r="r" b="b"/>
              <a:pathLst>
                <a:path w="39" h="15" extrusionOk="0">
                  <a:moveTo>
                    <a:pt x="1" y="1"/>
                  </a:moveTo>
                  <a:cubicBezTo>
                    <a:pt x="15" y="6"/>
                    <a:pt x="29" y="10"/>
                    <a:pt x="38" y="15"/>
                  </a:cubicBezTo>
                  <a:cubicBezTo>
                    <a:pt x="29" y="10"/>
                    <a:pt x="15" y="6"/>
                    <a:pt x="1" y="1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8"/>
            <p:cNvSpPr/>
            <p:nvPr/>
          </p:nvSpPr>
          <p:spPr>
            <a:xfrm>
              <a:off x="4833322" y="2161472"/>
              <a:ext cx="3311" cy="955"/>
            </a:xfrm>
            <a:custGeom>
              <a:avLst/>
              <a:gdLst/>
              <a:ahLst/>
              <a:cxnLst/>
              <a:rect l="l" t="t" r="r" b="b"/>
              <a:pathLst>
                <a:path w="52" h="15" extrusionOk="0">
                  <a:moveTo>
                    <a:pt x="0" y="14"/>
                  </a:moveTo>
                  <a:cubicBezTo>
                    <a:pt x="19" y="10"/>
                    <a:pt x="33" y="5"/>
                    <a:pt x="52" y="0"/>
                  </a:cubicBezTo>
                  <a:cubicBezTo>
                    <a:pt x="33" y="5"/>
                    <a:pt x="19" y="10"/>
                    <a:pt x="0" y="14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8"/>
            <p:cNvSpPr/>
            <p:nvPr/>
          </p:nvSpPr>
          <p:spPr>
            <a:xfrm>
              <a:off x="5001045" y="2165675"/>
              <a:ext cx="3057" cy="637"/>
            </a:xfrm>
            <a:custGeom>
              <a:avLst/>
              <a:gdLst/>
              <a:ahLst/>
              <a:cxnLst/>
              <a:rect l="l" t="t" r="r" b="b"/>
              <a:pathLst>
                <a:path w="48" h="10" extrusionOk="0">
                  <a:moveTo>
                    <a:pt x="1" y="0"/>
                  </a:moveTo>
                  <a:cubicBezTo>
                    <a:pt x="20" y="5"/>
                    <a:pt x="34" y="5"/>
                    <a:pt x="48" y="10"/>
                  </a:cubicBezTo>
                  <a:cubicBezTo>
                    <a:pt x="34" y="5"/>
                    <a:pt x="20" y="5"/>
                    <a:pt x="1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8"/>
            <p:cNvSpPr/>
            <p:nvPr/>
          </p:nvSpPr>
          <p:spPr>
            <a:xfrm>
              <a:off x="4838097" y="2160263"/>
              <a:ext cx="3948" cy="955"/>
            </a:xfrm>
            <a:custGeom>
              <a:avLst/>
              <a:gdLst/>
              <a:ahLst/>
              <a:cxnLst/>
              <a:rect l="l" t="t" r="r" b="b"/>
              <a:pathLst>
                <a:path w="62" h="15" extrusionOk="0">
                  <a:moveTo>
                    <a:pt x="1" y="14"/>
                  </a:moveTo>
                  <a:cubicBezTo>
                    <a:pt x="19" y="10"/>
                    <a:pt x="38" y="5"/>
                    <a:pt x="62" y="0"/>
                  </a:cubicBezTo>
                  <a:cubicBezTo>
                    <a:pt x="38" y="5"/>
                    <a:pt x="19" y="10"/>
                    <a:pt x="1" y="14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8"/>
            <p:cNvSpPr/>
            <p:nvPr/>
          </p:nvSpPr>
          <p:spPr>
            <a:xfrm>
              <a:off x="4842618" y="2157843"/>
              <a:ext cx="15983" cy="2483"/>
            </a:xfrm>
            <a:custGeom>
              <a:avLst/>
              <a:gdLst/>
              <a:ahLst/>
              <a:cxnLst/>
              <a:rect l="l" t="t" r="r" b="b"/>
              <a:pathLst>
                <a:path w="251" h="39" extrusionOk="0">
                  <a:moveTo>
                    <a:pt x="0" y="38"/>
                  </a:moveTo>
                  <a:cubicBezTo>
                    <a:pt x="76" y="24"/>
                    <a:pt x="161" y="10"/>
                    <a:pt x="251" y="1"/>
                  </a:cubicBezTo>
                  <a:cubicBezTo>
                    <a:pt x="161" y="10"/>
                    <a:pt x="76" y="24"/>
                    <a:pt x="0" y="38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8"/>
            <p:cNvSpPr/>
            <p:nvPr/>
          </p:nvSpPr>
          <p:spPr>
            <a:xfrm>
              <a:off x="4859174" y="2157270"/>
              <a:ext cx="5158" cy="637"/>
            </a:xfrm>
            <a:custGeom>
              <a:avLst/>
              <a:gdLst/>
              <a:ahLst/>
              <a:cxnLst/>
              <a:rect l="l" t="t" r="r" b="b"/>
              <a:pathLst>
                <a:path w="81" h="10" extrusionOk="0">
                  <a:moveTo>
                    <a:pt x="0" y="10"/>
                  </a:moveTo>
                  <a:cubicBezTo>
                    <a:pt x="28" y="5"/>
                    <a:pt x="57" y="5"/>
                    <a:pt x="80" y="0"/>
                  </a:cubicBezTo>
                  <a:cubicBezTo>
                    <a:pt x="57" y="5"/>
                    <a:pt x="28" y="5"/>
                    <a:pt x="0" y="1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8"/>
            <p:cNvSpPr/>
            <p:nvPr/>
          </p:nvSpPr>
          <p:spPr>
            <a:xfrm>
              <a:off x="5021804" y="2172297"/>
              <a:ext cx="1847" cy="955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9" y="14"/>
                  </a:moveTo>
                  <a:lnTo>
                    <a:pt x="29" y="14"/>
                  </a:lnTo>
                  <a:lnTo>
                    <a:pt x="29" y="14"/>
                  </a:lnTo>
                  <a:cubicBezTo>
                    <a:pt x="19" y="10"/>
                    <a:pt x="10" y="5"/>
                    <a:pt x="0" y="0"/>
                  </a:cubicBezTo>
                  <a:cubicBezTo>
                    <a:pt x="10" y="5"/>
                    <a:pt x="19" y="10"/>
                    <a:pt x="29" y="14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8"/>
            <p:cNvSpPr/>
            <p:nvPr/>
          </p:nvSpPr>
          <p:spPr>
            <a:xfrm>
              <a:off x="4765061" y="2156951"/>
              <a:ext cx="208735" cy="207780"/>
            </a:xfrm>
            <a:custGeom>
              <a:avLst/>
              <a:gdLst/>
              <a:ahLst/>
              <a:cxnLst/>
              <a:rect l="l" t="t" r="r" b="b"/>
              <a:pathLst>
                <a:path w="3278" h="3263" extrusionOk="0">
                  <a:moveTo>
                    <a:pt x="3131" y="1162"/>
                  </a:moveTo>
                  <a:lnTo>
                    <a:pt x="3126" y="1167"/>
                  </a:lnTo>
                  <a:lnTo>
                    <a:pt x="3127" y="1167"/>
                  </a:lnTo>
                  <a:lnTo>
                    <a:pt x="3131" y="1162"/>
                  </a:lnTo>
                  <a:close/>
                  <a:moveTo>
                    <a:pt x="1658" y="0"/>
                  </a:moveTo>
                  <a:cubicBezTo>
                    <a:pt x="1634" y="0"/>
                    <a:pt x="1610" y="0"/>
                    <a:pt x="1587" y="5"/>
                  </a:cubicBezTo>
                  <a:lnTo>
                    <a:pt x="1558" y="5"/>
                  </a:lnTo>
                  <a:cubicBezTo>
                    <a:pt x="1535" y="10"/>
                    <a:pt x="1506" y="10"/>
                    <a:pt x="1478" y="15"/>
                  </a:cubicBezTo>
                  <a:lnTo>
                    <a:pt x="1469" y="15"/>
                  </a:lnTo>
                  <a:cubicBezTo>
                    <a:pt x="1379" y="24"/>
                    <a:pt x="1294" y="38"/>
                    <a:pt x="1218" y="52"/>
                  </a:cubicBezTo>
                  <a:lnTo>
                    <a:pt x="1209" y="52"/>
                  </a:lnTo>
                  <a:cubicBezTo>
                    <a:pt x="1185" y="57"/>
                    <a:pt x="1166" y="62"/>
                    <a:pt x="1148" y="66"/>
                  </a:cubicBezTo>
                  <a:cubicBezTo>
                    <a:pt x="1138" y="71"/>
                    <a:pt x="1133" y="71"/>
                    <a:pt x="1124" y="71"/>
                  </a:cubicBezTo>
                  <a:cubicBezTo>
                    <a:pt x="1105" y="76"/>
                    <a:pt x="1091" y="81"/>
                    <a:pt x="1072" y="85"/>
                  </a:cubicBezTo>
                  <a:cubicBezTo>
                    <a:pt x="1067" y="90"/>
                    <a:pt x="1058" y="90"/>
                    <a:pt x="1053" y="95"/>
                  </a:cubicBezTo>
                  <a:cubicBezTo>
                    <a:pt x="1034" y="100"/>
                    <a:pt x="1020" y="104"/>
                    <a:pt x="1006" y="109"/>
                  </a:cubicBezTo>
                  <a:cubicBezTo>
                    <a:pt x="1001" y="109"/>
                    <a:pt x="997" y="114"/>
                    <a:pt x="992" y="114"/>
                  </a:cubicBezTo>
                  <a:cubicBezTo>
                    <a:pt x="973" y="123"/>
                    <a:pt x="959" y="128"/>
                    <a:pt x="945" y="133"/>
                  </a:cubicBezTo>
                  <a:cubicBezTo>
                    <a:pt x="902" y="147"/>
                    <a:pt x="864" y="161"/>
                    <a:pt x="822" y="180"/>
                  </a:cubicBezTo>
                  <a:cubicBezTo>
                    <a:pt x="812" y="184"/>
                    <a:pt x="803" y="189"/>
                    <a:pt x="793" y="194"/>
                  </a:cubicBezTo>
                  <a:cubicBezTo>
                    <a:pt x="760" y="208"/>
                    <a:pt x="732" y="222"/>
                    <a:pt x="699" y="241"/>
                  </a:cubicBezTo>
                  <a:cubicBezTo>
                    <a:pt x="690" y="246"/>
                    <a:pt x="680" y="255"/>
                    <a:pt x="671" y="260"/>
                  </a:cubicBezTo>
                  <a:cubicBezTo>
                    <a:pt x="642" y="279"/>
                    <a:pt x="609" y="293"/>
                    <a:pt x="581" y="317"/>
                  </a:cubicBezTo>
                  <a:cubicBezTo>
                    <a:pt x="572" y="321"/>
                    <a:pt x="562" y="326"/>
                    <a:pt x="553" y="336"/>
                  </a:cubicBezTo>
                  <a:cubicBezTo>
                    <a:pt x="524" y="354"/>
                    <a:pt x="491" y="378"/>
                    <a:pt x="458" y="402"/>
                  </a:cubicBezTo>
                  <a:cubicBezTo>
                    <a:pt x="454" y="406"/>
                    <a:pt x="449" y="411"/>
                    <a:pt x="444" y="416"/>
                  </a:cubicBezTo>
                  <a:cubicBezTo>
                    <a:pt x="406" y="444"/>
                    <a:pt x="373" y="473"/>
                    <a:pt x="340" y="501"/>
                  </a:cubicBezTo>
                  <a:cubicBezTo>
                    <a:pt x="340" y="506"/>
                    <a:pt x="335" y="510"/>
                    <a:pt x="331" y="510"/>
                  </a:cubicBezTo>
                  <a:cubicBezTo>
                    <a:pt x="293" y="543"/>
                    <a:pt x="260" y="576"/>
                    <a:pt x="227" y="609"/>
                  </a:cubicBezTo>
                  <a:cubicBezTo>
                    <a:pt x="222" y="614"/>
                    <a:pt x="222" y="614"/>
                    <a:pt x="217" y="619"/>
                  </a:cubicBezTo>
                  <a:cubicBezTo>
                    <a:pt x="184" y="652"/>
                    <a:pt x="147" y="690"/>
                    <a:pt x="109" y="727"/>
                  </a:cubicBezTo>
                  <a:lnTo>
                    <a:pt x="109" y="732"/>
                  </a:lnTo>
                  <a:cubicBezTo>
                    <a:pt x="71" y="770"/>
                    <a:pt x="33" y="812"/>
                    <a:pt x="0" y="855"/>
                  </a:cubicBezTo>
                  <a:cubicBezTo>
                    <a:pt x="208" y="1049"/>
                    <a:pt x="756" y="1327"/>
                    <a:pt x="1341" y="1521"/>
                  </a:cubicBezTo>
                  <a:cubicBezTo>
                    <a:pt x="1299" y="2073"/>
                    <a:pt x="1195" y="2711"/>
                    <a:pt x="1091" y="3263"/>
                  </a:cubicBezTo>
                  <a:cubicBezTo>
                    <a:pt x="1285" y="2659"/>
                    <a:pt x="1412" y="2040"/>
                    <a:pt x="1440" y="1549"/>
                  </a:cubicBezTo>
                  <a:cubicBezTo>
                    <a:pt x="1804" y="1662"/>
                    <a:pt x="2177" y="1743"/>
                    <a:pt x="2498" y="1747"/>
                  </a:cubicBezTo>
                  <a:cubicBezTo>
                    <a:pt x="2772" y="1747"/>
                    <a:pt x="3036" y="1714"/>
                    <a:pt x="3277" y="1653"/>
                  </a:cubicBezTo>
                  <a:cubicBezTo>
                    <a:pt x="3272" y="1535"/>
                    <a:pt x="3272" y="1417"/>
                    <a:pt x="3268" y="1299"/>
                  </a:cubicBezTo>
                  <a:lnTo>
                    <a:pt x="3127" y="1167"/>
                  </a:lnTo>
                  <a:lnTo>
                    <a:pt x="2904" y="1488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8"/>
            <p:cNvSpPr/>
            <p:nvPr/>
          </p:nvSpPr>
          <p:spPr>
            <a:xfrm>
              <a:off x="4765061" y="2203563"/>
              <a:ext cx="6941" cy="7832"/>
            </a:xfrm>
            <a:custGeom>
              <a:avLst/>
              <a:gdLst/>
              <a:ahLst/>
              <a:cxnLst/>
              <a:rect l="l" t="t" r="r" b="b"/>
              <a:pathLst>
                <a:path w="109" h="123" extrusionOk="0">
                  <a:moveTo>
                    <a:pt x="0" y="123"/>
                  </a:moveTo>
                  <a:cubicBezTo>
                    <a:pt x="33" y="80"/>
                    <a:pt x="71" y="38"/>
                    <a:pt x="109" y="0"/>
                  </a:cubicBezTo>
                  <a:cubicBezTo>
                    <a:pt x="71" y="38"/>
                    <a:pt x="33" y="80"/>
                    <a:pt x="0" y="123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8"/>
            <p:cNvSpPr/>
            <p:nvPr/>
          </p:nvSpPr>
          <p:spPr>
            <a:xfrm>
              <a:off x="4817339" y="2165357"/>
              <a:ext cx="7896" cy="3057"/>
            </a:xfrm>
            <a:custGeom>
              <a:avLst/>
              <a:gdLst/>
              <a:ahLst/>
              <a:cxnLst/>
              <a:rect l="l" t="t" r="r" b="b"/>
              <a:pathLst>
                <a:path w="124" h="48" extrusionOk="0">
                  <a:moveTo>
                    <a:pt x="1" y="48"/>
                  </a:moveTo>
                  <a:cubicBezTo>
                    <a:pt x="43" y="29"/>
                    <a:pt x="81" y="15"/>
                    <a:pt x="124" y="1"/>
                  </a:cubicBezTo>
                  <a:cubicBezTo>
                    <a:pt x="81" y="15"/>
                    <a:pt x="43" y="29"/>
                    <a:pt x="1" y="48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4786711" y="2183377"/>
              <a:ext cx="6686" cy="5476"/>
            </a:xfrm>
            <a:custGeom>
              <a:avLst/>
              <a:gdLst/>
              <a:ahLst/>
              <a:cxnLst/>
              <a:rect l="l" t="t" r="r" b="b"/>
              <a:pathLst>
                <a:path w="105" h="86" extrusionOk="0">
                  <a:moveTo>
                    <a:pt x="0" y="86"/>
                  </a:moveTo>
                  <a:cubicBezTo>
                    <a:pt x="33" y="58"/>
                    <a:pt x="66" y="29"/>
                    <a:pt x="104" y="1"/>
                  </a:cubicBezTo>
                  <a:cubicBezTo>
                    <a:pt x="66" y="29"/>
                    <a:pt x="33" y="58"/>
                    <a:pt x="0" y="86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8"/>
            <p:cNvSpPr/>
            <p:nvPr/>
          </p:nvSpPr>
          <p:spPr>
            <a:xfrm>
              <a:off x="4794224" y="2178283"/>
              <a:ext cx="6049" cy="4266"/>
            </a:xfrm>
            <a:custGeom>
              <a:avLst/>
              <a:gdLst/>
              <a:ahLst/>
              <a:cxnLst/>
              <a:rect l="l" t="t" r="r" b="b"/>
              <a:pathLst>
                <a:path w="95" h="67" extrusionOk="0">
                  <a:moveTo>
                    <a:pt x="0" y="67"/>
                  </a:moveTo>
                  <a:cubicBezTo>
                    <a:pt x="33" y="43"/>
                    <a:pt x="66" y="19"/>
                    <a:pt x="95" y="1"/>
                  </a:cubicBezTo>
                  <a:cubicBezTo>
                    <a:pt x="66" y="19"/>
                    <a:pt x="33" y="43"/>
                    <a:pt x="0" y="67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8"/>
            <p:cNvSpPr/>
            <p:nvPr/>
          </p:nvSpPr>
          <p:spPr>
            <a:xfrm>
              <a:off x="4779451" y="2189426"/>
              <a:ext cx="6686" cy="6368"/>
            </a:xfrm>
            <a:custGeom>
              <a:avLst/>
              <a:gdLst/>
              <a:ahLst/>
              <a:cxnLst/>
              <a:rect l="l" t="t" r="r" b="b"/>
              <a:pathLst>
                <a:path w="105" h="100" extrusionOk="0">
                  <a:moveTo>
                    <a:pt x="1" y="99"/>
                  </a:moveTo>
                  <a:cubicBezTo>
                    <a:pt x="34" y="66"/>
                    <a:pt x="67" y="33"/>
                    <a:pt x="105" y="0"/>
                  </a:cubicBezTo>
                  <a:cubicBezTo>
                    <a:pt x="67" y="33"/>
                    <a:pt x="34" y="66"/>
                    <a:pt x="1" y="99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8"/>
            <p:cNvSpPr/>
            <p:nvPr/>
          </p:nvSpPr>
          <p:spPr>
            <a:xfrm>
              <a:off x="4802057" y="2173507"/>
              <a:ext cx="5731" cy="3630"/>
            </a:xfrm>
            <a:custGeom>
              <a:avLst/>
              <a:gdLst/>
              <a:ahLst/>
              <a:cxnLst/>
              <a:rect l="l" t="t" r="r" b="b"/>
              <a:pathLst>
                <a:path w="90" h="57" extrusionOk="0">
                  <a:moveTo>
                    <a:pt x="0" y="57"/>
                  </a:moveTo>
                  <a:cubicBezTo>
                    <a:pt x="28" y="33"/>
                    <a:pt x="61" y="19"/>
                    <a:pt x="90" y="0"/>
                  </a:cubicBezTo>
                  <a:cubicBezTo>
                    <a:pt x="61" y="19"/>
                    <a:pt x="28" y="33"/>
                    <a:pt x="0" y="57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8"/>
            <p:cNvSpPr/>
            <p:nvPr/>
          </p:nvSpPr>
          <p:spPr>
            <a:xfrm>
              <a:off x="4771938" y="2196303"/>
              <a:ext cx="7005" cy="7005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1" y="109"/>
                  </a:moveTo>
                  <a:cubicBezTo>
                    <a:pt x="39" y="72"/>
                    <a:pt x="76" y="34"/>
                    <a:pt x="109" y="1"/>
                  </a:cubicBezTo>
                  <a:cubicBezTo>
                    <a:pt x="76" y="34"/>
                    <a:pt x="39" y="72"/>
                    <a:pt x="1" y="109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8"/>
            <p:cNvSpPr/>
            <p:nvPr/>
          </p:nvSpPr>
          <p:spPr>
            <a:xfrm>
              <a:off x="4809570" y="2169241"/>
              <a:ext cx="6049" cy="3120"/>
            </a:xfrm>
            <a:custGeom>
              <a:avLst/>
              <a:gdLst/>
              <a:ahLst/>
              <a:cxnLst/>
              <a:rect l="l" t="t" r="r" b="b"/>
              <a:pathLst>
                <a:path w="95" h="49" extrusionOk="0">
                  <a:moveTo>
                    <a:pt x="0" y="48"/>
                  </a:moveTo>
                  <a:cubicBezTo>
                    <a:pt x="33" y="29"/>
                    <a:pt x="61" y="15"/>
                    <a:pt x="94" y="1"/>
                  </a:cubicBezTo>
                  <a:cubicBezTo>
                    <a:pt x="61" y="15"/>
                    <a:pt x="33" y="29"/>
                    <a:pt x="0" y="48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8"/>
            <p:cNvSpPr/>
            <p:nvPr/>
          </p:nvSpPr>
          <p:spPr>
            <a:xfrm>
              <a:off x="4825171" y="2164147"/>
              <a:ext cx="3057" cy="1274"/>
            </a:xfrm>
            <a:custGeom>
              <a:avLst/>
              <a:gdLst/>
              <a:ahLst/>
              <a:cxnLst/>
              <a:rect l="l" t="t" r="r" b="b"/>
              <a:pathLst>
                <a:path w="48" h="20" extrusionOk="0">
                  <a:moveTo>
                    <a:pt x="1" y="20"/>
                  </a:moveTo>
                  <a:cubicBezTo>
                    <a:pt x="15" y="15"/>
                    <a:pt x="29" y="10"/>
                    <a:pt x="48" y="1"/>
                  </a:cubicBezTo>
                  <a:cubicBezTo>
                    <a:pt x="29" y="10"/>
                    <a:pt x="15" y="15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8"/>
            <p:cNvSpPr/>
            <p:nvPr/>
          </p:nvSpPr>
          <p:spPr>
            <a:xfrm>
              <a:off x="4715457" y="2211331"/>
              <a:ext cx="135060" cy="153399"/>
            </a:xfrm>
            <a:custGeom>
              <a:avLst/>
              <a:gdLst/>
              <a:ahLst/>
              <a:cxnLst/>
              <a:rect l="l" t="t" r="r" b="b"/>
              <a:pathLst>
                <a:path w="2121" h="2409" extrusionOk="0">
                  <a:moveTo>
                    <a:pt x="779" y="1"/>
                  </a:moveTo>
                  <a:cubicBezTo>
                    <a:pt x="491" y="331"/>
                    <a:pt x="227" y="733"/>
                    <a:pt x="0" y="1111"/>
                  </a:cubicBezTo>
                  <a:cubicBezTo>
                    <a:pt x="62" y="1181"/>
                    <a:pt x="123" y="1247"/>
                    <a:pt x="189" y="1309"/>
                  </a:cubicBezTo>
                  <a:cubicBezTo>
                    <a:pt x="203" y="1323"/>
                    <a:pt x="217" y="1337"/>
                    <a:pt x="227" y="1347"/>
                  </a:cubicBezTo>
                  <a:cubicBezTo>
                    <a:pt x="279" y="1399"/>
                    <a:pt x="331" y="1446"/>
                    <a:pt x="383" y="1493"/>
                  </a:cubicBezTo>
                  <a:cubicBezTo>
                    <a:pt x="402" y="1512"/>
                    <a:pt x="420" y="1526"/>
                    <a:pt x="439" y="1540"/>
                  </a:cubicBezTo>
                  <a:cubicBezTo>
                    <a:pt x="491" y="1587"/>
                    <a:pt x="543" y="1630"/>
                    <a:pt x="595" y="1672"/>
                  </a:cubicBezTo>
                  <a:cubicBezTo>
                    <a:pt x="614" y="1687"/>
                    <a:pt x="628" y="1701"/>
                    <a:pt x="647" y="1715"/>
                  </a:cubicBezTo>
                  <a:cubicBezTo>
                    <a:pt x="713" y="1767"/>
                    <a:pt x="784" y="1819"/>
                    <a:pt x="855" y="1871"/>
                  </a:cubicBezTo>
                  <a:lnTo>
                    <a:pt x="860" y="1871"/>
                  </a:lnTo>
                  <a:cubicBezTo>
                    <a:pt x="864" y="1875"/>
                    <a:pt x="869" y="1875"/>
                    <a:pt x="874" y="1880"/>
                  </a:cubicBezTo>
                  <a:cubicBezTo>
                    <a:pt x="935" y="1923"/>
                    <a:pt x="996" y="1965"/>
                    <a:pt x="1058" y="2003"/>
                  </a:cubicBezTo>
                  <a:cubicBezTo>
                    <a:pt x="1067" y="2008"/>
                    <a:pt x="1081" y="2017"/>
                    <a:pt x="1091" y="2022"/>
                  </a:cubicBezTo>
                  <a:cubicBezTo>
                    <a:pt x="1100" y="2026"/>
                    <a:pt x="1110" y="2031"/>
                    <a:pt x="1114" y="2036"/>
                  </a:cubicBezTo>
                  <a:lnTo>
                    <a:pt x="1119" y="2036"/>
                  </a:lnTo>
                  <a:cubicBezTo>
                    <a:pt x="1119" y="2041"/>
                    <a:pt x="1124" y="2041"/>
                    <a:pt x="1124" y="2041"/>
                  </a:cubicBezTo>
                  <a:cubicBezTo>
                    <a:pt x="1166" y="2069"/>
                    <a:pt x="1209" y="2093"/>
                    <a:pt x="1251" y="2116"/>
                  </a:cubicBezTo>
                  <a:cubicBezTo>
                    <a:pt x="1275" y="2130"/>
                    <a:pt x="1299" y="2145"/>
                    <a:pt x="1327" y="2154"/>
                  </a:cubicBezTo>
                  <a:cubicBezTo>
                    <a:pt x="1341" y="2163"/>
                    <a:pt x="1351" y="2168"/>
                    <a:pt x="1365" y="2178"/>
                  </a:cubicBezTo>
                  <a:cubicBezTo>
                    <a:pt x="1393" y="2192"/>
                    <a:pt x="1421" y="2206"/>
                    <a:pt x="1450" y="2220"/>
                  </a:cubicBezTo>
                  <a:cubicBezTo>
                    <a:pt x="1478" y="2234"/>
                    <a:pt x="1506" y="2248"/>
                    <a:pt x="1535" y="2263"/>
                  </a:cubicBezTo>
                  <a:cubicBezTo>
                    <a:pt x="1577" y="2281"/>
                    <a:pt x="1615" y="2300"/>
                    <a:pt x="1653" y="2319"/>
                  </a:cubicBezTo>
                  <a:cubicBezTo>
                    <a:pt x="1686" y="2329"/>
                    <a:pt x="1714" y="2343"/>
                    <a:pt x="1747" y="2357"/>
                  </a:cubicBezTo>
                  <a:cubicBezTo>
                    <a:pt x="1785" y="2371"/>
                    <a:pt x="1823" y="2390"/>
                    <a:pt x="1865" y="2404"/>
                  </a:cubicBezTo>
                  <a:cubicBezTo>
                    <a:pt x="1865" y="2404"/>
                    <a:pt x="1870" y="2404"/>
                    <a:pt x="1870" y="2409"/>
                  </a:cubicBezTo>
                  <a:cubicBezTo>
                    <a:pt x="1974" y="1857"/>
                    <a:pt x="2078" y="1219"/>
                    <a:pt x="2120" y="667"/>
                  </a:cubicBezTo>
                  <a:cubicBezTo>
                    <a:pt x="1535" y="473"/>
                    <a:pt x="987" y="195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8"/>
            <p:cNvSpPr/>
            <p:nvPr/>
          </p:nvSpPr>
          <p:spPr>
            <a:xfrm>
              <a:off x="4981497" y="2164784"/>
              <a:ext cx="75522" cy="93861"/>
            </a:xfrm>
            <a:custGeom>
              <a:avLst/>
              <a:gdLst/>
              <a:ahLst/>
              <a:cxnLst/>
              <a:rect l="l" t="t" r="r" b="b"/>
              <a:pathLst>
                <a:path w="1186" h="1474" extrusionOk="0">
                  <a:moveTo>
                    <a:pt x="260" y="0"/>
                  </a:moveTo>
                  <a:lnTo>
                    <a:pt x="294" y="1185"/>
                  </a:lnTo>
                  <a:lnTo>
                    <a:pt x="72" y="935"/>
                  </a:lnTo>
                  <a:lnTo>
                    <a:pt x="1" y="1124"/>
                  </a:lnTo>
                  <a:cubicBezTo>
                    <a:pt x="29" y="1223"/>
                    <a:pt x="53" y="1341"/>
                    <a:pt x="76" y="1473"/>
                  </a:cubicBezTo>
                  <a:cubicBezTo>
                    <a:pt x="667" y="1280"/>
                    <a:pt x="1091" y="926"/>
                    <a:pt x="1186" y="571"/>
                  </a:cubicBezTo>
                  <a:cubicBezTo>
                    <a:pt x="1073" y="449"/>
                    <a:pt x="969" y="350"/>
                    <a:pt x="884" y="279"/>
                  </a:cubicBezTo>
                  <a:cubicBezTo>
                    <a:pt x="879" y="274"/>
                    <a:pt x="874" y="269"/>
                    <a:pt x="870" y="265"/>
                  </a:cubicBezTo>
                  <a:cubicBezTo>
                    <a:pt x="855" y="255"/>
                    <a:pt x="841" y="241"/>
                    <a:pt x="827" y="231"/>
                  </a:cubicBezTo>
                  <a:cubicBezTo>
                    <a:pt x="818" y="222"/>
                    <a:pt x="808" y="217"/>
                    <a:pt x="799" y="213"/>
                  </a:cubicBezTo>
                  <a:cubicBezTo>
                    <a:pt x="789" y="203"/>
                    <a:pt x="775" y="194"/>
                    <a:pt x="766" y="189"/>
                  </a:cubicBezTo>
                  <a:cubicBezTo>
                    <a:pt x="752" y="180"/>
                    <a:pt x="742" y="170"/>
                    <a:pt x="733" y="165"/>
                  </a:cubicBezTo>
                  <a:cubicBezTo>
                    <a:pt x="723" y="161"/>
                    <a:pt x="718" y="156"/>
                    <a:pt x="709" y="151"/>
                  </a:cubicBezTo>
                  <a:cubicBezTo>
                    <a:pt x="695" y="142"/>
                    <a:pt x="676" y="137"/>
                    <a:pt x="662" y="132"/>
                  </a:cubicBezTo>
                  <a:cubicBezTo>
                    <a:pt x="652" y="128"/>
                    <a:pt x="643" y="123"/>
                    <a:pt x="633" y="118"/>
                  </a:cubicBezTo>
                  <a:cubicBezTo>
                    <a:pt x="624" y="113"/>
                    <a:pt x="610" y="109"/>
                    <a:pt x="600" y="104"/>
                  </a:cubicBezTo>
                  <a:cubicBezTo>
                    <a:pt x="591" y="99"/>
                    <a:pt x="577" y="95"/>
                    <a:pt x="563" y="90"/>
                  </a:cubicBezTo>
                  <a:cubicBezTo>
                    <a:pt x="553" y="85"/>
                    <a:pt x="539" y="80"/>
                    <a:pt x="530" y="76"/>
                  </a:cubicBezTo>
                  <a:cubicBezTo>
                    <a:pt x="515" y="71"/>
                    <a:pt x="501" y="66"/>
                    <a:pt x="487" y="61"/>
                  </a:cubicBezTo>
                  <a:cubicBezTo>
                    <a:pt x="473" y="57"/>
                    <a:pt x="459" y="52"/>
                    <a:pt x="445" y="47"/>
                  </a:cubicBezTo>
                  <a:cubicBezTo>
                    <a:pt x="430" y="47"/>
                    <a:pt x="416" y="43"/>
                    <a:pt x="402" y="38"/>
                  </a:cubicBezTo>
                  <a:cubicBezTo>
                    <a:pt x="388" y="33"/>
                    <a:pt x="374" y="28"/>
                    <a:pt x="355" y="24"/>
                  </a:cubicBezTo>
                  <a:cubicBezTo>
                    <a:pt x="341" y="19"/>
                    <a:pt x="327" y="19"/>
                    <a:pt x="312" y="14"/>
                  </a:cubicBezTo>
                  <a:cubicBezTo>
                    <a:pt x="294" y="10"/>
                    <a:pt x="275" y="5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8"/>
            <p:cNvSpPr/>
            <p:nvPr/>
          </p:nvSpPr>
          <p:spPr>
            <a:xfrm>
              <a:off x="4882607" y="2076655"/>
              <a:ext cx="105004" cy="127546"/>
            </a:xfrm>
            <a:custGeom>
              <a:avLst/>
              <a:gdLst/>
              <a:ahLst/>
              <a:cxnLst/>
              <a:rect l="l" t="t" r="r" b="b"/>
              <a:pathLst>
                <a:path w="1649" h="2003" extrusionOk="0">
                  <a:moveTo>
                    <a:pt x="241" y="1"/>
                  </a:moveTo>
                  <a:lnTo>
                    <a:pt x="43" y="704"/>
                  </a:lnTo>
                  <a:lnTo>
                    <a:pt x="38" y="751"/>
                  </a:lnTo>
                  <a:lnTo>
                    <a:pt x="0" y="1143"/>
                  </a:lnTo>
                  <a:lnTo>
                    <a:pt x="1431" y="2003"/>
                  </a:lnTo>
                  <a:lnTo>
                    <a:pt x="1648" y="1365"/>
                  </a:lnTo>
                  <a:cubicBezTo>
                    <a:pt x="1426" y="1351"/>
                    <a:pt x="1228" y="1318"/>
                    <a:pt x="1105" y="1172"/>
                  </a:cubicBezTo>
                  <a:cubicBezTo>
                    <a:pt x="746" y="1129"/>
                    <a:pt x="439" y="1049"/>
                    <a:pt x="416" y="931"/>
                  </a:cubicBezTo>
                  <a:cubicBezTo>
                    <a:pt x="392" y="841"/>
                    <a:pt x="350" y="473"/>
                    <a:pt x="303" y="20"/>
                  </a:cubicBezTo>
                  <a:cubicBezTo>
                    <a:pt x="284" y="15"/>
                    <a:pt x="260" y="10"/>
                    <a:pt x="241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8"/>
            <p:cNvSpPr/>
            <p:nvPr/>
          </p:nvSpPr>
          <p:spPr>
            <a:xfrm>
              <a:off x="5006140" y="2039086"/>
              <a:ext cx="22924" cy="50560"/>
            </a:xfrm>
            <a:custGeom>
              <a:avLst/>
              <a:gdLst/>
              <a:ahLst/>
              <a:cxnLst/>
              <a:rect l="l" t="t" r="r" b="b"/>
              <a:pathLst>
                <a:path w="360" h="794" extrusionOk="0">
                  <a:moveTo>
                    <a:pt x="48" y="1"/>
                  </a:moveTo>
                  <a:lnTo>
                    <a:pt x="48" y="1"/>
                  </a:lnTo>
                  <a:cubicBezTo>
                    <a:pt x="176" y="189"/>
                    <a:pt x="218" y="312"/>
                    <a:pt x="138" y="374"/>
                  </a:cubicBezTo>
                  <a:cubicBezTo>
                    <a:pt x="105" y="402"/>
                    <a:pt x="58" y="411"/>
                    <a:pt x="1" y="416"/>
                  </a:cubicBezTo>
                  <a:cubicBezTo>
                    <a:pt x="152" y="473"/>
                    <a:pt x="275" y="614"/>
                    <a:pt x="360" y="794"/>
                  </a:cubicBezTo>
                  <a:cubicBezTo>
                    <a:pt x="355" y="548"/>
                    <a:pt x="346" y="279"/>
                    <a:pt x="327" y="10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8"/>
            <p:cNvSpPr/>
            <p:nvPr/>
          </p:nvSpPr>
          <p:spPr>
            <a:xfrm>
              <a:off x="4924697" y="1923004"/>
              <a:ext cx="99846" cy="87557"/>
            </a:xfrm>
            <a:custGeom>
              <a:avLst/>
              <a:gdLst/>
              <a:ahLst/>
              <a:cxnLst/>
              <a:rect l="l" t="t" r="r" b="b"/>
              <a:pathLst>
                <a:path w="1568" h="1375" extrusionOk="0">
                  <a:moveTo>
                    <a:pt x="901" y="0"/>
                  </a:moveTo>
                  <a:cubicBezTo>
                    <a:pt x="622" y="0"/>
                    <a:pt x="272" y="26"/>
                    <a:pt x="0" y="77"/>
                  </a:cubicBezTo>
                  <a:cubicBezTo>
                    <a:pt x="71" y="242"/>
                    <a:pt x="109" y="464"/>
                    <a:pt x="128" y="704"/>
                  </a:cubicBezTo>
                  <a:cubicBezTo>
                    <a:pt x="133" y="723"/>
                    <a:pt x="133" y="742"/>
                    <a:pt x="133" y="766"/>
                  </a:cubicBezTo>
                  <a:lnTo>
                    <a:pt x="591" y="620"/>
                  </a:lnTo>
                  <a:cubicBezTo>
                    <a:pt x="599" y="617"/>
                    <a:pt x="607" y="615"/>
                    <a:pt x="616" y="615"/>
                  </a:cubicBezTo>
                  <a:cubicBezTo>
                    <a:pt x="649" y="615"/>
                    <a:pt x="678" y="637"/>
                    <a:pt x="690" y="671"/>
                  </a:cubicBezTo>
                  <a:lnTo>
                    <a:pt x="742" y="841"/>
                  </a:lnTo>
                  <a:cubicBezTo>
                    <a:pt x="756" y="884"/>
                    <a:pt x="728" y="931"/>
                    <a:pt x="685" y="945"/>
                  </a:cubicBezTo>
                  <a:lnTo>
                    <a:pt x="175" y="1111"/>
                  </a:lnTo>
                  <a:cubicBezTo>
                    <a:pt x="166" y="1115"/>
                    <a:pt x="156" y="1115"/>
                    <a:pt x="147" y="1115"/>
                  </a:cubicBezTo>
                  <a:cubicBezTo>
                    <a:pt x="147" y="1186"/>
                    <a:pt x="147" y="1257"/>
                    <a:pt x="142" y="1328"/>
                  </a:cubicBezTo>
                  <a:lnTo>
                    <a:pt x="270" y="1332"/>
                  </a:lnTo>
                  <a:lnTo>
                    <a:pt x="270" y="1314"/>
                  </a:lnTo>
                  <a:lnTo>
                    <a:pt x="435" y="1314"/>
                  </a:lnTo>
                  <a:cubicBezTo>
                    <a:pt x="444" y="1177"/>
                    <a:pt x="506" y="1077"/>
                    <a:pt x="581" y="1077"/>
                  </a:cubicBezTo>
                  <a:cubicBezTo>
                    <a:pt x="652" y="1082"/>
                    <a:pt x="713" y="1181"/>
                    <a:pt x="728" y="1314"/>
                  </a:cubicBezTo>
                  <a:lnTo>
                    <a:pt x="968" y="1309"/>
                  </a:lnTo>
                  <a:lnTo>
                    <a:pt x="968" y="1366"/>
                  </a:lnTo>
                  <a:lnTo>
                    <a:pt x="1271" y="1375"/>
                  </a:lnTo>
                  <a:lnTo>
                    <a:pt x="1271" y="1347"/>
                  </a:lnTo>
                  <a:lnTo>
                    <a:pt x="1304" y="1347"/>
                  </a:lnTo>
                  <a:cubicBezTo>
                    <a:pt x="1299" y="1214"/>
                    <a:pt x="1341" y="1111"/>
                    <a:pt x="1407" y="1111"/>
                  </a:cubicBezTo>
                  <a:cubicBezTo>
                    <a:pt x="1474" y="1111"/>
                    <a:pt x="1530" y="1214"/>
                    <a:pt x="1544" y="1351"/>
                  </a:cubicBezTo>
                  <a:lnTo>
                    <a:pt x="1568" y="1351"/>
                  </a:lnTo>
                  <a:cubicBezTo>
                    <a:pt x="1563" y="1257"/>
                    <a:pt x="1554" y="1162"/>
                    <a:pt x="1544" y="1073"/>
                  </a:cubicBezTo>
                  <a:lnTo>
                    <a:pt x="1115" y="1007"/>
                  </a:lnTo>
                  <a:cubicBezTo>
                    <a:pt x="1072" y="1002"/>
                    <a:pt x="1044" y="959"/>
                    <a:pt x="1049" y="912"/>
                  </a:cubicBezTo>
                  <a:lnTo>
                    <a:pt x="1063" y="738"/>
                  </a:lnTo>
                  <a:cubicBezTo>
                    <a:pt x="1067" y="693"/>
                    <a:pt x="1105" y="662"/>
                    <a:pt x="1144" y="662"/>
                  </a:cubicBezTo>
                  <a:cubicBezTo>
                    <a:pt x="1147" y="662"/>
                    <a:pt x="1150" y="662"/>
                    <a:pt x="1152" y="662"/>
                  </a:cubicBezTo>
                  <a:lnTo>
                    <a:pt x="1507" y="714"/>
                  </a:lnTo>
                  <a:cubicBezTo>
                    <a:pt x="1459" y="369"/>
                    <a:pt x="1417" y="119"/>
                    <a:pt x="1374" y="62"/>
                  </a:cubicBezTo>
                  <a:cubicBezTo>
                    <a:pt x="1339" y="20"/>
                    <a:pt x="1148" y="0"/>
                    <a:pt x="901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8"/>
            <p:cNvSpPr/>
            <p:nvPr/>
          </p:nvSpPr>
          <p:spPr>
            <a:xfrm>
              <a:off x="4992322" y="2017118"/>
              <a:ext cx="13882" cy="17511"/>
            </a:xfrm>
            <a:custGeom>
              <a:avLst/>
              <a:gdLst/>
              <a:ahLst/>
              <a:cxnLst/>
              <a:rect l="l" t="t" r="r" b="b"/>
              <a:pathLst>
                <a:path w="218" h="275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105"/>
                    <a:pt x="157" y="194"/>
                    <a:pt x="218" y="275"/>
                  </a:cubicBezTo>
                  <a:lnTo>
                    <a:pt x="213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8"/>
            <p:cNvSpPr/>
            <p:nvPr/>
          </p:nvSpPr>
          <p:spPr>
            <a:xfrm>
              <a:off x="4871146" y="2013552"/>
              <a:ext cx="141109" cy="137734"/>
            </a:xfrm>
            <a:custGeom>
              <a:avLst/>
              <a:gdLst/>
              <a:ahLst/>
              <a:cxnLst/>
              <a:rect l="l" t="t" r="r" b="b"/>
              <a:pathLst>
                <a:path w="2216" h="2163" extrusionOk="0">
                  <a:moveTo>
                    <a:pt x="278" y="90"/>
                  </a:moveTo>
                  <a:cubicBezTo>
                    <a:pt x="390" y="90"/>
                    <a:pt x="523" y="219"/>
                    <a:pt x="586" y="402"/>
                  </a:cubicBezTo>
                  <a:cubicBezTo>
                    <a:pt x="624" y="510"/>
                    <a:pt x="634" y="614"/>
                    <a:pt x="615" y="694"/>
                  </a:cubicBezTo>
                  <a:cubicBezTo>
                    <a:pt x="610" y="671"/>
                    <a:pt x="605" y="647"/>
                    <a:pt x="601" y="628"/>
                  </a:cubicBezTo>
                  <a:cubicBezTo>
                    <a:pt x="562" y="522"/>
                    <a:pt x="486" y="446"/>
                    <a:pt x="422" y="446"/>
                  </a:cubicBezTo>
                  <a:cubicBezTo>
                    <a:pt x="416" y="446"/>
                    <a:pt x="409" y="447"/>
                    <a:pt x="402" y="449"/>
                  </a:cubicBezTo>
                  <a:cubicBezTo>
                    <a:pt x="331" y="468"/>
                    <a:pt x="313" y="581"/>
                    <a:pt x="355" y="699"/>
                  </a:cubicBezTo>
                  <a:cubicBezTo>
                    <a:pt x="374" y="756"/>
                    <a:pt x="407" y="803"/>
                    <a:pt x="445" y="836"/>
                  </a:cubicBezTo>
                  <a:cubicBezTo>
                    <a:pt x="341" y="817"/>
                    <a:pt x="223" y="699"/>
                    <a:pt x="162" y="529"/>
                  </a:cubicBezTo>
                  <a:cubicBezTo>
                    <a:pt x="91" y="321"/>
                    <a:pt x="124" y="128"/>
                    <a:pt x="242" y="95"/>
                  </a:cubicBezTo>
                  <a:cubicBezTo>
                    <a:pt x="254" y="91"/>
                    <a:pt x="266" y="90"/>
                    <a:pt x="278" y="90"/>
                  </a:cubicBezTo>
                  <a:close/>
                  <a:moveTo>
                    <a:pt x="91" y="0"/>
                  </a:moveTo>
                  <a:cubicBezTo>
                    <a:pt x="10" y="113"/>
                    <a:pt x="1" y="331"/>
                    <a:pt x="81" y="557"/>
                  </a:cubicBezTo>
                  <a:cubicBezTo>
                    <a:pt x="157" y="765"/>
                    <a:pt x="289" y="926"/>
                    <a:pt x="421" y="992"/>
                  </a:cubicBezTo>
                  <a:cubicBezTo>
                    <a:pt x="440" y="1001"/>
                    <a:pt x="464" y="1006"/>
                    <a:pt x="483" y="1011"/>
                  </a:cubicBezTo>
                  <a:cubicBezTo>
                    <a:pt x="530" y="1464"/>
                    <a:pt x="577" y="1832"/>
                    <a:pt x="596" y="1922"/>
                  </a:cubicBezTo>
                  <a:cubicBezTo>
                    <a:pt x="619" y="2040"/>
                    <a:pt x="926" y="2120"/>
                    <a:pt x="1285" y="2163"/>
                  </a:cubicBezTo>
                  <a:cubicBezTo>
                    <a:pt x="1214" y="2082"/>
                    <a:pt x="1172" y="1964"/>
                    <a:pt x="1172" y="1785"/>
                  </a:cubicBezTo>
                  <a:cubicBezTo>
                    <a:pt x="1167" y="1299"/>
                    <a:pt x="1535" y="831"/>
                    <a:pt x="1894" y="784"/>
                  </a:cubicBezTo>
                  <a:cubicBezTo>
                    <a:pt x="1857" y="775"/>
                    <a:pt x="1828" y="765"/>
                    <a:pt x="1828" y="765"/>
                  </a:cubicBezTo>
                  <a:lnTo>
                    <a:pt x="1833" y="760"/>
                  </a:lnTo>
                  <a:cubicBezTo>
                    <a:pt x="1866" y="765"/>
                    <a:pt x="1902" y="769"/>
                    <a:pt x="1938" y="769"/>
                  </a:cubicBezTo>
                  <a:cubicBezTo>
                    <a:pt x="2004" y="769"/>
                    <a:pt x="2069" y="756"/>
                    <a:pt x="2112" y="713"/>
                  </a:cubicBezTo>
                  <a:cubicBezTo>
                    <a:pt x="2215" y="619"/>
                    <a:pt x="2121" y="397"/>
                    <a:pt x="1904" y="57"/>
                  </a:cubicBezTo>
                  <a:lnTo>
                    <a:pt x="1809" y="57"/>
                  </a:lnTo>
                  <a:lnTo>
                    <a:pt x="1814" y="368"/>
                  </a:lnTo>
                  <a:lnTo>
                    <a:pt x="1115" y="373"/>
                  </a:lnTo>
                  <a:lnTo>
                    <a:pt x="1111" y="24"/>
                  </a:lnTo>
                  <a:lnTo>
                    <a:pt x="983" y="19"/>
                  </a:lnTo>
                  <a:cubicBezTo>
                    <a:pt x="969" y="321"/>
                    <a:pt x="945" y="567"/>
                    <a:pt x="936" y="656"/>
                  </a:cubicBezTo>
                  <a:cubicBezTo>
                    <a:pt x="936" y="666"/>
                    <a:pt x="936" y="671"/>
                    <a:pt x="936" y="680"/>
                  </a:cubicBezTo>
                  <a:cubicBezTo>
                    <a:pt x="936" y="685"/>
                    <a:pt x="936" y="690"/>
                    <a:pt x="936" y="690"/>
                  </a:cubicBezTo>
                  <a:lnTo>
                    <a:pt x="756" y="732"/>
                  </a:lnTo>
                  <a:cubicBezTo>
                    <a:pt x="766" y="628"/>
                    <a:pt x="752" y="501"/>
                    <a:pt x="704" y="373"/>
                  </a:cubicBezTo>
                  <a:cubicBezTo>
                    <a:pt x="648" y="217"/>
                    <a:pt x="563" y="90"/>
                    <a:pt x="468" y="1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8"/>
            <p:cNvSpPr/>
            <p:nvPr/>
          </p:nvSpPr>
          <p:spPr>
            <a:xfrm>
              <a:off x="4885282" y="2121484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8"/>
            <p:cNvSpPr/>
            <p:nvPr/>
          </p:nvSpPr>
          <p:spPr>
            <a:xfrm>
              <a:off x="4925270" y="1962165"/>
              <a:ext cx="47567" cy="45402"/>
            </a:xfrm>
            <a:custGeom>
              <a:avLst/>
              <a:gdLst/>
              <a:ahLst/>
              <a:cxnLst/>
              <a:rect l="l" t="t" r="r" b="b"/>
              <a:pathLst>
                <a:path w="747" h="713" extrusionOk="0">
                  <a:moveTo>
                    <a:pt x="607" y="0"/>
                  </a:moveTo>
                  <a:cubicBezTo>
                    <a:pt x="598" y="0"/>
                    <a:pt x="590" y="2"/>
                    <a:pt x="582" y="5"/>
                  </a:cubicBezTo>
                  <a:lnTo>
                    <a:pt x="124" y="151"/>
                  </a:lnTo>
                  <a:lnTo>
                    <a:pt x="72" y="165"/>
                  </a:lnTo>
                  <a:cubicBezTo>
                    <a:pt x="29" y="179"/>
                    <a:pt x="1" y="226"/>
                    <a:pt x="15" y="274"/>
                  </a:cubicBezTo>
                  <a:lnTo>
                    <a:pt x="67" y="439"/>
                  </a:lnTo>
                  <a:cubicBezTo>
                    <a:pt x="76" y="472"/>
                    <a:pt x="105" y="496"/>
                    <a:pt x="138" y="500"/>
                  </a:cubicBezTo>
                  <a:cubicBezTo>
                    <a:pt x="147" y="500"/>
                    <a:pt x="157" y="500"/>
                    <a:pt x="166" y="496"/>
                  </a:cubicBezTo>
                  <a:lnTo>
                    <a:pt x="676" y="330"/>
                  </a:lnTo>
                  <a:cubicBezTo>
                    <a:pt x="719" y="316"/>
                    <a:pt x="747" y="269"/>
                    <a:pt x="733" y="226"/>
                  </a:cubicBezTo>
                  <a:lnTo>
                    <a:pt x="681" y="56"/>
                  </a:lnTo>
                  <a:cubicBezTo>
                    <a:pt x="669" y="22"/>
                    <a:pt x="640" y="0"/>
                    <a:pt x="607" y="0"/>
                  </a:cubicBezTo>
                  <a:close/>
                  <a:moveTo>
                    <a:pt x="138" y="515"/>
                  </a:moveTo>
                  <a:cubicBezTo>
                    <a:pt x="138" y="581"/>
                    <a:pt x="137" y="647"/>
                    <a:pt x="133" y="713"/>
                  </a:cubicBezTo>
                  <a:cubicBezTo>
                    <a:pt x="137" y="651"/>
                    <a:pt x="138" y="582"/>
                    <a:pt x="138" y="515"/>
                  </a:cubicBezTo>
                  <a:close/>
                </a:path>
              </a:pathLst>
            </a:custGeom>
            <a:solidFill>
              <a:srgbClr val="B63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8"/>
            <p:cNvSpPr/>
            <p:nvPr/>
          </p:nvSpPr>
          <p:spPr>
            <a:xfrm>
              <a:off x="4919285" y="2056852"/>
              <a:ext cx="11462" cy="3375"/>
            </a:xfrm>
            <a:custGeom>
              <a:avLst/>
              <a:gdLst/>
              <a:ahLst/>
              <a:cxnLst/>
              <a:rect l="l" t="t" r="r" b="b"/>
              <a:pathLst>
                <a:path w="180" h="53" extrusionOk="0">
                  <a:moveTo>
                    <a:pt x="0" y="52"/>
                  </a:moveTo>
                  <a:lnTo>
                    <a:pt x="0" y="52"/>
                  </a:lnTo>
                  <a:lnTo>
                    <a:pt x="180" y="10"/>
                  </a:lnTo>
                  <a:cubicBezTo>
                    <a:pt x="180" y="10"/>
                    <a:pt x="180" y="5"/>
                    <a:pt x="180" y="0"/>
                  </a:cubicBezTo>
                  <a:cubicBezTo>
                    <a:pt x="180" y="5"/>
                    <a:pt x="180" y="10"/>
                    <a:pt x="180" y="10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8"/>
            <p:cNvSpPr/>
            <p:nvPr/>
          </p:nvSpPr>
          <p:spPr>
            <a:xfrm>
              <a:off x="4930683" y="2055324"/>
              <a:ext cx="64" cy="1592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cubicBezTo>
                    <a:pt x="1" y="10"/>
                    <a:pt x="1" y="15"/>
                    <a:pt x="1" y="24"/>
                  </a:cubicBezTo>
                  <a:cubicBezTo>
                    <a:pt x="1" y="15"/>
                    <a:pt x="1" y="10"/>
                    <a:pt x="1" y="0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8"/>
            <p:cNvSpPr/>
            <p:nvPr/>
          </p:nvSpPr>
          <p:spPr>
            <a:xfrm>
              <a:off x="4930683" y="2014762"/>
              <a:ext cx="3120" cy="40626"/>
            </a:xfrm>
            <a:custGeom>
              <a:avLst/>
              <a:gdLst/>
              <a:ahLst/>
              <a:cxnLst/>
              <a:rect l="l" t="t" r="r" b="b"/>
              <a:pathLst>
                <a:path w="49" h="638" extrusionOk="0">
                  <a:moveTo>
                    <a:pt x="1" y="637"/>
                  </a:moveTo>
                  <a:cubicBezTo>
                    <a:pt x="10" y="548"/>
                    <a:pt x="34" y="302"/>
                    <a:pt x="48" y="0"/>
                  </a:cubicBezTo>
                  <a:lnTo>
                    <a:pt x="48" y="0"/>
                  </a:lnTo>
                  <a:cubicBezTo>
                    <a:pt x="34" y="302"/>
                    <a:pt x="10" y="548"/>
                    <a:pt x="1" y="63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8"/>
            <p:cNvSpPr/>
            <p:nvPr/>
          </p:nvSpPr>
          <p:spPr>
            <a:xfrm>
              <a:off x="4900946" y="2014125"/>
              <a:ext cx="32858" cy="46103"/>
            </a:xfrm>
            <a:custGeom>
              <a:avLst/>
              <a:gdLst/>
              <a:ahLst/>
              <a:cxnLst/>
              <a:rect l="l" t="t" r="r" b="b"/>
              <a:pathLst>
                <a:path w="516" h="724" extrusionOk="0">
                  <a:moveTo>
                    <a:pt x="0" y="1"/>
                  </a:moveTo>
                  <a:lnTo>
                    <a:pt x="0" y="1"/>
                  </a:lnTo>
                  <a:cubicBezTo>
                    <a:pt x="95" y="81"/>
                    <a:pt x="180" y="208"/>
                    <a:pt x="236" y="364"/>
                  </a:cubicBezTo>
                  <a:cubicBezTo>
                    <a:pt x="284" y="492"/>
                    <a:pt x="298" y="619"/>
                    <a:pt x="288" y="723"/>
                  </a:cubicBezTo>
                  <a:lnTo>
                    <a:pt x="468" y="681"/>
                  </a:lnTo>
                  <a:cubicBezTo>
                    <a:pt x="468" y="681"/>
                    <a:pt x="468" y="676"/>
                    <a:pt x="468" y="671"/>
                  </a:cubicBezTo>
                  <a:cubicBezTo>
                    <a:pt x="468" y="662"/>
                    <a:pt x="468" y="657"/>
                    <a:pt x="468" y="647"/>
                  </a:cubicBezTo>
                  <a:cubicBezTo>
                    <a:pt x="477" y="558"/>
                    <a:pt x="501" y="312"/>
                    <a:pt x="515" y="1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8"/>
            <p:cNvSpPr/>
            <p:nvPr/>
          </p:nvSpPr>
          <p:spPr>
            <a:xfrm>
              <a:off x="4876876" y="2019219"/>
              <a:ext cx="34641" cy="47567"/>
            </a:xfrm>
            <a:custGeom>
              <a:avLst/>
              <a:gdLst/>
              <a:ahLst/>
              <a:cxnLst/>
              <a:rect l="l" t="t" r="r" b="b"/>
              <a:pathLst>
                <a:path w="544" h="747" extrusionOk="0">
                  <a:moveTo>
                    <a:pt x="188" y="1"/>
                  </a:moveTo>
                  <a:cubicBezTo>
                    <a:pt x="176" y="1"/>
                    <a:pt x="164" y="2"/>
                    <a:pt x="152" y="6"/>
                  </a:cubicBezTo>
                  <a:cubicBezTo>
                    <a:pt x="34" y="39"/>
                    <a:pt x="1" y="232"/>
                    <a:pt x="72" y="440"/>
                  </a:cubicBezTo>
                  <a:cubicBezTo>
                    <a:pt x="133" y="610"/>
                    <a:pt x="251" y="728"/>
                    <a:pt x="355" y="747"/>
                  </a:cubicBezTo>
                  <a:cubicBezTo>
                    <a:pt x="317" y="719"/>
                    <a:pt x="284" y="667"/>
                    <a:pt x="265" y="610"/>
                  </a:cubicBezTo>
                  <a:cubicBezTo>
                    <a:pt x="223" y="492"/>
                    <a:pt x="241" y="379"/>
                    <a:pt x="312" y="360"/>
                  </a:cubicBezTo>
                  <a:cubicBezTo>
                    <a:pt x="319" y="358"/>
                    <a:pt x="326" y="357"/>
                    <a:pt x="332" y="357"/>
                  </a:cubicBezTo>
                  <a:cubicBezTo>
                    <a:pt x="396" y="357"/>
                    <a:pt x="472" y="433"/>
                    <a:pt x="511" y="539"/>
                  </a:cubicBezTo>
                  <a:cubicBezTo>
                    <a:pt x="515" y="563"/>
                    <a:pt x="520" y="582"/>
                    <a:pt x="525" y="605"/>
                  </a:cubicBezTo>
                  <a:cubicBezTo>
                    <a:pt x="544" y="525"/>
                    <a:pt x="534" y="421"/>
                    <a:pt x="496" y="313"/>
                  </a:cubicBezTo>
                  <a:cubicBezTo>
                    <a:pt x="433" y="130"/>
                    <a:pt x="300" y="1"/>
                    <a:pt x="188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8"/>
            <p:cNvSpPr/>
            <p:nvPr/>
          </p:nvSpPr>
          <p:spPr>
            <a:xfrm>
              <a:off x="4945456" y="2063411"/>
              <a:ext cx="92014" cy="100865"/>
            </a:xfrm>
            <a:custGeom>
              <a:avLst/>
              <a:gdLst/>
              <a:ahLst/>
              <a:cxnLst/>
              <a:rect l="l" t="t" r="r" b="b"/>
              <a:pathLst>
                <a:path w="1445" h="1584" extrusionOk="0">
                  <a:moveTo>
                    <a:pt x="463" y="289"/>
                  </a:moveTo>
                  <a:lnTo>
                    <a:pt x="756" y="303"/>
                  </a:lnTo>
                  <a:cubicBezTo>
                    <a:pt x="779" y="298"/>
                    <a:pt x="803" y="294"/>
                    <a:pt x="831" y="294"/>
                  </a:cubicBezTo>
                  <a:cubicBezTo>
                    <a:pt x="860" y="294"/>
                    <a:pt x="888" y="298"/>
                    <a:pt x="916" y="308"/>
                  </a:cubicBezTo>
                  <a:lnTo>
                    <a:pt x="1110" y="317"/>
                  </a:lnTo>
                  <a:cubicBezTo>
                    <a:pt x="1110" y="317"/>
                    <a:pt x="1105" y="369"/>
                    <a:pt x="1077" y="431"/>
                  </a:cubicBezTo>
                  <a:cubicBezTo>
                    <a:pt x="1176" y="553"/>
                    <a:pt x="1237" y="747"/>
                    <a:pt x="1237" y="945"/>
                  </a:cubicBezTo>
                  <a:cubicBezTo>
                    <a:pt x="1237" y="1235"/>
                    <a:pt x="1086" y="1288"/>
                    <a:pt x="889" y="1288"/>
                  </a:cubicBezTo>
                  <a:cubicBezTo>
                    <a:pt x="858" y="1288"/>
                    <a:pt x="826" y="1287"/>
                    <a:pt x="793" y="1285"/>
                  </a:cubicBezTo>
                  <a:cubicBezTo>
                    <a:pt x="557" y="1271"/>
                    <a:pt x="335" y="1247"/>
                    <a:pt x="331" y="922"/>
                  </a:cubicBezTo>
                  <a:cubicBezTo>
                    <a:pt x="331" y="738"/>
                    <a:pt x="416" y="558"/>
                    <a:pt x="534" y="440"/>
                  </a:cubicBezTo>
                  <a:cubicBezTo>
                    <a:pt x="468" y="365"/>
                    <a:pt x="463" y="289"/>
                    <a:pt x="463" y="289"/>
                  </a:cubicBezTo>
                  <a:close/>
                  <a:moveTo>
                    <a:pt x="727" y="1"/>
                  </a:moveTo>
                  <a:cubicBezTo>
                    <a:pt x="368" y="48"/>
                    <a:pt x="0" y="516"/>
                    <a:pt x="5" y="1002"/>
                  </a:cubicBezTo>
                  <a:cubicBezTo>
                    <a:pt x="5" y="1181"/>
                    <a:pt x="47" y="1299"/>
                    <a:pt x="118" y="1380"/>
                  </a:cubicBezTo>
                  <a:cubicBezTo>
                    <a:pt x="241" y="1526"/>
                    <a:pt x="439" y="1559"/>
                    <a:pt x="661" y="1573"/>
                  </a:cubicBezTo>
                  <a:cubicBezTo>
                    <a:pt x="685" y="1578"/>
                    <a:pt x="713" y="1578"/>
                    <a:pt x="737" y="1578"/>
                  </a:cubicBezTo>
                  <a:cubicBezTo>
                    <a:pt x="770" y="1583"/>
                    <a:pt x="798" y="1583"/>
                    <a:pt x="826" y="1583"/>
                  </a:cubicBezTo>
                  <a:cubicBezTo>
                    <a:pt x="846" y="1583"/>
                    <a:pt x="866" y="1584"/>
                    <a:pt x="885" y="1584"/>
                  </a:cubicBezTo>
                  <a:cubicBezTo>
                    <a:pt x="1198" y="1584"/>
                    <a:pt x="1445" y="1502"/>
                    <a:pt x="1445" y="1040"/>
                  </a:cubicBezTo>
                  <a:cubicBezTo>
                    <a:pt x="1445" y="813"/>
                    <a:pt x="1398" y="591"/>
                    <a:pt x="1313" y="412"/>
                  </a:cubicBezTo>
                  <a:cubicBezTo>
                    <a:pt x="1228" y="232"/>
                    <a:pt x="1105" y="91"/>
                    <a:pt x="954" y="34"/>
                  </a:cubicBezTo>
                  <a:cubicBezTo>
                    <a:pt x="874" y="34"/>
                    <a:pt x="789" y="20"/>
                    <a:pt x="727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8"/>
            <p:cNvSpPr/>
            <p:nvPr/>
          </p:nvSpPr>
          <p:spPr>
            <a:xfrm>
              <a:off x="4966469" y="2090792"/>
              <a:ext cx="57819" cy="54699"/>
            </a:xfrm>
            <a:custGeom>
              <a:avLst/>
              <a:gdLst/>
              <a:ahLst/>
              <a:cxnLst/>
              <a:rect l="l" t="t" r="r" b="b"/>
              <a:pathLst>
                <a:path w="908" h="859" extrusionOk="0">
                  <a:moveTo>
                    <a:pt x="747" y="1"/>
                  </a:moveTo>
                  <a:cubicBezTo>
                    <a:pt x="711" y="72"/>
                    <a:pt x="645" y="151"/>
                    <a:pt x="517" y="151"/>
                  </a:cubicBezTo>
                  <a:cubicBezTo>
                    <a:pt x="493" y="151"/>
                    <a:pt x="468" y="148"/>
                    <a:pt x="440" y="142"/>
                  </a:cubicBezTo>
                  <a:cubicBezTo>
                    <a:pt x="322" y="114"/>
                    <a:pt x="246" y="62"/>
                    <a:pt x="204" y="10"/>
                  </a:cubicBezTo>
                  <a:cubicBezTo>
                    <a:pt x="86" y="128"/>
                    <a:pt x="1" y="308"/>
                    <a:pt x="1" y="492"/>
                  </a:cubicBezTo>
                  <a:cubicBezTo>
                    <a:pt x="5" y="817"/>
                    <a:pt x="227" y="841"/>
                    <a:pt x="463" y="855"/>
                  </a:cubicBezTo>
                  <a:cubicBezTo>
                    <a:pt x="496" y="857"/>
                    <a:pt x="528" y="858"/>
                    <a:pt x="559" y="858"/>
                  </a:cubicBezTo>
                  <a:cubicBezTo>
                    <a:pt x="756" y="858"/>
                    <a:pt x="907" y="805"/>
                    <a:pt x="907" y="515"/>
                  </a:cubicBezTo>
                  <a:cubicBezTo>
                    <a:pt x="907" y="317"/>
                    <a:pt x="846" y="123"/>
                    <a:pt x="747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8"/>
            <p:cNvSpPr/>
            <p:nvPr/>
          </p:nvSpPr>
          <p:spPr>
            <a:xfrm>
              <a:off x="4993532" y="2082068"/>
              <a:ext cx="10316" cy="955"/>
            </a:xfrm>
            <a:custGeom>
              <a:avLst/>
              <a:gdLst/>
              <a:ahLst/>
              <a:cxnLst/>
              <a:rect l="l" t="t" r="r" b="b"/>
              <a:pathLst>
                <a:path w="162" h="15" extrusionOk="0">
                  <a:moveTo>
                    <a:pt x="76" y="1"/>
                  </a:moveTo>
                  <a:cubicBezTo>
                    <a:pt x="48" y="1"/>
                    <a:pt x="24" y="5"/>
                    <a:pt x="1" y="10"/>
                  </a:cubicBezTo>
                  <a:lnTo>
                    <a:pt x="161" y="15"/>
                  </a:lnTo>
                  <a:cubicBezTo>
                    <a:pt x="133" y="5"/>
                    <a:pt x="105" y="1"/>
                    <a:pt x="7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8"/>
            <p:cNvSpPr/>
            <p:nvPr/>
          </p:nvSpPr>
          <p:spPr>
            <a:xfrm>
              <a:off x="4952333" y="1991584"/>
              <a:ext cx="18721" cy="15092"/>
            </a:xfrm>
            <a:custGeom>
              <a:avLst/>
              <a:gdLst/>
              <a:ahLst/>
              <a:cxnLst/>
              <a:rect l="l" t="t" r="r" b="b"/>
              <a:pathLst>
                <a:path w="294" h="237" extrusionOk="0">
                  <a:moveTo>
                    <a:pt x="147" y="0"/>
                  </a:moveTo>
                  <a:cubicBezTo>
                    <a:pt x="72" y="0"/>
                    <a:pt x="10" y="100"/>
                    <a:pt x="1" y="237"/>
                  </a:cubicBezTo>
                  <a:lnTo>
                    <a:pt x="294" y="237"/>
                  </a:lnTo>
                  <a:cubicBezTo>
                    <a:pt x="279" y="104"/>
                    <a:pt x="218" y="5"/>
                    <a:pt x="147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8"/>
            <p:cNvSpPr/>
            <p:nvPr/>
          </p:nvSpPr>
          <p:spPr>
            <a:xfrm>
              <a:off x="5007349" y="1993685"/>
              <a:ext cx="15728" cy="15410"/>
            </a:xfrm>
            <a:custGeom>
              <a:avLst/>
              <a:gdLst/>
              <a:ahLst/>
              <a:cxnLst/>
              <a:rect l="l" t="t" r="r" b="b"/>
              <a:pathLst>
                <a:path w="247" h="242" extrusionOk="0">
                  <a:moveTo>
                    <a:pt x="109" y="1"/>
                  </a:moveTo>
                  <a:cubicBezTo>
                    <a:pt x="48" y="1"/>
                    <a:pt x="1" y="104"/>
                    <a:pt x="6" y="237"/>
                  </a:cubicBezTo>
                  <a:lnTo>
                    <a:pt x="246" y="241"/>
                  </a:lnTo>
                  <a:cubicBezTo>
                    <a:pt x="232" y="104"/>
                    <a:pt x="176" y="1"/>
                    <a:pt x="109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8"/>
            <p:cNvSpPr/>
            <p:nvPr/>
          </p:nvSpPr>
          <p:spPr>
            <a:xfrm>
              <a:off x="4974874" y="2081750"/>
              <a:ext cx="41263" cy="18658"/>
            </a:xfrm>
            <a:custGeom>
              <a:avLst/>
              <a:gdLst/>
              <a:ahLst/>
              <a:cxnLst/>
              <a:rect l="l" t="t" r="r" b="b"/>
              <a:pathLst>
                <a:path w="648" h="293" extrusionOk="0">
                  <a:moveTo>
                    <a:pt x="67" y="29"/>
                  </a:moveTo>
                  <a:lnTo>
                    <a:pt x="591" y="48"/>
                  </a:lnTo>
                  <a:cubicBezTo>
                    <a:pt x="591" y="48"/>
                    <a:pt x="582" y="114"/>
                    <a:pt x="544" y="176"/>
                  </a:cubicBezTo>
                  <a:lnTo>
                    <a:pt x="124" y="147"/>
                  </a:lnTo>
                  <a:cubicBezTo>
                    <a:pt x="72" y="91"/>
                    <a:pt x="67" y="29"/>
                    <a:pt x="67" y="29"/>
                  </a:cubicBezTo>
                  <a:close/>
                  <a:moveTo>
                    <a:pt x="1" y="1"/>
                  </a:moveTo>
                  <a:cubicBezTo>
                    <a:pt x="1" y="1"/>
                    <a:pt x="6" y="77"/>
                    <a:pt x="72" y="152"/>
                  </a:cubicBezTo>
                  <a:cubicBezTo>
                    <a:pt x="114" y="204"/>
                    <a:pt x="190" y="256"/>
                    <a:pt x="308" y="284"/>
                  </a:cubicBezTo>
                  <a:cubicBezTo>
                    <a:pt x="336" y="290"/>
                    <a:pt x="361" y="293"/>
                    <a:pt x="385" y="293"/>
                  </a:cubicBezTo>
                  <a:cubicBezTo>
                    <a:pt x="513" y="293"/>
                    <a:pt x="579" y="214"/>
                    <a:pt x="615" y="143"/>
                  </a:cubicBezTo>
                  <a:cubicBezTo>
                    <a:pt x="643" y="81"/>
                    <a:pt x="648" y="29"/>
                    <a:pt x="648" y="29"/>
                  </a:cubicBezTo>
                  <a:lnTo>
                    <a:pt x="454" y="20"/>
                  </a:lnTo>
                  <a:lnTo>
                    <a:pt x="294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12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8"/>
            <p:cNvSpPr/>
            <p:nvPr/>
          </p:nvSpPr>
          <p:spPr>
            <a:xfrm>
              <a:off x="4979141" y="2083596"/>
              <a:ext cx="33431" cy="9361"/>
            </a:xfrm>
            <a:custGeom>
              <a:avLst/>
              <a:gdLst/>
              <a:ahLst/>
              <a:cxnLst/>
              <a:rect l="l" t="t" r="r" b="b"/>
              <a:pathLst>
                <a:path w="525" h="147" extrusionOk="0">
                  <a:moveTo>
                    <a:pt x="0" y="0"/>
                  </a:moveTo>
                  <a:cubicBezTo>
                    <a:pt x="0" y="0"/>
                    <a:pt x="5" y="62"/>
                    <a:pt x="57" y="118"/>
                  </a:cubicBezTo>
                  <a:lnTo>
                    <a:pt x="477" y="147"/>
                  </a:lnTo>
                  <a:cubicBezTo>
                    <a:pt x="515" y="85"/>
                    <a:pt x="524" y="19"/>
                    <a:pt x="524" y="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8"/>
            <p:cNvSpPr/>
            <p:nvPr/>
          </p:nvSpPr>
          <p:spPr>
            <a:xfrm>
              <a:off x="4852807" y="2006038"/>
              <a:ext cx="195235" cy="34004"/>
            </a:xfrm>
            <a:custGeom>
              <a:avLst/>
              <a:gdLst/>
              <a:ahLst/>
              <a:cxnLst/>
              <a:rect l="l" t="t" r="r" b="b"/>
              <a:pathLst>
                <a:path w="3066" h="534" extrusionOk="0">
                  <a:moveTo>
                    <a:pt x="1960" y="85"/>
                  </a:moveTo>
                  <a:lnTo>
                    <a:pt x="1993" y="90"/>
                  </a:lnTo>
                  <a:lnTo>
                    <a:pt x="2036" y="90"/>
                  </a:lnTo>
                  <a:lnTo>
                    <a:pt x="2041" y="453"/>
                  </a:lnTo>
                  <a:lnTo>
                    <a:pt x="1479" y="449"/>
                  </a:lnTo>
                  <a:lnTo>
                    <a:pt x="1474" y="85"/>
                  </a:lnTo>
                  <a:close/>
                  <a:moveTo>
                    <a:pt x="2480" y="99"/>
                  </a:moveTo>
                  <a:lnTo>
                    <a:pt x="2640" y="104"/>
                  </a:lnTo>
                  <a:lnTo>
                    <a:pt x="2872" y="109"/>
                  </a:lnTo>
                  <a:lnTo>
                    <a:pt x="2980" y="113"/>
                  </a:lnTo>
                  <a:lnTo>
                    <a:pt x="2985" y="477"/>
                  </a:lnTo>
                  <a:lnTo>
                    <a:pt x="2485" y="463"/>
                  </a:lnTo>
                  <a:lnTo>
                    <a:pt x="2480" y="99"/>
                  </a:lnTo>
                  <a:close/>
                  <a:moveTo>
                    <a:pt x="15" y="0"/>
                  </a:moveTo>
                  <a:lnTo>
                    <a:pt x="1" y="109"/>
                  </a:lnTo>
                  <a:lnTo>
                    <a:pt x="379" y="118"/>
                  </a:lnTo>
                  <a:lnTo>
                    <a:pt x="756" y="128"/>
                  </a:lnTo>
                  <a:lnTo>
                    <a:pt x="1271" y="137"/>
                  </a:lnTo>
                  <a:lnTo>
                    <a:pt x="1399" y="142"/>
                  </a:lnTo>
                  <a:lnTo>
                    <a:pt x="1403" y="491"/>
                  </a:lnTo>
                  <a:lnTo>
                    <a:pt x="2102" y="486"/>
                  </a:lnTo>
                  <a:lnTo>
                    <a:pt x="2097" y="175"/>
                  </a:lnTo>
                  <a:lnTo>
                    <a:pt x="2192" y="175"/>
                  </a:lnTo>
                  <a:lnTo>
                    <a:pt x="2404" y="180"/>
                  </a:lnTo>
                  <a:lnTo>
                    <a:pt x="2409" y="449"/>
                  </a:lnTo>
                  <a:cubicBezTo>
                    <a:pt x="2423" y="477"/>
                    <a:pt x="2442" y="501"/>
                    <a:pt x="2456" y="520"/>
                  </a:cubicBezTo>
                  <a:lnTo>
                    <a:pt x="2735" y="529"/>
                  </a:lnTo>
                  <a:lnTo>
                    <a:pt x="3065" y="534"/>
                  </a:lnTo>
                  <a:lnTo>
                    <a:pt x="3056" y="57"/>
                  </a:lnTo>
                  <a:lnTo>
                    <a:pt x="2697" y="47"/>
                  </a:lnTo>
                  <a:lnTo>
                    <a:pt x="2673" y="47"/>
                  </a:lnTo>
                  <a:lnTo>
                    <a:pt x="2433" y="43"/>
                  </a:lnTo>
                  <a:lnTo>
                    <a:pt x="2400" y="43"/>
                  </a:lnTo>
                  <a:lnTo>
                    <a:pt x="2400" y="71"/>
                  </a:lnTo>
                  <a:lnTo>
                    <a:pt x="2097" y="62"/>
                  </a:lnTo>
                  <a:lnTo>
                    <a:pt x="2097" y="5"/>
                  </a:lnTo>
                  <a:lnTo>
                    <a:pt x="1857" y="10"/>
                  </a:lnTo>
                  <a:lnTo>
                    <a:pt x="1399" y="10"/>
                  </a:lnTo>
                  <a:lnTo>
                    <a:pt x="1399" y="28"/>
                  </a:lnTo>
                  <a:lnTo>
                    <a:pt x="1271" y="2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8"/>
            <p:cNvSpPr/>
            <p:nvPr/>
          </p:nvSpPr>
          <p:spPr>
            <a:xfrm>
              <a:off x="4987546" y="2017118"/>
              <a:ext cx="32539" cy="48459"/>
            </a:xfrm>
            <a:custGeom>
              <a:avLst/>
              <a:gdLst/>
              <a:ahLst/>
              <a:cxnLst/>
              <a:rect l="l" t="t" r="r" b="b"/>
              <a:pathLst>
                <a:path w="511" h="761" extrusionOk="0">
                  <a:moveTo>
                    <a:pt x="76" y="1"/>
                  </a:moveTo>
                  <a:lnTo>
                    <a:pt x="76" y="1"/>
                  </a:lnTo>
                  <a:cubicBezTo>
                    <a:pt x="293" y="341"/>
                    <a:pt x="387" y="563"/>
                    <a:pt x="284" y="657"/>
                  </a:cubicBezTo>
                  <a:cubicBezTo>
                    <a:pt x="241" y="700"/>
                    <a:pt x="176" y="713"/>
                    <a:pt x="110" y="713"/>
                  </a:cubicBezTo>
                  <a:cubicBezTo>
                    <a:pt x="74" y="713"/>
                    <a:pt x="38" y="709"/>
                    <a:pt x="5" y="704"/>
                  </a:cubicBezTo>
                  <a:lnTo>
                    <a:pt x="0" y="709"/>
                  </a:lnTo>
                  <a:cubicBezTo>
                    <a:pt x="0" y="709"/>
                    <a:pt x="29" y="719"/>
                    <a:pt x="66" y="728"/>
                  </a:cubicBezTo>
                  <a:cubicBezTo>
                    <a:pt x="128" y="747"/>
                    <a:pt x="213" y="761"/>
                    <a:pt x="293" y="761"/>
                  </a:cubicBezTo>
                  <a:cubicBezTo>
                    <a:pt x="350" y="756"/>
                    <a:pt x="397" y="747"/>
                    <a:pt x="430" y="719"/>
                  </a:cubicBezTo>
                  <a:cubicBezTo>
                    <a:pt x="510" y="657"/>
                    <a:pt x="468" y="534"/>
                    <a:pt x="340" y="346"/>
                  </a:cubicBezTo>
                  <a:cubicBezTo>
                    <a:pt x="326" y="327"/>
                    <a:pt x="307" y="303"/>
                    <a:pt x="293" y="275"/>
                  </a:cubicBezTo>
                  <a:cubicBezTo>
                    <a:pt x="232" y="194"/>
                    <a:pt x="161" y="105"/>
                    <a:pt x="76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8"/>
            <p:cNvSpPr/>
            <p:nvPr/>
          </p:nvSpPr>
          <p:spPr>
            <a:xfrm>
              <a:off x="5010661" y="2012342"/>
              <a:ext cx="32221" cy="24134"/>
            </a:xfrm>
            <a:custGeom>
              <a:avLst/>
              <a:gdLst/>
              <a:ahLst/>
              <a:cxnLst/>
              <a:rect l="l" t="t" r="r" b="b"/>
              <a:pathLst>
                <a:path w="506" h="379" extrusionOk="0">
                  <a:moveTo>
                    <a:pt x="1" y="0"/>
                  </a:moveTo>
                  <a:lnTo>
                    <a:pt x="6" y="364"/>
                  </a:lnTo>
                  <a:lnTo>
                    <a:pt x="506" y="378"/>
                  </a:lnTo>
                  <a:lnTo>
                    <a:pt x="501" y="14"/>
                  </a:lnTo>
                  <a:lnTo>
                    <a:pt x="393" y="10"/>
                  </a:lnTo>
                  <a:cubicBezTo>
                    <a:pt x="383" y="114"/>
                    <a:pt x="341" y="189"/>
                    <a:pt x="289" y="189"/>
                  </a:cubicBezTo>
                  <a:cubicBezTo>
                    <a:pt x="232" y="189"/>
                    <a:pt x="180" y="114"/>
                    <a:pt x="161" y="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8"/>
            <p:cNvSpPr/>
            <p:nvPr/>
          </p:nvSpPr>
          <p:spPr>
            <a:xfrm>
              <a:off x="4946666" y="2011451"/>
              <a:ext cx="36105" cy="23497"/>
            </a:xfrm>
            <a:custGeom>
              <a:avLst/>
              <a:gdLst/>
              <a:ahLst/>
              <a:cxnLst/>
              <a:rect l="l" t="t" r="r" b="b"/>
              <a:pathLst>
                <a:path w="567" h="369" extrusionOk="0">
                  <a:moveTo>
                    <a:pt x="0" y="0"/>
                  </a:moveTo>
                  <a:lnTo>
                    <a:pt x="5" y="364"/>
                  </a:lnTo>
                  <a:lnTo>
                    <a:pt x="567" y="368"/>
                  </a:lnTo>
                  <a:lnTo>
                    <a:pt x="562" y="5"/>
                  </a:lnTo>
                  <a:lnTo>
                    <a:pt x="519" y="5"/>
                  </a:lnTo>
                  <a:cubicBezTo>
                    <a:pt x="505" y="118"/>
                    <a:pt x="449" y="203"/>
                    <a:pt x="383" y="203"/>
                  </a:cubicBezTo>
                  <a:cubicBezTo>
                    <a:pt x="312" y="203"/>
                    <a:pt x="255" y="118"/>
                    <a:pt x="23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8"/>
            <p:cNvSpPr/>
            <p:nvPr/>
          </p:nvSpPr>
          <p:spPr>
            <a:xfrm>
              <a:off x="4961693" y="2011451"/>
              <a:ext cx="18084" cy="12990"/>
            </a:xfrm>
            <a:custGeom>
              <a:avLst/>
              <a:gdLst/>
              <a:ahLst/>
              <a:cxnLst/>
              <a:rect l="l" t="t" r="r" b="b"/>
              <a:pathLst>
                <a:path w="284" h="204" extrusionOk="0">
                  <a:moveTo>
                    <a:pt x="0" y="0"/>
                  </a:moveTo>
                  <a:cubicBezTo>
                    <a:pt x="19" y="118"/>
                    <a:pt x="76" y="203"/>
                    <a:pt x="147" y="203"/>
                  </a:cubicBezTo>
                  <a:cubicBezTo>
                    <a:pt x="213" y="203"/>
                    <a:pt x="269" y="118"/>
                    <a:pt x="283" y="5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8"/>
            <p:cNvSpPr/>
            <p:nvPr/>
          </p:nvSpPr>
          <p:spPr>
            <a:xfrm>
              <a:off x="5020913" y="2012661"/>
              <a:ext cx="14773" cy="11780"/>
            </a:xfrm>
            <a:custGeom>
              <a:avLst/>
              <a:gdLst/>
              <a:ahLst/>
              <a:cxnLst/>
              <a:rect l="l" t="t" r="r" b="b"/>
              <a:pathLst>
                <a:path w="232" h="185" extrusionOk="0">
                  <a:moveTo>
                    <a:pt x="0" y="0"/>
                  </a:moveTo>
                  <a:cubicBezTo>
                    <a:pt x="19" y="109"/>
                    <a:pt x="71" y="184"/>
                    <a:pt x="128" y="184"/>
                  </a:cubicBezTo>
                  <a:cubicBezTo>
                    <a:pt x="180" y="184"/>
                    <a:pt x="222" y="109"/>
                    <a:pt x="23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8"/>
            <p:cNvSpPr/>
            <p:nvPr/>
          </p:nvSpPr>
          <p:spPr>
            <a:xfrm>
              <a:off x="4868789" y="2146445"/>
              <a:ext cx="131430" cy="105259"/>
            </a:xfrm>
            <a:custGeom>
              <a:avLst/>
              <a:gdLst/>
              <a:ahLst/>
              <a:cxnLst/>
              <a:rect l="l" t="t" r="r" b="b"/>
              <a:pathLst>
                <a:path w="2064" h="1653" extrusionOk="0">
                  <a:moveTo>
                    <a:pt x="142" y="0"/>
                  </a:moveTo>
                  <a:lnTo>
                    <a:pt x="0" y="128"/>
                  </a:lnTo>
                  <a:lnTo>
                    <a:pt x="29" y="165"/>
                  </a:lnTo>
                  <a:lnTo>
                    <a:pt x="1275" y="1653"/>
                  </a:lnTo>
                  <a:lnTo>
                    <a:pt x="1502" y="1327"/>
                  </a:lnTo>
                  <a:lnTo>
                    <a:pt x="1624" y="992"/>
                  </a:lnTo>
                  <a:lnTo>
                    <a:pt x="1733" y="982"/>
                  </a:lnTo>
                  <a:lnTo>
                    <a:pt x="1842" y="1223"/>
                  </a:lnTo>
                  <a:lnTo>
                    <a:pt x="2064" y="1473"/>
                  </a:lnTo>
                  <a:lnTo>
                    <a:pt x="2030" y="288"/>
                  </a:lnTo>
                  <a:lnTo>
                    <a:pt x="2030" y="279"/>
                  </a:lnTo>
                  <a:cubicBezTo>
                    <a:pt x="2002" y="279"/>
                    <a:pt x="1974" y="279"/>
                    <a:pt x="1941" y="274"/>
                  </a:cubicBezTo>
                  <a:cubicBezTo>
                    <a:pt x="1917" y="274"/>
                    <a:pt x="1889" y="274"/>
                    <a:pt x="1865" y="269"/>
                  </a:cubicBezTo>
                  <a:lnTo>
                    <a:pt x="1648" y="907"/>
                  </a:lnTo>
                  <a:lnTo>
                    <a:pt x="217" y="4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8"/>
            <p:cNvSpPr/>
            <p:nvPr/>
          </p:nvSpPr>
          <p:spPr>
            <a:xfrm>
              <a:off x="4964049" y="2208975"/>
              <a:ext cx="34386" cy="174731"/>
            </a:xfrm>
            <a:custGeom>
              <a:avLst/>
              <a:gdLst/>
              <a:ahLst/>
              <a:cxnLst/>
              <a:rect l="l" t="t" r="r" b="b"/>
              <a:pathLst>
                <a:path w="540" h="2744" extrusionOk="0">
                  <a:moveTo>
                    <a:pt x="237" y="0"/>
                  </a:moveTo>
                  <a:lnTo>
                    <a:pt x="128" y="10"/>
                  </a:lnTo>
                  <a:lnTo>
                    <a:pt x="6" y="345"/>
                  </a:lnTo>
                  <a:lnTo>
                    <a:pt x="1" y="350"/>
                  </a:lnTo>
                  <a:lnTo>
                    <a:pt x="143" y="482"/>
                  </a:lnTo>
                  <a:cubicBezTo>
                    <a:pt x="147" y="600"/>
                    <a:pt x="147" y="718"/>
                    <a:pt x="152" y="836"/>
                  </a:cubicBezTo>
                  <a:cubicBezTo>
                    <a:pt x="166" y="1516"/>
                    <a:pt x="195" y="2191"/>
                    <a:pt x="147" y="2743"/>
                  </a:cubicBezTo>
                  <a:cubicBezTo>
                    <a:pt x="213" y="2739"/>
                    <a:pt x="275" y="2729"/>
                    <a:pt x="341" y="2720"/>
                  </a:cubicBezTo>
                  <a:cubicBezTo>
                    <a:pt x="407" y="2710"/>
                    <a:pt x="473" y="2701"/>
                    <a:pt x="539" y="2691"/>
                  </a:cubicBezTo>
                  <a:cubicBezTo>
                    <a:pt x="520" y="2177"/>
                    <a:pt x="454" y="1360"/>
                    <a:pt x="350" y="779"/>
                  </a:cubicBezTo>
                  <a:cubicBezTo>
                    <a:pt x="327" y="647"/>
                    <a:pt x="303" y="529"/>
                    <a:pt x="275" y="430"/>
                  </a:cubicBezTo>
                  <a:lnTo>
                    <a:pt x="346" y="24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0" name="Google Shape;4170;p38"/>
          <p:cNvSpPr/>
          <p:nvPr/>
        </p:nvSpPr>
        <p:spPr>
          <a:xfrm rot="888986">
            <a:off x="5482171" y="1545198"/>
            <a:ext cx="324662" cy="190057"/>
          </a:xfrm>
          <a:custGeom>
            <a:avLst/>
            <a:gdLst/>
            <a:ahLst/>
            <a:cxnLst/>
            <a:rect l="l" t="t" r="r" b="b"/>
            <a:pathLst>
              <a:path w="3377" h="1977" extrusionOk="0">
                <a:moveTo>
                  <a:pt x="2439" y="1"/>
                </a:moveTo>
                <a:cubicBezTo>
                  <a:pt x="1560" y="1"/>
                  <a:pt x="314" y="174"/>
                  <a:pt x="57" y="422"/>
                </a:cubicBezTo>
                <a:cubicBezTo>
                  <a:pt x="33" y="445"/>
                  <a:pt x="14" y="474"/>
                  <a:pt x="0" y="507"/>
                </a:cubicBezTo>
                <a:cubicBezTo>
                  <a:pt x="114" y="776"/>
                  <a:pt x="345" y="1026"/>
                  <a:pt x="652" y="1229"/>
                </a:cubicBezTo>
                <a:cubicBezTo>
                  <a:pt x="902" y="1366"/>
                  <a:pt x="1261" y="1513"/>
                  <a:pt x="1582" y="1588"/>
                </a:cubicBezTo>
                <a:cubicBezTo>
                  <a:pt x="1601" y="1593"/>
                  <a:pt x="1620" y="1593"/>
                  <a:pt x="1634" y="1597"/>
                </a:cubicBezTo>
                <a:cubicBezTo>
                  <a:pt x="1615" y="1357"/>
                  <a:pt x="1577" y="1135"/>
                  <a:pt x="1506" y="970"/>
                </a:cubicBezTo>
                <a:cubicBezTo>
                  <a:pt x="1778" y="919"/>
                  <a:pt x="2128" y="893"/>
                  <a:pt x="2407" y="893"/>
                </a:cubicBezTo>
                <a:cubicBezTo>
                  <a:pt x="2654" y="893"/>
                  <a:pt x="2845" y="913"/>
                  <a:pt x="2880" y="955"/>
                </a:cubicBezTo>
                <a:cubicBezTo>
                  <a:pt x="2923" y="1012"/>
                  <a:pt x="2965" y="1262"/>
                  <a:pt x="3013" y="1607"/>
                </a:cubicBezTo>
                <a:lnTo>
                  <a:pt x="2658" y="1555"/>
                </a:lnTo>
                <a:cubicBezTo>
                  <a:pt x="2656" y="1555"/>
                  <a:pt x="2653" y="1555"/>
                  <a:pt x="2650" y="1555"/>
                </a:cubicBezTo>
                <a:cubicBezTo>
                  <a:pt x="2611" y="1555"/>
                  <a:pt x="2573" y="1586"/>
                  <a:pt x="2569" y="1631"/>
                </a:cubicBezTo>
                <a:lnTo>
                  <a:pt x="2555" y="1805"/>
                </a:lnTo>
                <a:cubicBezTo>
                  <a:pt x="2550" y="1852"/>
                  <a:pt x="2578" y="1895"/>
                  <a:pt x="2621" y="1900"/>
                </a:cubicBezTo>
                <a:lnTo>
                  <a:pt x="3050" y="1966"/>
                </a:lnTo>
                <a:lnTo>
                  <a:pt x="3131" y="1975"/>
                </a:lnTo>
                <a:cubicBezTo>
                  <a:pt x="3136" y="1976"/>
                  <a:pt x="3140" y="1977"/>
                  <a:pt x="3145" y="1977"/>
                </a:cubicBezTo>
                <a:cubicBezTo>
                  <a:pt x="3181" y="1977"/>
                  <a:pt x="3211" y="1946"/>
                  <a:pt x="3216" y="1904"/>
                </a:cubicBezTo>
                <a:lnTo>
                  <a:pt x="3235" y="1725"/>
                </a:lnTo>
                <a:cubicBezTo>
                  <a:pt x="3239" y="1678"/>
                  <a:pt x="3206" y="1635"/>
                  <a:pt x="3164" y="1631"/>
                </a:cubicBezTo>
                <a:lnTo>
                  <a:pt x="3093" y="1621"/>
                </a:lnTo>
                <a:lnTo>
                  <a:pt x="3022" y="1612"/>
                </a:lnTo>
                <a:cubicBezTo>
                  <a:pt x="3050" y="1602"/>
                  <a:pt x="3074" y="1597"/>
                  <a:pt x="3102" y="1588"/>
                </a:cubicBezTo>
                <a:cubicBezTo>
                  <a:pt x="3206" y="1083"/>
                  <a:pt x="3376" y="181"/>
                  <a:pt x="3277" y="115"/>
                </a:cubicBezTo>
                <a:cubicBezTo>
                  <a:pt x="3154" y="36"/>
                  <a:pt x="2834" y="1"/>
                  <a:pt x="2439" y="1"/>
                </a:cubicBezTo>
                <a:close/>
              </a:path>
            </a:pathLst>
          </a:custGeom>
          <a:solidFill>
            <a:srgbClr val="B639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1" name="Google Shape;4171;p38"/>
          <p:cNvSpPr txBox="1">
            <a:spLocks noGrp="1"/>
          </p:cNvSpPr>
          <p:nvPr>
            <p:ph type="ctrTitle"/>
          </p:nvPr>
        </p:nvSpPr>
        <p:spPr>
          <a:xfrm>
            <a:off x="280416" y="376424"/>
            <a:ext cx="5099013" cy="1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ĐỒ ÁN MÔN HỌC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TRÊN THIẾT BỊ DI ĐỘNG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5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ỨNG DỤNG BÁN LINH KIỆN ĐIỆN TỬ</a:t>
            </a:r>
            <a:endParaRPr lang="en-US" sz="25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2" name="Google Shape;4172;p38"/>
          <p:cNvSpPr txBox="1">
            <a:spLocks noGrp="1"/>
          </p:cNvSpPr>
          <p:nvPr>
            <p:ph type="subTitle" idx="1"/>
          </p:nvPr>
        </p:nvSpPr>
        <p:spPr>
          <a:xfrm>
            <a:off x="321954" y="2349354"/>
            <a:ext cx="4533787" cy="2096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/>
              <a:t>Giảng</a:t>
            </a:r>
            <a:r>
              <a:rPr lang="fr-FR" dirty="0"/>
              <a:t> </a:t>
            </a:r>
            <a:r>
              <a:rPr lang="fr-FR" dirty="0" err="1"/>
              <a:t>viên</a:t>
            </a:r>
            <a:r>
              <a:rPr lang="fr-FR" dirty="0"/>
              <a:t> </a:t>
            </a:r>
            <a:r>
              <a:rPr lang="fr-FR" dirty="0" err="1"/>
              <a:t>hướng</a:t>
            </a:r>
            <a:r>
              <a:rPr lang="fr-FR" dirty="0"/>
              <a:t> </a:t>
            </a:r>
            <a:r>
              <a:rPr lang="fr-FR" dirty="0" err="1"/>
              <a:t>dẫn</a:t>
            </a:r>
            <a:r>
              <a:rPr lang="fr-FR" dirty="0"/>
              <a:t>: </a:t>
            </a:r>
            <a:r>
              <a:rPr lang="fr-FR" dirty="0" err="1"/>
              <a:t>Trần</a:t>
            </a:r>
            <a:r>
              <a:rPr lang="fr-FR" dirty="0"/>
              <a:t> </a:t>
            </a:r>
            <a:r>
              <a:rPr lang="fr-FR" dirty="0" err="1"/>
              <a:t>Xuân</a:t>
            </a:r>
            <a:r>
              <a:rPr lang="fr-FR" dirty="0"/>
              <a:t> </a:t>
            </a:r>
            <a:r>
              <a:rPr lang="fr-FR" dirty="0" err="1"/>
              <a:t>Thanh</a:t>
            </a:r>
            <a:r>
              <a:rPr lang="fr-FR" dirty="0"/>
              <a:t> </a:t>
            </a:r>
            <a:r>
              <a:rPr lang="fr-FR" dirty="0" err="1"/>
              <a:t>Phúc</a:t>
            </a:r>
            <a:endParaRPr lang="en-US" dirty="0"/>
          </a:p>
          <a:p>
            <a:r>
              <a:rPr lang="fr-FR" dirty="0" err="1" smtClean="0"/>
              <a:t>Nhóm</a:t>
            </a:r>
            <a:r>
              <a:rPr lang="fr-FR" dirty="0" smtClean="0"/>
              <a:t> </a:t>
            </a:r>
            <a:r>
              <a:rPr lang="fr-FR" dirty="0" err="1"/>
              <a:t>sinh</a:t>
            </a:r>
            <a:r>
              <a:rPr lang="fr-FR" dirty="0"/>
              <a:t> </a:t>
            </a:r>
            <a:r>
              <a:rPr lang="fr-FR" dirty="0" err="1"/>
              <a:t>viên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:</a:t>
            </a:r>
            <a:endParaRPr lang="en-US" dirty="0"/>
          </a:p>
          <a:p>
            <a:pPr lvl="0"/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Kiệt</a:t>
            </a:r>
            <a:r>
              <a:rPr lang="en-US" dirty="0"/>
              <a:t>- 2001191201</a:t>
            </a:r>
          </a:p>
          <a:p>
            <a:pPr lvl="0"/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– 2001190899</a:t>
            </a:r>
          </a:p>
          <a:p>
            <a:pPr lvl="0"/>
            <a:r>
              <a:rPr lang="en-US" dirty="0" err="1"/>
              <a:t>Diệp</a:t>
            </a:r>
            <a:r>
              <a:rPr lang="en-US" dirty="0"/>
              <a:t> </a:t>
            </a:r>
            <a:r>
              <a:rPr lang="en-US" dirty="0" err="1"/>
              <a:t>Bá</a:t>
            </a:r>
            <a:r>
              <a:rPr lang="en-US" dirty="0"/>
              <a:t> Huy </a:t>
            </a:r>
            <a:r>
              <a:rPr lang="en-US"/>
              <a:t>- </a:t>
            </a:r>
            <a:r>
              <a:rPr lang="en-US" smtClean="0"/>
              <a:t>2001191203</a:t>
            </a:r>
            <a:endParaRPr lang="en-US" dirty="0"/>
          </a:p>
        </p:txBody>
      </p:sp>
      <p:sp>
        <p:nvSpPr>
          <p:cNvPr id="4173" name="Google Shape;4173;p38"/>
          <p:cNvSpPr/>
          <p:nvPr/>
        </p:nvSpPr>
        <p:spPr>
          <a:xfrm>
            <a:off x="5293244" y="2312222"/>
            <a:ext cx="73628" cy="71121"/>
          </a:xfrm>
          <a:custGeom>
            <a:avLst/>
            <a:gdLst/>
            <a:ahLst/>
            <a:cxnLst/>
            <a:rect l="l" t="t" r="r" b="b"/>
            <a:pathLst>
              <a:path w="793" h="766" extrusionOk="0">
                <a:moveTo>
                  <a:pt x="90" y="1"/>
                </a:moveTo>
                <a:lnTo>
                  <a:pt x="0" y="100"/>
                </a:lnTo>
                <a:lnTo>
                  <a:pt x="693" y="766"/>
                </a:lnTo>
                <a:lnTo>
                  <a:pt x="792" y="667"/>
                </a:lnTo>
                <a:lnTo>
                  <a:pt x="90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4" name="Google Shape;4174;p38"/>
          <p:cNvGrpSpPr/>
          <p:nvPr/>
        </p:nvGrpSpPr>
        <p:grpSpPr>
          <a:xfrm rot="-3637808">
            <a:off x="3218917" y="3541148"/>
            <a:ext cx="626692" cy="613330"/>
            <a:chOff x="-7798725" y="679788"/>
            <a:chExt cx="189950" cy="185900"/>
          </a:xfrm>
        </p:grpSpPr>
        <p:sp>
          <p:nvSpPr>
            <p:cNvPr id="4175" name="Google Shape;4175;p3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7" name="Google Shape;4177;p38"/>
          <p:cNvGrpSpPr/>
          <p:nvPr/>
        </p:nvGrpSpPr>
        <p:grpSpPr>
          <a:xfrm>
            <a:off x="-7175" y="4706100"/>
            <a:ext cx="9144000" cy="437400"/>
            <a:chOff x="-7175" y="4706100"/>
            <a:chExt cx="9144000" cy="437400"/>
          </a:xfrm>
        </p:grpSpPr>
        <p:sp>
          <p:nvSpPr>
            <p:cNvPr id="4178" name="Google Shape;4178;p38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3205850" y="4706100"/>
              <a:ext cx="4854000" cy="437400"/>
            </a:xfrm>
            <a:prstGeom prst="parallelogram">
              <a:avLst>
                <a:gd name="adj" fmla="val 48708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8"/>
            <p:cNvSpPr/>
            <p:nvPr/>
          </p:nvSpPr>
          <p:spPr>
            <a:xfrm flipH="1">
              <a:off x="6450200" y="4706100"/>
              <a:ext cx="18189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1" name="Google Shape;4181;p38"/>
          <p:cNvGrpSpPr/>
          <p:nvPr/>
        </p:nvGrpSpPr>
        <p:grpSpPr>
          <a:xfrm>
            <a:off x="3662477" y="2977740"/>
            <a:ext cx="1106171" cy="949073"/>
            <a:chOff x="3728488" y="875743"/>
            <a:chExt cx="1044543" cy="896197"/>
          </a:xfrm>
        </p:grpSpPr>
        <p:sp>
          <p:nvSpPr>
            <p:cNvPr id="4182" name="Google Shape;4182;p38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8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8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8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8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8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8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8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8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8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8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8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8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8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8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8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8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8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8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8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8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6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476135" y="248752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63868" y="1293122"/>
            <a:ext cx="6776545" cy="351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15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476135" y="248752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30018" y="1027988"/>
            <a:ext cx="6850117" cy="38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43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7" name="Google Shape;4897;p45"/>
          <p:cNvSpPr txBox="1">
            <a:spLocks noGrp="1"/>
          </p:cNvSpPr>
          <p:nvPr>
            <p:ph type="title"/>
          </p:nvPr>
        </p:nvSpPr>
        <p:spPr>
          <a:xfrm>
            <a:off x="2262378" y="1734143"/>
            <a:ext cx="4572000" cy="103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b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98" name="Google Shape;4898;p45"/>
          <p:cNvGrpSpPr/>
          <p:nvPr/>
        </p:nvGrpSpPr>
        <p:grpSpPr>
          <a:xfrm>
            <a:off x="653978" y="1491814"/>
            <a:ext cx="2207061" cy="3214043"/>
            <a:chOff x="642800" y="1626925"/>
            <a:chExt cx="2114448" cy="3079175"/>
          </a:xfrm>
        </p:grpSpPr>
        <p:sp>
          <p:nvSpPr>
            <p:cNvPr id="4899" name="Google Shape;4899;p45"/>
            <p:cNvSpPr/>
            <p:nvPr/>
          </p:nvSpPr>
          <p:spPr>
            <a:xfrm>
              <a:off x="1397629" y="3405940"/>
              <a:ext cx="228207" cy="203501"/>
            </a:xfrm>
            <a:custGeom>
              <a:avLst/>
              <a:gdLst/>
              <a:ahLst/>
              <a:cxnLst/>
              <a:rect l="l" t="t" r="r" b="b"/>
              <a:pathLst>
                <a:path w="3316" h="2957" extrusionOk="0">
                  <a:moveTo>
                    <a:pt x="1" y="1"/>
                  </a:moveTo>
                  <a:lnTo>
                    <a:pt x="1" y="2956"/>
                  </a:lnTo>
                  <a:lnTo>
                    <a:pt x="3315" y="2956"/>
                  </a:lnTo>
                  <a:lnTo>
                    <a:pt x="3315" y="1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45"/>
            <p:cNvSpPr/>
            <p:nvPr/>
          </p:nvSpPr>
          <p:spPr>
            <a:xfrm>
              <a:off x="1330391" y="3569733"/>
              <a:ext cx="358827" cy="38402"/>
            </a:xfrm>
            <a:custGeom>
              <a:avLst/>
              <a:gdLst/>
              <a:ahLst/>
              <a:cxnLst/>
              <a:rect l="l" t="t" r="r" b="b"/>
              <a:pathLst>
                <a:path w="5214" h="558" extrusionOk="0">
                  <a:moveTo>
                    <a:pt x="0" y="0"/>
                  </a:moveTo>
                  <a:lnTo>
                    <a:pt x="0" y="557"/>
                  </a:lnTo>
                  <a:lnTo>
                    <a:pt x="5213" y="557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6A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45"/>
            <p:cNvSpPr/>
            <p:nvPr/>
          </p:nvSpPr>
          <p:spPr>
            <a:xfrm>
              <a:off x="839697" y="3639586"/>
              <a:ext cx="1624496" cy="1066504"/>
            </a:xfrm>
            <a:custGeom>
              <a:avLst/>
              <a:gdLst/>
              <a:ahLst/>
              <a:cxnLst/>
              <a:rect l="l" t="t" r="r" b="b"/>
              <a:pathLst>
                <a:path w="23605" h="15497" extrusionOk="0">
                  <a:moveTo>
                    <a:pt x="1" y="0"/>
                  </a:moveTo>
                  <a:lnTo>
                    <a:pt x="1" y="15497"/>
                  </a:lnTo>
                  <a:lnTo>
                    <a:pt x="23604" y="15497"/>
                  </a:lnTo>
                  <a:lnTo>
                    <a:pt x="23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45"/>
            <p:cNvSpPr/>
            <p:nvPr/>
          </p:nvSpPr>
          <p:spPr>
            <a:xfrm>
              <a:off x="839697" y="3639586"/>
              <a:ext cx="1624496" cy="1066504"/>
            </a:xfrm>
            <a:custGeom>
              <a:avLst/>
              <a:gdLst/>
              <a:ahLst/>
              <a:cxnLst/>
              <a:rect l="l" t="t" r="r" b="b"/>
              <a:pathLst>
                <a:path w="23605" h="15497" extrusionOk="0">
                  <a:moveTo>
                    <a:pt x="1" y="0"/>
                  </a:moveTo>
                  <a:lnTo>
                    <a:pt x="1" y="15497"/>
                  </a:lnTo>
                  <a:lnTo>
                    <a:pt x="1771" y="15497"/>
                  </a:lnTo>
                  <a:cubicBezTo>
                    <a:pt x="2031" y="10832"/>
                    <a:pt x="6984" y="4953"/>
                    <a:pt x="12862" y="4953"/>
                  </a:cubicBezTo>
                  <a:cubicBezTo>
                    <a:pt x="18599" y="4953"/>
                    <a:pt x="23146" y="10662"/>
                    <a:pt x="23604" y="15175"/>
                  </a:cubicBezTo>
                  <a:lnTo>
                    <a:pt x="23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45"/>
            <p:cNvSpPr/>
            <p:nvPr/>
          </p:nvSpPr>
          <p:spPr>
            <a:xfrm>
              <a:off x="871561" y="4503630"/>
              <a:ext cx="581047" cy="202468"/>
            </a:xfrm>
            <a:custGeom>
              <a:avLst/>
              <a:gdLst/>
              <a:ahLst/>
              <a:cxnLst/>
              <a:rect l="l" t="t" r="r" b="b"/>
              <a:pathLst>
                <a:path w="8443" h="2942" extrusionOk="0">
                  <a:moveTo>
                    <a:pt x="152" y="0"/>
                  </a:moveTo>
                  <a:lnTo>
                    <a:pt x="1" y="2942"/>
                  </a:lnTo>
                  <a:lnTo>
                    <a:pt x="8296" y="2942"/>
                  </a:lnTo>
                  <a:lnTo>
                    <a:pt x="8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45"/>
            <p:cNvSpPr/>
            <p:nvPr/>
          </p:nvSpPr>
          <p:spPr>
            <a:xfrm>
              <a:off x="762686" y="3716596"/>
              <a:ext cx="637961" cy="915444"/>
            </a:xfrm>
            <a:custGeom>
              <a:avLst/>
              <a:gdLst/>
              <a:ahLst/>
              <a:cxnLst/>
              <a:rect l="l" t="t" r="r" b="b"/>
              <a:pathLst>
                <a:path w="9270" h="13302" extrusionOk="0">
                  <a:moveTo>
                    <a:pt x="9269" y="0"/>
                  </a:moveTo>
                  <a:lnTo>
                    <a:pt x="1" y="680"/>
                  </a:lnTo>
                  <a:lnTo>
                    <a:pt x="681" y="13301"/>
                  </a:lnTo>
                  <a:lnTo>
                    <a:pt x="9265" y="13301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45"/>
            <p:cNvSpPr/>
            <p:nvPr/>
          </p:nvSpPr>
          <p:spPr>
            <a:xfrm>
              <a:off x="2324097" y="3598294"/>
              <a:ext cx="258350" cy="1107796"/>
            </a:xfrm>
            <a:custGeom>
              <a:avLst/>
              <a:gdLst/>
              <a:ahLst/>
              <a:cxnLst/>
              <a:rect l="l" t="t" r="r" b="b"/>
              <a:pathLst>
                <a:path w="3754" h="16097" extrusionOk="0">
                  <a:moveTo>
                    <a:pt x="916" y="1"/>
                  </a:moveTo>
                  <a:lnTo>
                    <a:pt x="0" y="16097"/>
                  </a:lnTo>
                  <a:lnTo>
                    <a:pt x="2833" y="16097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45"/>
            <p:cNvSpPr/>
            <p:nvPr/>
          </p:nvSpPr>
          <p:spPr>
            <a:xfrm>
              <a:off x="2274340" y="3598294"/>
              <a:ext cx="258419" cy="1107796"/>
            </a:xfrm>
            <a:custGeom>
              <a:avLst/>
              <a:gdLst/>
              <a:ahLst/>
              <a:cxnLst/>
              <a:rect l="l" t="t" r="r" b="b"/>
              <a:pathLst>
                <a:path w="3755" h="16097" extrusionOk="0">
                  <a:moveTo>
                    <a:pt x="921" y="1"/>
                  </a:moveTo>
                  <a:lnTo>
                    <a:pt x="1" y="16097"/>
                  </a:lnTo>
                  <a:lnTo>
                    <a:pt x="2838" y="16097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45"/>
            <p:cNvSpPr/>
            <p:nvPr/>
          </p:nvSpPr>
          <p:spPr>
            <a:xfrm>
              <a:off x="696756" y="3598294"/>
              <a:ext cx="247339" cy="1107796"/>
            </a:xfrm>
            <a:custGeom>
              <a:avLst/>
              <a:gdLst/>
              <a:ahLst/>
              <a:cxnLst/>
              <a:rect l="l" t="t" r="r" b="b"/>
              <a:pathLst>
                <a:path w="3594" h="16097" extrusionOk="0">
                  <a:moveTo>
                    <a:pt x="0" y="1"/>
                  </a:moveTo>
                  <a:lnTo>
                    <a:pt x="761" y="16097"/>
                  </a:lnTo>
                  <a:lnTo>
                    <a:pt x="3594" y="16097"/>
                  </a:lnTo>
                  <a:lnTo>
                    <a:pt x="28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45"/>
            <p:cNvSpPr/>
            <p:nvPr/>
          </p:nvSpPr>
          <p:spPr>
            <a:xfrm>
              <a:off x="818294" y="3598294"/>
              <a:ext cx="150509" cy="1107796"/>
            </a:xfrm>
            <a:custGeom>
              <a:avLst/>
              <a:gdLst/>
              <a:ahLst/>
              <a:cxnLst/>
              <a:rect l="l" t="t" r="r" b="b"/>
              <a:pathLst>
                <a:path w="2187" h="16097" extrusionOk="0">
                  <a:moveTo>
                    <a:pt x="0" y="1"/>
                  </a:moveTo>
                  <a:lnTo>
                    <a:pt x="1251" y="16097"/>
                  </a:lnTo>
                  <a:lnTo>
                    <a:pt x="2186" y="16097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45"/>
            <p:cNvSpPr/>
            <p:nvPr/>
          </p:nvSpPr>
          <p:spPr>
            <a:xfrm>
              <a:off x="663584" y="3592788"/>
              <a:ext cx="1899363" cy="74463"/>
            </a:xfrm>
            <a:custGeom>
              <a:avLst/>
              <a:gdLst/>
              <a:ahLst/>
              <a:cxnLst/>
              <a:rect l="l" t="t" r="r" b="b"/>
              <a:pathLst>
                <a:path w="27599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7598" y="1082"/>
                  </a:lnTo>
                  <a:lnTo>
                    <a:pt x="275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45"/>
            <p:cNvSpPr/>
            <p:nvPr/>
          </p:nvSpPr>
          <p:spPr>
            <a:xfrm>
              <a:off x="2284457" y="3592788"/>
              <a:ext cx="315196" cy="74463"/>
            </a:xfrm>
            <a:custGeom>
              <a:avLst/>
              <a:gdLst/>
              <a:ahLst/>
              <a:cxnLst/>
              <a:rect l="l" t="t" r="r" b="b"/>
              <a:pathLst>
                <a:path w="4580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4580" y="1082"/>
                  </a:lnTo>
                  <a:lnTo>
                    <a:pt x="4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45"/>
            <p:cNvSpPr/>
            <p:nvPr/>
          </p:nvSpPr>
          <p:spPr>
            <a:xfrm>
              <a:off x="642800" y="3592788"/>
              <a:ext cx="122568" cy="74463"/>
            </a:xfrm>
            <a:custGeom>
              <a:avLst/>
              <a:gdLst/>
              <a:ahLst/>
              <a:cxnLst/>
              <a:rect l="l" t="t" r="r" b="b"/>
              <a:pathLst>
                <a:path w="1781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1781" y="1082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45"/>
            <p:cNvSpPr/>
            <p:nvPr/>
          </p:nvSpPr>
          <p:spPr>
            <a:xfrm>
              <a:off x="1037626" y="2782080"/>
              <a:ext cx="929070" cy="703891"/>
            </a:xfrm>
            <a:custGeom>
              <a:avLst/>
              <a:gdLst/>
              <a:ahLst/>
              <a:cxnLst/>
              <a:rect l="l" t="t" r="r" b="b"/>
              <a:pathLst>
                <a:path w="13500" h="10228" extrusionOk="0">
                  <a:moveTo>
                    <a:pt x="0" y="0"/>
                  </a:moveTo>
                  <a:lnTo>
                    <a:pt x="279" y="10227"/>
                  </a:lnTo>
                  <a:lnTo>
                    <a:pt x="13499" y="10227"/>
                  </a:lnTo>
                  <a:lnTo>
                    <a:pt x="13230" y="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45"/>
            <p:cNvSpPr/>
            <p:nvPr/>
          </p:nvSpPr>
          <p:spPr>
            <a:xfrm>
              <a:off x="1199080" y="2797014"/>
              <a:ext cx="686686" cy="688957"/>
            </a:xfrm>
            <a:custGeom>
              <a:avLst/>
              <a:gdLst/>
              <a:ahLst/>
              <a:cxnLst/>
              <a:rect l="l" t="t" r="r" b="b"/>
              <a:pathLst>
                <a:path w="9978" h="10011" extrusionOk="0">
                  <a:moveTo>
                    <a:pt x="4406" y="0"/>
                  </a:moveTo>
                  <a:lnTo>
                    <a:pt x="1" y="10010"/>
                  </a:lnTo>
                  <a:lnTo>
                    <a:pt x="5653" y="10010"/>
                  </a:lnTo>
                  <a:lnTo>
                    <a:pt x="9978" y="180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rgbClr val="7C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45"/>
            <p:cNvSpPr/>
            <p:nvPr/>
          </p:nvSpPr>
          <p:spPr>
            <a:xfrm>
              <a:off x="1073344" y="2823304"/>
              <a:ext cx="857566" cy="593779"/>
            </a:xfrm>
            <a:custGeom>
              <a:avLst/>
              <a:gdLst/>
              <a:ahLst/>
              <a:cxnLst/>
              <a:rect l="l" t="t" r="r" b="b"/>
              <a:pathLst>
                <a:path w="12461" h="8628" extrusionOk="0">
                  <a:moveTo>
                    <a:pt x="1" y="1"/>
                  </a:moveTo>
                  <a:lnTo>
                    <a:pt x="256" y="8627"/>
                  </a:lnTo>
                  <a:lnTo>
                    <a:pt x="12461" y="8627"/>
                  </a:lnTo>
                  <a:lnTo>
                    <a:pt x="12215" y="3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45"/>
            <p:cNvSpPr/>
            <p:nvPr/>
          </p:nvSpPr>
          <p:spPr>
            <a:xfrm>
              <a:off x="1085732" y="2831425"/>
              <a:ext cx="832860" cy="577537"/>
            </a:xfrm>
            <a:custGeom>
              <a:avLst/>
              <a:gdLst/>
              <a:ahLst/>
              <a:cxnLst/>
              <a:rect l="l" t="t" r="r" b="b"/>
              <a:pathLst>
                <a:path w="12102" h="8392" extrusionOk="0">
                  <a:moveTo>
                    <a:pt x="0" y="1"/>
                  </a:moveTo>
                  <a:lnTo>
                    <a:pt x="250" y="8391"/>
                  </a:lnTo>
                  <a:lnTo>
                    <a:pt x="12102" y="8391"/>
                  </a:lnTo>
                  <a:lnTo>
                    <a:pt x="11861" y="3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45"/>
            <p:cNvSpPr/>
            <p:nvPr/>
          </p:nvSpPr>
          <p:spPr>
            <a:xfrm>
              <a:off x="1249801" y="2842849"/>
              <a:ext cx="597633" cy="566113"/>
            </a:xfrm>
            <a:custGeom>
              <a:avLst/>
              <a:gdLst/>
              <a:ahLst/>
              <a:cxnLst/>
              <a:rect l="l" t="t" r="r" b="b"/>
              <a:pathLst>
                <a:path w="8684" h="8226" extrusionOk="0">
                  <a:moveTo>
                    <a:pt x="3192" y="0"/>
                  </a:moveTo>
                  <a:lnTo>
                    <a:pt x="1" y="8225"/>
                  </a:lnTo>
                  <a:lnTo>
                    <a:pt x="5548" y="8225"/>
                  </a:lnTo>
                  <a:lnTo>
                    <a:pt x="8683" y="165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rgbClr val="FFFFFF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45"/>
            <p:cNvSpPr/>
            <p:nvPr/>
          </p:nvSpPr>
          <p:spPr>
            <a:xfrm>
              <a:off x="2503445" y="4215684"/>
              <a:ext cx="122913" cy="482291"/>
            </a:xfrm>
            <a:custGeom>
              <a:avLst/>
              <a:gdLst/>
              <a:ahLst/>
              <a:cxnLst/>
              <a:rect l="l" t="t" r="r" b="b"/>
              <a:pathLst>
                <a:path w="1786" h="7008" extrusionOk="0">
                  <a:moveTo>
                    <a:pt x="0" y="1"/>
                  </a:moveTo>
                  <a:lnTo>
                    <a:pt x="0" y="1"/>
                  </a:lnTo>
                  <a:cubicBezTo>
                    <a:pt x="364" y="2697"/>
                    <a:pt x="812" y="5166"/>
                    <a:pt x="1507" y="7008"/>
                  </a:cubicBezTo>
                  <a:cubicBezTo>
                    <a:pt x="1785" y="6889"/>
                    <a:pt x="1308" y="2933"/>
                    <a:pt x="1308" y="13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45"/>
            <p:cNvSpPr/>
            <p:nvPr/>
          </p:nvSpPr>
          <p:spPr>
            <a:xfrm>
              <a:off x="2503445" y="4215684"/>
              <a:ext cx="103368" cy="316572"/>
            </a:xfrm>
            <a:custGeom>
              <a:avLst/>
              <a:gdLst/>
              <a:ahLst/>
              <a:cxnLst/>
              <a:rect l="l" t="t" r="r" b="b"/>
              <a:pathLst>
                <a:path w="1502" h="4600" extrusionOk="0">
                  <a:moveTo>
                    <a:pt x="0" y="1"/>
                  </a:moveTo>
                  <a:lnTo>
                    <a:pt x="0" y="1"/>
                  </a:lnTo>
                  <a:cubicBezTo>
                    <a:pt x="222" y="1649"/>
                    <a:pt x="477" y="3211"/>
                    <a:pt x="798" y="4600"/>
                  </a:cubicBezTo>
                  <a:cubicBezTo>
                    <a:pt x="1025" y="4548"/>
                    <a:pt x="1261" y="4500"/>
                    <a:pt x="1502" y="4472"/>
                  </a:cubicBezTo>
                  <a:cubicBezTo>
                    <a:pt x="1422" y="3136"/>
                    <a:pt x="1308" y="1497"/>
                    <a:pt x="1308" y="13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45"/>
            <p:cNvSpPr/>
            <p:nvPr/>
          </p:nvSpPr>
          <p:spPr>
            <a:xfrm>
              <a:off x="2316252" y="4177351"/>
              <a:ext cx="88778" cy="520623"/>
            </a:xfrm>
            <a:custGeom>
              <a:avLst/>
              <a:gdLst/>
              <a:ahLst/>
              <a:cxnLst/>
              <a:rect l="l" t="t" r="r" b="b"/>
              <a:pathLst>
                <a:path w="1290" h="7565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909"/>
                    <a:pt x="166" y="5572"/>
                    <a:pt x="629" y="7565"/>
                  </a:cubicBezTo>
                  <a:cubicBezTo>
                    <a:pt x="921" y="7432"/>
                    <a:pt x="940" y="3164"/>
                    <a:pt x="1290" y="1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45"/>
            <p:cNvSpPr/>
            <p:nvPr/>
          </p:nvSpPr>
          <p:spPr>
            <a:xfrm>
              <a:off x="2316252" y="4177351"/>
              <a:ext cx="88778" cy="384773"/>
            </a:xfrm>
            <a:custGeom>
              <a:avLst/>
              <a:gdLst/>
              <a:ahLst/>
              <a:cxnLst/>
              <a:rect l="l" t="t" r="r" b="b"/>
              <a:pathLst>
                <a:path w="1290" h="5591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1965"/>
                    <a:pt x="90" y="3820"/>
                    <a:pt x="275" y="5430"/>
                  </a:cubicBezTo>
                  <a:cubicBezTo>
                    <a:pt x="482" y="5463"/>
                    <a:pt x="690" y="5515"/>
                    <a:pt x="898" y="5591"/>
                  </a:cubicBezTo>
                  <a:cubicBezTo>
                    <a:pt x="997" y="4052"/>
                    <a:pt x="1087" y="1889"/>
                    <a:pt x="1290" y="1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45"/>
            <p:cNvSpPr/>
            <p:nvPr/>
          </p:nvSpPr>
          <p:spPr>
            <a:xfrm>
              <a:off x="2260713" y="4134476"/>
              <a:ext cx="252845" cy="296752"/>
            </a:xfrm>
            <a:custGeom>
              <a:avLst/>
              <a:gdLst/>
              <a:ahLst/>
              <a:cxnLst/>
              <a:rect l="l" t="t" r="r" b="b"/>
              <a:pathLst>
                <a:path w="3674" h="4312" extrusionOk="0">
                  <a:moveTo>
                    <a:pt x="0" y="0"/>
                  </a:moveTo>
                  <a:lnTo>
                    <a:pt x="118" y="4311"/>
                  </a:lnTo>
                  <a:lnTo>
                    <a:pt x="3490" y="3995"/>
                  </a:lnTo>
                  <a:lnTo>
                    <a:pt x="3674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45"/>
            <p:cNvSpPr/>
            <p:nvPr/>
          </p:nvSpPr>
          <p:spPr>
            <a:xfrm>
              <a:off x="2318523" y="4101304"/>
              <a:ext cx="310378" cy="349399"/>
            </a:xfrm>
            <a:custGeom>
              <a:avLst/>
              <a:gdLst/>
              <a:ahLst/>
              <a:cxnLst/>
              <a:rect l="l" t="t" r="r" b="b"/>
              <a:pathLst>
                <a:path w="4510" h="5077" extrusionOk="0">
                  <a:moveTo>
                    <a:pt x="1" y="1"/>
                  </a:moveTo>
                  <a:lnTo>
                    <a:pt x="157" y="2598"/>
                  </a:lnTo>
                  <a:lnTo>
                    <a:pt x="1040" y="2956"/>
                  </a:lnTo>
                  <a:lnTo>
                    <a:pt x="1715" y="4996"/>
                  </a:lnTo>
                  <a:lnTo>
                    <a:pt x="4510" y="5076"/>
                  </a:lnTo>
                  <a:lnTo>
                    <a:pt x="4312" y="13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45"/>
            <p:cNvSpPr/>
            <p:nvPr/>
          </p:nvSpPr>
          <p:spPr>
            <a:xfrm>
              <a:off x="2317904" y="4270947"/>
              <a:ext cx="127111" cy="174252"/>
            </a:xfrm>
            <a:custGeom>
              <a:avLst/>
              <a:gdLst/>
              <a:ahLst/>
              <a:cxnLst/>
              <a:rect l="l" t="t" r="r" b="b"/>
              <a:pathLst>
                <a:path w="1847" h="2532" extrusionOk="0">
                  <a:moveTo>
                    <a:pt x="0" y="0"/>
                  </a:moveTo>
                  <a:lnTo>
                    <a:pt x="581" y="411"/>
                  </a:lnTo>
                  <a:lnTo>
                    <a:pt x="1020" y="548"/>
                  </a:lnTo>
                  <a:lnTo>
                    <a:pt x="1724" y="2531"/>
                  </a:lnTo>
                  <a:lnTo>
                    <a:pt x="1743" y="2531"/>
                  </a:lnTo>
                  <a:cubicBezTo>
                    <a:pt x="1554" y="1629"/>
                    <a:pt x="1695" y="666"/>
                    <a:pt x="1846" y="109"/>
                  </a:cubicBezTo>
                  <a:cubicBezTo>
                    <a:pt x="1573" y="109"/>
                    <a:pt x="194" y="6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45"/>
            <p:cNvSpPr/>
            <p:nvPr/>
          </p:nvSpPr>
          <p:spPr>
            <a:xfrm>
              <a:off x="2256171" y="4102268"/>
              <a:ext cx="372729" cy="348436"/>
            </a:xfrm>
            <a:custGeom>
              <a:avLst/>
              <a:gdLst/>
              <a:ahLst/>
              <a:cxnLst/>
              <a:rect l="l" t="t" r="r" b="b"/>
              <a:pathLst>
                <a:path w="5416" h="5063" extrusionOk="0">
                  <a:moveTo>
                    <a:pt x="0" y="1"/>
                  </a:moveTo>
                  <a:lnTo>
                    <a:pt x="85" y="1399"/>
                  </a:lnTo>
                  <a:cubicBezTo>
                    <a:pt x="3848" y="1720"/>
                    <a:pt x="4736" y="3131"/>
                    <a:pt x="5151" y="4751"/>
                  </a:cubicBezTo>
                  <a:cubicBezTo>
                    <a:pt x="5180" y="4855"/>
                    <a:pt x="5203" y="4954"/>
                    <a:pt x="5222" y="5053"/>
                  </a:cubicBezTo>
                  <a:lnTo>
                    <a:pt x="5416" y="5062"/>
                  </a:lnTo>
                  <a:lnTo>
                    <a:pt x="5218" y="13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45"/>
            <p:cNvSpPr/>
            <p:nvPr/>
          </p:nvSpPr>
          <p:spPr>
            <a:xfrm>
              <a:off x="1877311" y="3684457"/>
              <a:ext cx="485800" cy="247821"/>
            </a:xfrm>
            <a:custGeom>
              <a:avLst/>
              <a:gdLst/>
              <a:ahLst/>
              <a:cxnLst/>
              <a:rect l="l" t="t" r="r" b="b"/>
              <a:pathLst>
                <a:path w="7059" h="3601" extrusionOk="0">
                  <a:moveTo>
                    <a:pt x="6515" y="1"/>
                  </a:moveTo>
                  <a:cubicBezTo>
                    <a:pt x="6075" y="1"/>
                    <a:pt x="3847" y="2778"/>
                    <a:pt x="3551" y="2805"/>
                  </a:cubicBezTo>
                  <a:cubicBezTo>
                    <a:pt x="3548" y="2805"/>
                    <a:pt x="3544" y="2805"/>
                    <a:pt x="3541" y="2805"/>
                  </a:cubicBezTo>
                  <a:cubicBezTo>
                    <a:pt x="3194" y="2805"/>
                    <a:pt x="358" y="1711"/>
                    <a:pt x="34" y="1711"/>
                  </a:cubicBezTo>
                  <a:cubicBezTo>
                    <a:pt x="11" y="1711"/>
                    <a:pt x="1" y="1716"/>
                    <a:pt x="5" y="1728"/>
                  </a:cubicBezTo>
                  <a:cubicBezTo>
                    <a:pt x="123" y="2046"/>
                    <a:pt x="3172" y="3600"/>
                    <a:pt x="3788" y="3600"/>
                  </a:cubicBezTo>
                  <a:cubicBezTo>
                    <a:pt x="3812" y="3600"/>
                    <a:pt x="3832" y="3598"/>
                    <a:pt x="3848" y="3593"/>
                  </a:cubicBezTo>
                  <a:cubicBezTo>
                    <a:pt x="4287" y="3470"/>
                    <a:pt x="7059" y="1010"/>
                    <a:pt x="6577" y="38"/>
                  </a:cubicBezTo>
                  <a:cubicBezTo>
                    <a:pt x="6565" y="13"/>
                    <a:pt x="6544" y="1"/>
                    <a:pt x="6515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45"/>
            <p:cNvSpPr/>
            <p:nvPr/>
          </p:nvSpPr>
          <p:spPr>
            <a:xfrm>
              <a:off x="2132706" y="3684457"/>
              <a:ext cx="225523" cy="233988"/>
            </a:xfrm>
            <a:custGeom>
              <a:avLst/>
              <a:gdLst/>
              <a:ahLst/>
              <a:cxnLst/>
              <a:rect l="l" t="t" r="r" b="b"/>
              <a:pathLst>
                <a:path w="3277" h="3400" extrusionOk="0">
                  <a:moveTo>
                    <a:pt x="2804" y="1"/>
                  </a:moveTo>
                  <a:cubicBezTo>
                    <a:pt x="2411" y="1"/>
                    <a:pt x="603" y="2208"/>
                    <a:pt x="0" y="2701"/>
                  </a:cubicBezTo>
                  <a:cubicBezTo>
                    <a:pt x="184" y="2942"/>
                    <a:pt x="335" y="3173"/>
                    <a:pt x="458" y="3400"/>
                  </a:cubicBezTo>
                  <a:cubicBezTo>
                    <a:pt x="1313" y="2781"/>
                    <a:pt x="3277" y="869"/>
                    <a:pt x="2866" y="38"/>
                  </a:cubicBezTo>
                  <a:cubicBezTo>
                    <a:pt x="2854" y="13"/>
                    <a:pt x="2832" y="1"/>
                    <a:pt x="2804" y="1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45"/>
            <p:cNvSpPr/>
            <p:nvPr/>
          </p:nvSpPr>
          <p:spPr>
            <a:xfrm>
              <a:off x="2152527" y="3648257"/>
              <a:ext cx="227175" cy="321183"/>
            </a:xfrm>
            <a:custGeom>
              <a:avLst/>
              <a:gdLst/>
              <a:ahLst/>
              <a:cxnLst/>
              <a:rect l="l" t="t" r="r" b="b"/>
              <a:pathLst>
                <a:path w="3301" h="4667" extrusionOk="0">
                  <a:moveTo>
                    <a:pt x="2670" y="0"/>
                  </a:moveTo>
                  <a:cubicBezTo>
                    <a:pt x="2663" y="0"/>
                    <a:pt x="2656" y="1"/>
                    <a:pt x="2649" y="2"/>
                  </a:cubicBezTo>
                  <a:cubicBezTo>
                    <a:pt x="1733" y="144"/>
                    <a:pt x="0" y="2726"/>
                    <a:pt x="0" y="2726"/>
                  </a:cubicBezTo>
                  <a:cubicBezTo>
                    <a:pt x="0" y="2726"/>
                    <a:pt x="1681" y="4506"/>
                    <a:pt x="1813" y="4667"/>
                  </a:cubicBezTo>
                  <a:cubicBezTo>
                    <a:pt x="1813" y="4667"/>
                    <a:pt x="3301" y="0"/>
                    <a:pt x="2670" y="0"/>
                  </a:cubicBezTo>
                  <a:close/>
                </a:path>
              </a:pathLst>
            </a:custGeom>
            <a:solidFill>
              <a:srgbClr val="E8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45"/>
            <p:cNvSpPr/>
            <p:nvPr/>
          </p:nvSpPr>
          <p:spPr>
            <a:xfrm>
              <a:off x="2211644" y="3689275"/>
              <a:ext cx="189186" cy="280166"/>
            </a:xfrm>
            <a:custGeom>
              <a:avLst/>
              <a:gdLst/>
              <a:ahLst/>
              <a:cxnLst/>
              <a:rect l="l" t="t" r="r" b="b"/>
              <a:pathLst>
                <a:path w="2749" h="4071" extrusionOk="0">
                  <a:moveTo>
                    <a:pt x="2512" y="1"/>
                  </a:moveTo>
                  <a:cubicBezTo>
                    <a:pt x="1681" y="492"/>
                    <a:pt x="345" y="1280"/>
                    <a:pt x="33" y="2848"/>
                  </a:cubicBezTo>
                  <a:cubicBezTo>
                    <a:pt x="24" y="2914"/>
                    <a:pt x="10" y="2980"/>
                    <a:pt x="0" y="3042"/>
                  </a:cubicBezTo>
                  <a:cubicBezTo>
                    <a:pt x="435" y="3509"/>
                    <a:pt x="888" y="3991"/>
                    <a:pt x="954" y="4071"/>
                  </a:cubicBezTo>
                  <a:cubicBezTo>
                    <a:pt x="954" y="4071"/>
                    <a:pt x="2748" y="719"/>
                    <a:pt x="2512" y="1"/>
                  </a:cubicBezTo>
                  <a:close/>
                </a:path>
              </a:pathLst>
            </a:custGeom>
            <a:solidFill>
              <a:srgbClr val="D43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45"/>
            <p:cNvSpPr/>
            <p:nvPr/>
          </p:nvSpPr>
          <p:spPr>
            <a:xfrm>
              <a:off x="2249633" y="3641720"/>
              <a:ext cx="401358" cy="605547"/>
            </a:xfrm>
            <a:custGeom>
              <a:avLst/>
              <a:gdLst/>
              <a:ahLst/>
              <a:cxnLst/>
              <a:rect l="l" t="t" r="r" b="b"/>
              <a:pathLst>
                <a:path w="5832" h="8799" extrusionOk="0">
                  <a:moveTo>
                    <a:pt x="2069" y="1"/>
                  </a:moveTo>
                  <a:cubicBezTo>
                    <a:pt x="1584" y="1"/>
                    <a:pt x="1142" y="74"/>
                    <a:pt x="879" y="248"/>
                  </a:cubicBezTo>
                  <a:cubicBezTo>
                    <a:pt x="161" y="730"/>
                    <a:pt x="1" y="7557"/>
                    <a:pt x="1" y="7557"/>
                  </a:cubicBezTo>
                  <a:lnTo>
                    <a:pt x="5832" y="8799"/>
                  </a:lnTo>
                  <a:cubicBezTo>
                    <a:pt x="5832" y="8799"/>
                    <a:pt x="4873" y="1008"/>
                    <a:pt x="4274" y="531"/>
                  </a:cubicBezTo>
                  <a:cubicBezTo>
                    <a:pt x="3893" y="225"/>
                    <a:pt x="2916" y="1"/>
                    <a:pt x="2069" y="1"/>
                  </a:cubicBezTo>
                  <a:close/>
                </a:path>
              </a:pathLst>
            </a:custGeom>
            <a:solidFill>
              <a:srgbClr val="E8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45"/>
            <p:cNvSpPr/>
            <p:nvPr/>
          </p:nvSpPr>
          <p:spPr>
            <a:xfrm>
              <a:off x="2282805" y="3641857"/>
              <a:ext cx="332469" cy="114516"/>
            </a:xfrm>
            <a:custGeom>
              <a:avLst/>
              <a:gdLst/>
              <a:ahLst/>
              <a:cxnLst/>
              <a:rect l="l" t="t" r="r" b="b"/>
              <a:pathLst>
                <a:path w="4831" h="1664" extrusionOk="0">
                  <a:moveTo>
                    <a:pt x="1592" y="0"/>
                  </a:moveTo>
                  <a:cubicBezTo>
                    <a:pt x="1286" y="0"/>
                    <a:pt x="998" y="30"/>
                    <a:pt x="761" y="95"/>
                  </a:cubicBezTo>
                  <a:lnTo>
                    <a:pt x="756" y="95"/>
                  </a:lnTo>
                  <a:cubicBezTo>
                    <a:pt x="539" y="128"/>
                    <a:pt x="274" y="298"/>
                    <a:pt x="0" y="539"/>
                  </a:cubicBezTo>
                  <a:cubicBezTo>
                    <a:pt x="581" y="926"/>
                    <a:pt x="1412" y="1266"/>
                    <a:pt x="2361" y="1474"/>
                  </a:cubicBezTo>
                  <a:cubicBezTo>
                    <a:pt x="2958" y="1602"/>
                    <a:pt x="3534" y="1663"/>
                    <a:pt x="4050" y="1663"/>
                  </a:cubicBezTo>
                  <a:cubicBezTo>
                    <a:pt x="4329" y="1663"/>
                    <a:pt x="4592" y="1645"/>
                    <a:pt x="4831" y="1611"/>
                  </a:cubicBezTo>
                  <a:cubicBezTo>
                    <a:pt x="4646" y="1162"/>
                    <a:pt x="4325" y="770"/>
                    <a:pt x="3792" y="529"/>
                  </a:cubicBezTo>
                  <a:cubicBezTo>
                    <a:pt x="3414" y="224"/>
                    <a:pt x="2437" y="0"/>
                    <a:pt x="1592" y="0"/>
                  </a:cubicBezTo>
                  <a:close/>
                </a:path>
              </a:pathLst>
            </a:custGeom>
            <a:solidFill>
              <a:srgbClr val="D43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45"/>
            <p:cNvSpPr/>
            <p:nvPr/>
          </p:nvSpPr>
          <p:spPr>
            <a:xfrm>
              <a:off x="2359127" y="3640894"/>
              <a:ext cx="155740" cy="72536"/>
            </a:xfrm>
            <a:custGeom>
              <a:avLst/>
              <a:gdLst/>
              <a:ahLst/>
              <a:cxnLst/>
              <a:rect l="l" t="t" r="r" b="b"/>
              <a:pathLst>
                <a:path w="2263" h="1054" extrusionOk="0">
                  <a:moveTo>
                    <a:pt x="572" y="1"/>
                  </a:moveTo>
                  <a:cubicBezTo>
                    <a:pt x="372" y="1"/>
                    <a:pt x="179" y="14"/>
                    <a:pt x="1" y="43"/>
                  </a:cubicBezTo>
                  <a:lnTo>
                    <a:pt x="388" y="1053"/>
                  </a:lnTo>
                  <a:lnTo>
                    <a:pt x="2263" y="317"/>
                  </a:lnTo>
                  <a:cubicBezTo>
                    <a:pt x="1808" y="119"/>
                    <a:pt x="1163" y="1"/>
                    <a:pt x="572" y="1"/>
                  </a:cubicBezTo>
                  <a:close/>
                </a:path>
              </a:pathLst>
            </a:custGeom>
            <a:solidFill>
              <a:srgbClr val="F7D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45"/>
            <p:cNvSpPr/>
            <p:nvPr/>
          </p:nvSpPr>
          <p:spPr>
            <a:xfrm>
              <a:off x="2458574" y="3680879"/>
              <a:ext cx="192421" cy="566389"/>
            </a:xfrm>
            <a:custGeom>
              <a:avLst/>
              <a:gdLst/>
              <a:ahLst/>
              <a:cxnLst/>
              <a:rect l="l" t="t" r="r" b="b"/>
              <a:pathLst>
                <a:path w="2796" h="8230" extrusionOk="0">
                  <a:moveTo>
                    <a:pt x="1276" y="0"/>
                  </a:moveTo>
                  <a:cubicBezTo>
                    <a:pt x="322" y="406"/>
                    <a:pt x="1" y="2946"/>
                    <a:pt x="567" y="5864"/>
                  </a:cubicBezTo>
                  <a:cubicBezTo>
                    <a:pt x="704" y="6582"/>
                    <a:pt x="884" y="7257"/>
                    <a:pt x="1091" y="7866"/>
                  </a:cubicBezTo>
                  <a:lnTo>
                    <a:pt x="2796" y="8230"/>
                  </a:lnTo>
                  <a:cubicBezTo>
                    <a:pt x="2796" y="8230"/>
                    <a:pt x="1880" y="765"/>
                    <a:pt x="1276" y="0"/>
                  </a:cubicBezTo>
                  <a:close/>
                </a:path>
              </a:pathLst>
            </a:custGeom>
            <a:solidFill>
              <a:srgbClr val="D43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45"/>
            <p:cNvSpPr/>
            <p:nvPr/>
          </p:nvSpPr>
          <p:spPr>
            <a:xfrm>
              <a:off x="2486859" y="3828224"/>
              <a:ext cx="129038" cy="90842"/>
            </a:xfrm>
            <a:custGeom>
              <a:avLst/>
              <a:gdLst/>
              <a:ahLst/>
              <a:cxnLst/>
              <a:rect l="l" t="t" r="r" b="b"/>
              <a:pathLst>
                <a:path w="1875" h="1320" extrusionOk="0">
                  <a:moveTo>
                    <a:pt x="1619" y="0"/>
                  </a:moveTo>
                  <a:cubicBezTo>
                    <a:pt x="1333" y="0"/>
                    <a:pt x="832" y="189"/>
                    <a:pt x="416" y="243"/>
                  </a:cubicBezTo>
                  <a:lnTo>
                    <a:pt x="1" y="1174"/>
                  </a:lnTo>
                  <a:cubicBezTo>
                    <a:pt x="159" y="1276"/>
                    <a:pt x="322" y="1319"/>
                    <a:pt x="483" y="1319"/>
                  </a:cubicBezTo>
                  <a:cubicBezTo>
                    <a:pt x="1199" y="1319"/>
                    <a:pt x="1875" y="468"/>
                    <a:pt x="1851" y="163"/>
                  </a:cubicBezTo>
                  <a:cubicBezTo>
                    <a:pt x="1844" y="43"/>
                    <a:pt x="1756" y="0"/>
                    <a:pt x="1619" y="0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45"/>
            <p:cNvSpPr/>
            <p:nvPr/>
          </p:nvSpPr>
          <p:spPr>
            <a:xfrm>
              <a:off x="2528152" y="3678263"/>
              <a:ext cx="159594" cy="287599"/>
            </a:xfrm>
            <a:custGeom>
              <a:avLst/>
              <a:gdLst/>
              <a:ahLst/>
              <a:cxnLst/>
              <a:rect l="l" t="t" r="r" b="b"/>
              <a:pathLst>
                <a:path w="2319" h="4179" extrusionOk="0">
                  <a:moveTo>
                    <a:pt x="227" y="0"/>
                  </a:moveTo>
                  <a:lnTo>
                    <a:pt x="0" y="2130"/>
                  </a:lnTo>
                  <a:lnTo>
                    <a:pt x="1148" y="4179"/>
                  </a:lnTo>
                  <a:cubicBezTo>
                    <a:pt x="1148" y="4179"/>
                    <a:pt x="2319" y="959"/>
                    <a:pt x="227" y="0"/>
                  </a:cubicBezTo>
                  <a:close/>
                </a:path>
              </a:pathLst>
            </a:custGeom>
            <a:solidFill>
              <a:srgbClr val="E8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45"/>
            <p:cNvSpPr/>
            <p:nvPr/>
          </p:nvSpPr>
          <p:spPr>
            <a:xfrm>
              <a:off x="2101806" y="3036304"/>
              <a:ext cx="655442" cy="591852"/>
            </a:xfrm>
            <a:custGeom>
              <a:avLst/>
              <a:gdLst/>
              <a:ahLst/>
              <a:cxnLst/>
              <a:rect l="l" t="t" r="r" b="b"/>
              <a:pathLst>
                <a:path w="9524" h="8600" extrusionOk="0">
                  <a:moveTo>
                    <a:pt x="5348" y="1"/>
                  </a:moveTo>
                  <a:cubicBezTo>
                    <a:pt x="5132" y="1"/>
                    <a:pt x="4915" y="31"/>
                    <a:pt x="4708" y="88"/>
                  </a:cubicBezTo>
                  <a:cubicBezTo>
                    <a:pt x="4571" y="126"/>
                    <a:pt x="4429" y="178"/>
                    <a:pt x="4325" y="277"/>
                  </a:cubicBezTo>
                  <a:cubicBezTo>
                    <a:pt x="4222" y="372"/>
                    <a:pt x="4160" y="527"/>
                    <a:pt x="4203" y="664"/>
                  </a:cubicBezTo>
                  <a:cubicBezTo>
                    <a:pt x="3957" y="294"/>
                    <a:pt x="3493" y="177"/>
                    <a:pt x="3036" y="177"/>
                  </a:cubicBezTo>
                  <a:cubicBezTo>
                    <a:pt x="2923" y="177"/>
                    <a:pt x="2810" y="185"/>
                    <a:pt x="2701" y="197"/>
                  </a:cubicBezTo>
                  <a:cubicBezTo>
                    <a:pt x="2281" y="244"/>
                    <a:pt x="1856" y="343"/>
                    <a:pt x="1502" y="575"/>
                  </a:cubicBezTo>
                  <a:cubicBezTo>
                    <a:pt x="1148" y="806"/>
                    <a:pt x="874" y="1188"/>
                    <a:pt x="846" y="1609"/>
                  </a:cubicBezTo>
                  <a:cubicBezTo>
                    <a:pt x="841" y="1747"/>
                    <a:pt x="866" y="1903"/>
                    <a:pt x="974" y="1983"/>
                  </a:cubicBezTo>
                  <a:lnTo>
                    <a:pt x="974" y="1983"/>
                  </a:lnTo>
                  <a:cubicBezTo>
                    <a:pt x="957" y="1974"/>
                    <a:pt x="938" y="1970"/>
                    <a:pt x="919" y="1970"/>
                  </a:cubicBezTo>
                  <a:cubicBezTo>
                    <a:pt x="868" y="1970"/>
                    <a:pt x="815" y="1998"/>
                    <a:pt x="784" y="2038"/>
                  </a:cubicBezTo>
                  <a:cubicBezTo>
                    <a:pt x="737" y="2104"/>
                    <a:pt x="732" y="2185"/>
                    <a:pt x="732" y="2265"/>
                  </a:cubicBezTo>
                  <a:cubicBezTo>
                    <a:pt x="732" y="2680"/>
                    <a:pt x="883" y="3091"/>
                    <a:pt x="1153" y="3407"/>
                  </a:cubicBezTo>
                  <a:cubicBezTo>
                    <a:pt x="1130" y="3406"/>
                    <a:pt x="1108" y="3405"/>
                    <a:pt x="1085" y="3405"/>
                  </a:cubicBezTo>
                  <a:cubicBezTo>
                    <a:pt x="598" y="3405"/>
                    <a:pt x="171" y="3840"/>
                    <a:pt x="85" y="4323"/>
                  </a:cubicBezTo>
                  <a:cubicBezTo>
                    <a:pt x="0" y="4833"/>
                    <a:pt x="222" y="5353"/>
                    <a:pt x="553" y="5749"/>
                  </a:cubicBezTo>
                  <a:cubicBezTo>
                    <a:pt x="687" y="5904"/>
                    <a:pt x="874" y="6055"/>
                    <a:pt x="1070" y="6055"/>
                  </a:cubicBezTo>
                  <a:cubicBezTo>
                    <a:pt x="1102" y="6055"/>
                    <a:pt x="1134" y="6051"/>
                    <a:pt x="1167" y="6042"/>
                  </a:cubicBezTo>
                  <a:lnTo>
                    <a:pt x="1167" y="6042"/>
                  </a:lnTo>
                  <a:cubicBezTo>
                    <a:pt x="1068" y="6410"/>
                    <a:pt x="1200" y="6831"/>
                    <a:pt x="1493" y="7071"/>
                  </a:cubicBezTo>
                  <a:cubicBezTo>
                    <a:pt x="1671" y="7218"/>
                    <a:pt x="1904" y="7295"/>
                    <a:pt x="2135" y="7295"/>
                  </a:cubicBezTo>
                  <a:cubicBezTo>
                    <a:pt x="2284" y="7295"/>
                    <a:pt x="2432" y="7263"/>
                    <a:pt x="2564" y="7199"/>
                  </a:cubicBezTo>
                  <a:lnTo>
                    <a:pt x="2918" y="7223"/>
                  </a:lnTo>
                  <a:cubicBezTo>
                    <a:pt x="2923" y="7657"/>
                    <a:pt x="3315" y="7983"/>
                    <a:pt x="3688" y="8209"/>
                  </a:cubicBezTo>
                  <a:cubicBezTo>
                    <a:pt x="3990" y="8393"/>
                    <a:pt x="4316" y="8568"/>
                    <a:pt x="4675" y="8596"/>
                  </a:cubicBezTo>
                  <a:cubicBezTo>
                    <a:pt x="4704" y="8599"/>
                    <a:pt x="4733" y="8600"/>
                    <a:pt x="4762" y="8600"/>
                  </a:cubicBezTo>
                  <a:cubicBezTo>
                    <a:pt x="5091" y="8600"/>
                    <a:pt x="5434" y="8453"/>
                    <a:pt x="5586" y="8162"/>
                  </a:cubicBezTo>
                  <a:cubicBezTo>
                    <a:pt x="5794" y="8412"/>
                    <a:pt x="6112" y="8560"/>
                    <a:pt x="6435" y="8560"/>
                  </a:cubicBezTo>
                  <a:cubicBezTo>
                    <a:pt x="6472" y="8560"/>
                    <a:pt x="6508" y="8558"/>
                    <a:pt x="6545" y="8554"/>
                  </a:cubicBezTo>
                  <a:cubicBezTo>
                    <a:pt x="6903" y="8521"/>
                    <a:pt x="7239" y="8299"/>
                    <a:pt x="7409" y="7983"/>
                  </a:cubicBezTo>
                  <a:cubicBezTo>
                    <a:pt x="7697" y="7954"/>
                    <a:pt x="7994" y="7912"/>
                    <a:pt x="8225" y="7737"/>
                  </a:cubicBezTo>
                  <a:cubicBezTo>
                    <a:pt x="8452" y="7567"/>
                    <a:pt x="8575" y="7218"/>
                    <a:pt x="8410" y="6982"/>
                  </a:cubicBezTo>
                  <a:cubicBezTo>
                    <a:pt x="8868" y="6854"/>
                    <a:pt x="9278" y="6510"/>
                    <a:pt x="9401" y="6052"/>
                  </a:cubicBezTo>
                  <a:cubicBezTo>
                    <a:pt x="9524" y="5598"/>
                    <a:pt x="9302" y="5046"/>
                    <a:pt x="8858" y="4881"/>
                  </a:cubicBezTo>
                  <a:cubicBezTo>
                    <a:pt x="9245" y="4730"/>
                    <a:pt x="9335" y="4220"/>
                    <a:pt x="9288" y="3809"/>
                  </a:cubicBezTo>
                  <a:cubicBezTo>
                    <a:pt x="9250" y="3455"/>
                    <a:pt x="9156" y="3110"/>
                    <a:pt x="9009" y="2784"/>
                  </a:cubicBezTo>
                  <a:cubicBezTo>
                    <a:pt x="8924" y="2591"/>
                    <a:pt x="8811" y="2402"/>
                    <a:pt x="8636" y="2279"/>
                  </a:cubicBezTo>
                  <a:cubicBezTo>
                    <a:pt x="8542" y="2213"/>
                    <a:pt x="8422" y="2174"/>
                    <a:pt x="8305" y="2174"/>
                  </a:cubicBezTo>
                  <a:cubicBezTo>
                    <a:pt x="8213" y="2174"/>
                    <a:pt x="8121" y="2199"/>
                    <a:pt x="8046" y="2255"/>
                  </a:cubicBezTo>
                  <a:cubicBezTo>
                    <a:pt x="8192" y="1736"/>
                    <a:pt x="7933" y="1136"/>
                    <a:pt x="7461" y="886"/>
                  </a:cubicBezTo>
                  <a:cubicBezTo>
                    <a:pt x="7396" y="854"/>
                    <a:pt x="7315" y="834"/>
                    <a:pt x="7239" y="834"/>
                  </a:cubicBezTo>
                  <a:cubicBezTo>
                    <a:pt x="7128" y="834"/>
                    <a:pt x="7029" y="876"/>
                    <a:pt x="7012" y="981"/>
                  </a:cubicBezTo>
                  <a:cubicBezTo>
                    <a:pt x="6828" y="575"/>
                    <a:pt x="6455" y="263"/>
                    <a:pt x="6030" y="112"/>
                  </a:cubicBezTo>
                  <a:cubicBezTo>
                    <a:pt x="5812" y="36"/>
                    <a:pt x="5581" y="1"/>
                    <a:pt x="5348" y="1"/>
                  </a:cubicBezTo>
                  <a:close/>
                </a:path>
              </a:pathLst>
            </a:custGeom>
            <a:solidFill>
              <a:srgbClr val="844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45"/>
            <p:cNvSpPr/>
            <p:nvPr/>
          </p:nvSpPr>
          <p:spPr>
            <a:xfrm>
              <a:off x="2177509" y="3329274"/>
              <a:ext cx="579740" cy="298885"/>
            </a:xfrm>
            <a:custGeom>
              <a:avLst/>
              <a:gdLst/>
              <a:ahLst/>
              <a:cxnLst/>
              <a:rect l="l" t="t" r="r" b="b"/>
              <a:pathLst>
                <a:path w="8424" h="4343" extrusionOk="0">
                  <a:moveTo>
                    <a:pt x="8178" y="0"/>
                  </a:moveTo>
                  <a:lnTo>
                    <a:pt x="8178" y="0"/>
                  </a:lnTo>
                  <a:cubicBezTo>
                    <a:pt x="7229" y="770"/>
                    <a:pt x="5940" y="1417"/>
                    <a:pt x="4453" y="1790"/>
                  </a:cubicBezTo>
                  <a:cubicBezTo>
                    <a:pt x="3566" y="2014"/>
                    <a:pt x="2696" y="2120"/>
                    <a:pt x="1883" y="2120"/>
                  </a:cubicBezTo>
                  <a:cubicBezTo>
                    <a:pt x="1224" y="2120"/>
                    <a:pt x="603" y="2050"/>
                    <a:pt x="43" y="1917"/>
                  </a:cubicBezTo>
                  <a:lnTo>
                    <a:pt x="43" y="1917"/>
                  </a:lnTo>
                  <a:cubicBezTo>
                    <a:pt x="1" y="2253"/>
                    <a:pt x="138" y="2602"/>
                    <a:pt x="393" y="2814"/>
                  </a:cubicBezTo>
                  <a:cubicBezTo>
                    <a:pt x="571" y="2961"/>
                    <a:pt x="804" y="3038"/>
                    <a:pt x="1035" y="3038"/>
                  </a:cubicBezTo>
                  <a:cubicBezTo>
                    <a:pt x="1184" y="3038"/>
                    <a:pt x="1332" y="3006"/>
                    <a:pt x="1464" y="2942"/>
                  </a:cubicBezTo>
                  <a:lnTo>
                    <a:pt x="1818" y="2966"/>
                  </a:lnTo>
                  <a:cubicBezTo>
                    <a:pt x="1823" y="3400"/>
                    <a:pt x="2215" y="3726"/>
                    <a:pt x="2588" y="3952"/>
                  </a:cubicBezTo>
                  <a:cubicBezTo>
                    <a:pt x="2890" y="4136"/>
                    <a:pt x="3216" y="4311"/>
                    <a:pt x="3575" y="4339"/>
                  </a:cubicBezTo>
                  <a:cubicBezTo>
                    <a:pt x="3604" y="4342"/>
                    <a:pt x="3633" y="4343"/>
                    <a:pt x="3662" y="4343"/>
                  </a:cubicBezTo>
                  <a:cubicBezTo>
                    <a:pt x="3991" y="4343"/>
                    <a:pt x="4334" y="4196"/>
                    <a:pt x="4486" y="3905"/>
                  </a:cubicBezTo>
                  <a:cubicBezTo>
                    <a:pt x="4694" y="4155"/>
                    <a:pt x="5012" y="4303"/>
                    <a:pt x="5335" y="4303"/>
                  </a:cubicBezTo>
                  <a:cubicBezTo>
                    <a:pt x="5372" y="4303"/>
                    <a:pt x="5408" y="4301"/>
                    <a:pt x="5445" y="4297"/>
                  </a:cubicBezTo>
                  <a:cubicBezTo>
                    <a:pt x="5803" y="4264"/>
                    <a:pt x="6139" y="4042"/>
                    <a:pt x="6309" y="3726"/>
                  </a:cubicBezTo>
                  <a:cubicBezTo>
                    <a:pt x="6597" y="3697"/>
                    <a:pt x="6894" y="3655"/>
                    <a:pt x="7125" y="3480"/>
                  </a:cubicBezTo>
                  <a:cubicBezTo>
                    <a:pt x="7352" y="3310"/>
                    <a:pt x="7475" y="2961"/>
                    <a:pt x="7310" y="2725"/>
                  </a:cubicBezTo>
                  <a:cubicBezTo>
                    <a:pt x="7768" y="2597"/>
                    <a:pt x="8178" y="2253"/>
                    <a:pt x="8301" y="1795"/>
                  </a:cubicBezTo>
                  <a:cubicBezTo>
                    <a:pt x="8424" y="1341"/>
                    <a:pt x="8202" y="789"/>
                    <a:pt x="7758" y="624"/>
                  </a:cubicBezTo>
                  <a:cubicBezTo>
                    <a:pt x="8008" y="524"/>
                    <a:pt x="8136" y="274"/>
                    <a:pt x="8178" y="0"/>
                  </a:cubicBezTo>
                  <a:close/>
                </a:path>
              </a:pathLst>
            </a:custGeom>
            <a:solidFill>
              <a:srgbClr val="763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45"/>
            <p:cNvSpPr/>
            <p:nvPr/>
          </p:nvSpPr>
          <p:spPr>
            <a:xfrm>
              <a:off x="2379980" y="3558997"/>
              <a:ext cx="91324" cy="121949"/>
            </a:xfrm>
            <a:custGeom>
              <a:avLst/>
              <a:gdLst/>
              <a:ahLst/>
              <a:cxnLst/>
              <a:rect l="l" t="t" r="r" b="b"/>
              <a:pathLst>
                <a:path w="1327" h="1772" extrusionOk="0">
                  <a:moveTo>
                    <a:pt x="1143" y="1"/>
                  </a:moveTo>
                  <a:lnTo>
                    <a:pt x="0" y="444"/>
                  </a:lnTo>
                  <a:lnTo>
                    <a:pt x="24" y="1204"/>
                  </a:lnTo>
                  <a:lnTo>
                    <a:pt x="354" y="1771"/>
                  </a:lnTo>
                  <a:lnTo>
                    <a:pt x="1327" y="1332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45"/>
            <p:cNvSpPr/>
            <p:nvPr/>
          </p:nvSpPr>
          <p:spPr>
            <a:xfrm>
              <a:off x="2187901" y="3202506"/>
              <a:ext cx="408516" cy="406933"/>
            </a:xfrm>
            <a:custGeom>
              <a:avLst/>
              <a:gdLst/>
              <a:ahLst/>
              <a:cxnLst/>
              <a:rect l="l" t="t" r="r" b="b"/>
              <a:pathLst>
                <a:path w="5936" h="5913" extrusionOk="0">
                  <a:moveTo>
                    <a:pt x="2801" y="1"/>
                  </a:moveTo>
                  <a:cubicBezTo>
                    <a:pt x="2619" y="1"/>
                    <a:pt x="2430" y="13"/>
                    <a:pt x="2234" y="39"/>
                  </a:cubicBezTo>
                  <a:cubicBezTo>
                    <a:pt x="1" y="331"/>
                    <a:pt x="81" y="3155"/>
                    <a:pt x="242" y="4194"/>
                  </a:cubicBezTo>
                  <a:cubicBezTo>
                    <a:pt x="397" y="5232"/>
                    <a:pt x="1615" y="5903"/>
                    <a:pt x="3037" y="5912"/>
                  </a:cubicBezTo>
                  <a:cubicBezTo>
                    <a:pt x="3048" y="5912"/>
                    <a:pt x="3059" y="5912"/>
                    <a:pt x="3070" y="5912"/>
                  </a:cubicBezTo>
                  <a:cubicBezTo>
                    <a:pt x="5333" y="5912"/>
                    <a:pt x="5936" y="4479"/>
                    <a:pt x="5912" y="3051"/>
                  </a:cubicBezTo>
                  <a:cubicBezTo>
                    <a:pt x="5878" y="1349"/>
                    <a:pt x="4707" y="1"/>
                    <a:pt x="2801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45"/>
            <p:cNvSpPr/>
            <p:nvPr/>
          </p:nvSpPr>
          <p:spPr>
            <a:xfrm>
              <a:off x="2379292" y="3153368"/>
              <a:ext cx="270119" cy="429643"/>
            </a:xfrm>
            <a:custGeom>
              <a:avLst/>
              <a:gdLst/>
              <a:ahLst/>
              <a:cxnLst/>
              <a:rect l="l" t="t" r="r" b="b"/>
              <a:pathLst>
                <a:path w="3925" h="6243" extrusionOk="0">
                  <a:moveTo>
                    <a:pt x="1095" y="0"/>
                  </a:moveTo>
                  <a:cubicBezTo>
                    <a:pt x="1053" y="0"/>
                    <a:pt x="1011" y="2"/>
                    <a:pt x="969" y="7"/>
                  </a:cubicBezTo>
                  <a:cubicBezTo>
                    <a:pt x="652" y="35"/>
                    <a:pt x="322" y="219"/>
                    <a:pt x="185" y="517"/>
                  </a:cubicBezTo>
                  <a:cubicBezTo>
                    <a:pt x="1" y="909"/>
                    <a:pt x="199" y="1343"/>
                    <a:pt x="393" y="1702"/>
                  </a:cubicBezTo>
                  <a:cubicBezTo>
                    <a:pt x="591" y="2070"/>
                    <a:pt x="799" y="2457"/>
                    <a:pt x="1153" y="2674"/>
                  </a:cubicBezTo>
                  <a:cubicBezTo>
                    <a:pt x="907" y="3213"/>
                    <a:pt x="1162" y="3883"/>
                    <a:pt x="1686" y="4091"/>
                  </a:cubicBezTo>
                  <a:cubicBezTo>
                    <a:pt x="1436" y="4521"/>
                    <a:pt x="1361" y="5035"/>
                    <a:pt x="1474" y="5493"/>
                  </a:cubicBezTo>
                  <a:cubicBezTo>
                    <a:pt x="1535" y="5748"/>
                    <a:pt x="1663" y="5994"/>
                    <a:pt x="1880" y="6135"/>
                  </a:cubicBezTo>
                  <a:cubicBezTo>
                    <a:pt x="1988" y="6205"/>
                    <a:pt x="2121" y="6242"/>
                    <a:pt x="2252" y="6242"/>
                  </a:cubicBezTo>
                  <a:cubicBezTo>
                    <a:pt x="2390" y="6242"/>
                    <a:pt x="2527" y="6201"/>
                    <a:pt x="2635" y="6112"/>
                  </a:cubicBezTo>
                  <a:lnTo>
                    <a:pt x="3193" y="5309"/>
                  </a:lnTo>
                  <a:cubicBezTo>
                    <a:pt x="3745" y="4431"/>
                    <a:pt x="3924" y="3350"/>
                    <a:pt x="3679" y="2396"/>
                  </a:cubicBezTo>
                  <a:cubicBezTo>
                    <a:pt x="3433" y="1442"/>
                    <a:pt x="2763" y="625"/>
                    <a:pt x="1875" y="205"/>
                  </a:cubicBezTo>
                  <a:cubicBezTo>
                    <a:pt x="1633" y="90"/>
                    <a:pt x="1370" y="0"/>
                    <a:pt x="1095" y="0"/>
                  </a:cubicBezTo>
                  <a:close/>
                </a:path>
              </a:pathLst>
            </a:custGeom>
            <a:solidFill>
              <a:srgbClr val="844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45"/>
            <p:cNvSpPr/>
            <p:nvPr/>
          </p:nvSpPr>
          <p:spPr>
            <a:xfrm>
              <a:off x="2459262" y="3379650"/>
              <a:ext cx="180721" cy="203363"/>
            </a:xfrm>
            <a:custGeom>
              <a:avLst/>
              <a:gdLst/>
              <a:ahLst/>
              <a:cxnLst/>
              <a:rect l="l" t="t" r="r" b="b"/>
              <a:pathLst>
                <a:path w="2626" h="2955" extrusionOk="0">
                  <a:moveTo>
                    <a:pt x="2625" y="0"/>
                  </a:moveTo>
                  <a:lnTo>
                    <a:pt x="2625" y="0"/>
                  </a:lnTo>
                  <a:cubicBezTo>
                    <a:pt x="2555" y="85"/>
                    <a:pt x="2479" y="165"/>
                    <a:pt x="2389" y="236"/>
                  </a:cubicBezTo>
                  <a:cubicBezTo>
                    <a:pt x="2071" y="492"/>
                    <a:pt x="1679" y="613"/>
                    <a:pt x="1256" y="613"/>
                  </a:cubicBezTo>
                  <a:cubicBezTo>
                    <a:pt x="851" y="613"/>
                    <a:pt x="419" y="501"/>
                    <a:pt x="0" y="288"/>
                  </a:cubicBezTo>
                  <a:lnTo>
                    <a:pt x="0" y="288"/>
                  </a:lnTo>
                  <a:cubicBezTo>
                    <a:pt x="104" y="520"/>
                    <a:pt x="284" y="708"/>
                    <a:pt x="524" y="803"/>
                  </a:cubicBezTo>
                  <a:cubicBezTo>
                    <a:pt x="274" y="1233"/>
                    <a:pt x="199" y="1747"/>
                    <a:pt x="312" y="2205"/>
                  </a:cubicBezTo>
                  <a:cubicBezTo>
                    <a:pt x="373" y="2460"/>
                    <a:pt x="501" y="2706"/>
                    <a:pt x="718" y="2847"/>
                  </a:cubicBezTo>
                  <a:cubicBezTo>
                    <a:pt x="826" y="2917"/>
                    <a:pt x="959" y="2954"/>
                    <a:pt x="1090" y="2954"/>
                  </a:cubicBezTo>
                  <a:cubicBezTo>
                    <a:pt x="1228" y="2954"/>
                    <a:pt x="1365" y="2913"/>
                    <a:pt x="1473" y="2824"/>
                  </a:cubicBezTo>
                  <a:lnTo>
                    <a:pt x="2031" y="2021"/>
                  </a:lnTo>
                  <a:cubicBezTo>
                    <a:pt x="2413" y="1412"/>
                    <a:pt x="2616" y="699"/>
                    <a:pt x="2625" y="0"/>
                  </a:cubicBezTo>
                  <a:close/>
                </a:path>
              </a:pathLst>
            </a:custGeom>
            <a:solidFill>
              <a:srgbClr val="763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45"/>
            <p:cNvSpPr/>
            <p:nvPr/>
          </p:nvSpPr>
          <p:spPr>
            <a:xfrm>
              <a:off x="2479702" y="3469461"/>
              <a:ext cx="103092" cy="110456"/>
            </a:xfrm>
            <a:custGeom>
              <a:avLst/>
              <a:gdLst/>
              <a:ahLst/>
              <a:cxnLst/>
              <a:rect l="l" t="t" r="r" b="b"/>
              <a:pathLst>
                <a:path w="1498" h="1605" extrusionOk="0">
                  <a:moveTo>
                    <a:pt x="1068" y="0"/>
                  </a:moveTo>
                  <a:cubicBezTo>
                    <a:pt x="833" y="0"/>
                    <a:pt x="536" y="193"/>
                    <a:pt x="322" y="508"/>
                  </a:cubicBezTo>
                  <a:cubicBezTo>
                    <a:pt x="38" y="924"/>
                    <a:pt x="1" y="1386"/>
                    <a:pt x="237" y="1547"/>
                  </a:cubicBezTo>
                  <a:cubicBezTo>
                    <a:pt x="293" y="1586"/>
                    <a:pt x="359" y="1605"/>
                    <a:pt x="431" y="1605"/>
                  </a:cubicBezTo>
                  <a:cubicBezTo>
                    <a:pt x="664" y="1605"/>
                    <a:pt x="960" y="1411"/>
                    <a:pt x="1176" y="1094"/>
                  </a:cubicBezTo>
                  <a:cubicBezTo>
                    <a:pt x="1460" y="683"/>
                    <a:pt x="1497" y="216"/>
                    <a:pt x="1261" y="55"/>
                  </a:cubicBezTo>
                  <a:cubicBezTo>
                    <a:pt x="1205" y="18"/>
                    <a:pt x="1140" y="0"/>
                    <a:pt x="1068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45"/>
            <p:cNvSpPr/>
            <p:nvPr/>
          </p:nvSpPr>
          <p:spPr>
            <a:xfrm>
              <a:off x="2495943" y="3486598"/>
              <a:ext cx="78730" cy="84442"/>
            </a:xfrm>
            <a:custGeom>
              <a:avLst/>
              <a:gdLst/>
              <a:ahLst/>
              <a:cxnLst/>
              <a:rect l="l" t="t" r="r" b="b"/>
              <a:pathLst>
                <a:path w="1144" h="1227" extrusionOk="0">
                  <a:moveTo>
                    <a:pt x="817" y="0"/>
                  </a:moveTo>
                  <a:cubicBezTo>
                    <a:pt x="637" y="0"/>
                    <a:pt x="409" y="148"/>
                    <a:pt x="246" y="387"/>
                  </a:cubicBezTo>
                  <a:cubicBezTo>
                    <a:pt x="29" y="703"/>
                    <a:pt x="1" y="1062"/>
                    <a:pt x="180" y="1185"/>
                  </a:cubicBezTo>
                  <a:cubicBezTo>
                    <a:pt x="223" y="1213"/>
                    <a:pt x="273" y="1227"/>
                    <a:pt x="327" y="1227"/>
                  </a:cubicBezTo>
                  <a:cubicBezTo>
                    <a:pt x="507" y="1227"/>
                    <a:pt x="735" y="1078"/>
                    <a:pt x="898" y="835"/>
                  </a:cubicBezTo>
                  <a:cubicBezTo>
                    <a:pt x="1115" y="524"/>
                    <a:pt x="1143" y="165"/>
                    <a:pt x="964" y="42"/>
                  </a:cubicBezTo>
                  <a:cubicBezTo>
                    <a:pt x="921" y="14"/>
                    <a:pt x="871" y="0"/>
                    <a:pt x="817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45"/>
            <p:cNvSpPr/>
            <p:nvPr/>
          </p:nvSpPr>
          <p:spPr>
            <a:xfrm>
              <a:off x="2493672" y="3528303"/>
              <a:ext cx="40673" cy="43563"/>
            </a:xfrm>
            <a:custGeom>
              <a:avLst/>
              <a:gdLst/>
              <a:ahLst/>
              <a:cxnLst/>
              <a:rect l="l" t="t" r="r" b="b"/>
              <a:pathLst>
                <a:path w="591" h="633" extrusionOk="0">
                  <a:moveTo>
                    <a:pt x="422" y="1"/>
                  </a:moveTo>
                  <a:cubicBezTo>
                    <a:pt x="330" y="1"/>
                    <a:pt x="212" y="77"/>
                    <a:pt x="128" y="201"/>
                  </a:cubicBezTo>
                  <a:cubicBezTo>
                    <a:pt x="15" y="362"/>
                    <a:pt x="1" y="546"/>
                    <a:pt x="95" y="612"/>
                  </a:cubicBezTo>
                  <a:cubicBezTo>
                    <a:pt x="117" y="626"/>
                    <a:pt x="142" y="632"/>
                    <a:pt x="169" y="632"/>
                  </a:cubicBezTo>
                  <a:cubicBezTo>
                    <a:pt x="262" y="632"/>
                    <a:pt x="380" y="556"/>
                    <a:pt x="463" y="432"/>
                  </a:cubicBezTo>
                  <a:cubicBezTo>
                    <a:pt x="577" y="267"/>
                    <a:pt x="591" y="88"/>
                    <a:pt x="496" y="22"/>
                  </a:cubicBezTo>
                  <a:cubicBezTo>
                    <a:pt x="475" y="8"/>
                    <a:pt x="450" y="1"/>
                    <a:pt x="422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45"/>
            <p:cNvSpPr/>
            <p:nvPr/>
          </p:nvSpPr>
          <p:spPr>
            <a:xfrm>
              <a:off x="2478394" y="3454596"/>
              <a:ext cx="171981" cy="192902"/>
            </a:xfrm>
            <a:custGeom>
              <a:avLst/>
              <a:gdLst/>
              <a:ahLst/>
              <a:cxnLst/>
              <a:rect l="l" t="t" r="r" b="b"/>
              <a:pathLst>
                <a:path w="2499" h="2803" extrusionOk="0">
                  <a:moveTo>
                    <a:pt x="1293" y="1"/>
                  </a:moveTo>
                  <a:cubicBezTo>
                    <a:pt x="1159" y="1"/>
                    <a:pt x="1031" y="78"/>
                    <a:pt x="978" y="205"/>
                  </a:cubicBezTo>
                  <a:lnTo>
                    <a:pt x="95" y="2164"/>
                  </a:lnTo>
                  <a:cubicBezTo>
                    <a:pt x="1" y="2367"/>
                    <a:pt x="124" y="2599"/>
                    <a:pt x="341" y="2641"/>
                  </a:cubicBezTo>
                  <a:lnTo>
                    <a:pt x="1148" y="2797"/>
                  </a:lnTo>
                  <a:cubicBezTo>
                    <a:pt x="1169" y="2801"/>
                    <a:pt x="1190" y="2803"/>
                    <a:pt x="1211" y="2803"/>
                  </a:cubicBezTo>
                  <a:cubicBezTo>
                    <a:pt x="1344" y="2803"/>
                    <a:pt x="1469" y="2726"/>
                    <a:pt x="1526" y="2599"/>
                  </a:cubicBezTo>
                  <a:lnTo>
                    <a:pt x="2409" y="639"/>
                  </a:lnTo>
                  <a:cubicBezTo>
                    <a:pt x="2499" y="436"/>
                    <a:pt x="2376" y="205"/>
                    <a:pt x="2159" y="162"/>
                  </a:cubicBezTo>
                  <a:lnTo>
                    <a:pt x="1356" y="7"/>
                  </a:lnTo>
                  <a:cubicBezTo>
                    <a:pt x="1335" y="3"/>
                    <a:pt x="1314" y="1"/>
                    <a:pt x="1293" y="1"/>
                  </a:cubicBezTo>
                  <a:close/>
                </a:path>
              </a:pathLst>
            </a:custGeom>
            <a:solidFill>
              <a:srgbClr val="F2D8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45"/>
            <p:cNvSpPr/>
            <p:nvPr/>
          </p:nvSpPr>
          <p:spPr>
            <a:xfrm>
              <a:off x="2486240" y="3459207"/>
              <a:ext cx="171912" cy="192834"/>
            </a:xfrm>
            <a:custGeom>
              <a:avLst/>
              <a:gdLst/>
              <a:ahLst/>
              <a:cxnLst/>
              <a:rect l="l" t="t" r="r" b="b"/>
              <a:pathLst>
                <a:path w="2498" h="2802" extrusionOk="0">
                  <a:moveTo>
                    <a:pt x="1291" y="0"/>
                  </a:moveTo>
                  <a:cubicBezTo>
                    <a:pt x="1155" y="0"/>
                    <a:pt x="1031" y="77"/>
                    <a:pt x="977" y="204"/>
                  </a:cubicBezTo>
                  <a:lnTo>
                    <a:pt x="95" y="2163"/>
                  </a:lnTo>
                  <a:cubicBezTo>
                    <a:pt x="0" y="2366"/>
                    <a:pt x="123" y="2598"/>
                    <a:pt x="340" y="2640"/>
                  </a:cubicBezTo>
                  <a:lnTo>
                    <a:pt x="1147" y="2796"/>
                  </a:lnTo>
                  <a:cubicBezTo>
                    <a:pt x="1168" y="2800"/>
                    <a:pt x="1189" y="2802"/>
                    <a:pt x="1210" y="2802"/>
                  </a:cubicBezTo>
                  <a:cubicBezTo>
                    <a:pt x="1343" y="2802"/>
                    <a:pt x="1468" y="2725"/>
                    <a:pt x="1525" y="2598"/>
                  </a:cubicBezTo>
                  <a:lnTo>
                    <a:pt x="2408" y="638"/>
                  </a:lnTo>
                  <a:cubicBezTo>
                    <a:pt x="2498" y="435"/>
                    <a:pt x="2375" y="204"/>
                    <a:pt x="2158" y="162"/>
                  </a:cubicBezTo>
                  <a:lnTo>
                    <a:pt x="1355" y="6"/>
                  </a:lnTo>
                  <a:cubicBezTo>
                    <a:pt x="1334" y="2"/>
                    <a:pt x="1312" y="0"/>
                    <a:pt x="1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45"/>
            <p:cNvSpPr/>
            <p:nvPr/>
          </p:nvSpPr>
          <p:spPr>
            <a:xfrm>
              <a:off x="2461533" y="3568907"/>
              <a:ext cx="131033" cy="343894"/>
            </a:xfrm>
            <a:custGeom>
              <a:avLst/>
              <a:gdLst/>
              <a:ahLst/>
              <a:cxnLst/>
              <a:rect l="l" t="t" r="r" b="b"/>
              <a:pathLst>
                <a:path w="1904" h="4997" extrusionOk="0">
                  <a:moveTo>
                    <a:pt x="1736" y="1"/>
                  </a:moveTo>
                  <a:cubicBezTo>
                    <a:pt x="1733" y="1"/>
                    <a:pt x="1731" y="1"/>
                    <a:pt x="1728" y="3"/>
                  </a:cubicBezTo>
                  <a:cubicBezTo>
                    <a:pt x="1365" y="220"/>
                    <a:pt x="0" y="4130"/>
                    <a:pt x="227" y="4757"/>
                  </a:cubicBezTo>
                  <a:cubicBezTo>
                    <a:pt x="287" y="4927"/>
                    <a:pt x="422" y="4997"/>
                    <a:pt x="567" y="4997"/>
                  </a:cubicBezTo>
                  <a:cubicBezTo>
                    <a:pt x="786" y="4997"/>
                    <a:pt x="1031" y="4840"/>
                    <a:pt x="1091" y="4630"/>
                  </a:cubicBezTo>
                  <a:cubicBezTo>
                    <a:pt x="1240" y="4094"/>
                    <a:pt x="1904" y="1"/>
                    <a:pt x="173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45"/>
            <p:cNvSpPr/>
            <p:nvPr/>
          </p:nvSpPr>
          <p:spPr>
            <a:xfrm>
              <a:off x="2264911" y="4664739"/>
              <a:ext cx="115411" cy="41361"/>
            </a:xfrm>
            <a:custGeom>
              <a:avLst/>
              <a:gdLst/>
              <a:ahLst/>
              <a:cxnLst/>
              <a:rect l="l" t="t" r="r" b="b"/>
              <a:pathLst>
                <a:path w="1677" h="601" extrusionOk="0">
                  <a:moveTo>
                    <a:pt x="1364" y="1"/>
                  </a:moveTo>
                  <a:cubicBezTo>
                    <a:pt x="1360" y="1"/>
                    <a:pt x="1355" y="1"/>
                    <a:pt x="1351" y="1"/>
                  </a:cubicBezTo>
                  <a:cubicBezTo>
                    <a:pt x="884" y="34"/>
                    <a:pt x="1" y="601"/>
                    <a:pt x="1" y="601"/>
                  </a:cubicBezTo>
                  <a:lnTo>
                    <a:pt x="1677" y="601"/>
                  </a:lnTo>
                  <a:cubicBezTo>
                    <a:pt x="1677" y="601"/>
                    <a:pt x="1640" y="1"/>
                    <a:pt x="1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45"/>
            <p:cNvSpPr/>
            <p:nvPr/>
          </p:nvSpPr>
          <p:spPr>
            <a:xfrm>
              <a:off x="2583690" y="4664739"/>
              <a:ext cx="90705" cy="41361"/>
            </a:xfrm>
            <a:custGeom>
              <a:avLst/>
              <a:gdLst/>
              <a:ahLst/>
              <a:cxnLst/>
              <a:rect l="l" t="t" r="r" b="b"/>
              <a:pathLst>
                <a:path w="1318" h="601" extrusionOk="0">
                  <a:moveTo>
                    <a:pt x="246" y="1"/>
                  </a:moveTo>
                  <a:cubicBezTo>
                    <a:pt x="33" y="1"/>
                    <a:pt x="1" y="601"/>
                    <a:pt x="1" y="601"/>
                  </a:cubicBezTo>
                  <a:lnTo>
                    <a:pt x="1318" y="601"/>
                  </a:lnTo>
                  <a:cubicBezTo>
                    <a:pt x="1318" y="601"/>
                    <a:pt x="624" y="34"/>
                    <a:pt x="256" y="1"/>
                  </a:cubicBezTo>
                  <a:cubicBezTo>
                    <a:pt x="252" y="1"/>
                    <a:pt x="249" y="1"/>
                    <a:pt x="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45"/>
            <p:cNvSpPr/>
            <p:nvPr/>
          </p:nvSpPr>
          <p:spPr>
            <a:xfrm>
              <a:off x="1019733" y="3716596"/>
              <a:ext cx="380919" cy="915444"/>
            </a:xfrm>
            <a:custGeom>
              <a:avLst/>
              <a:gdLst/>
              <a:ahLst/>
              <a:cxnLst/>
              <a:rect l="l" t="t" r="r" b="b"/>
              <a:pathLst>
                <a:path w="5535" h="13302" extrusionOk="0">
                  <a:moveTo>
                    <a:pt x="5534" y="0"/>
                  </a:moveTo>
                  <a:lnTo>
                    <a:pt x="1" y="407"/>
                  </a:lnTo>
                  <a:lnTo>
                    <a:pt x="440" y="13301"/>
                  </a:lnTo>
                  <a:lnTo>
                    <a:pt x="5530" y="13301"/>
                  </a:lnTo>
                  <a:lnTo>
                    <a:pt x="5534" y="0"/>
                  </a:lnTo>
                  <a:close/>
                </a:path>
              </a:pathLst>
            </a:custGeom>
            <a:solidFill>
              <a:srgbClr val="6A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45"/>
            <p:cNvSpPr/>
            <p:nvPr/>
          </p:nvSpPr>
          <p:spPr>
            <a:xfrm>
              <a:off x="1053868" y="3754585"/>
              <a:ext cx="312649" cy="838778"/>
            </a:xfrm>
            <a:custGeom>
              <a:avLst/>
              <a:gdLst/>
              <a:ahLst/>
              <a:cxnLst/>
              <a:rect l="l" t="t" r="r" b="b"/>
              <a:pathLst>
                <a:path w="4543" h="12188" extrusionOk="0">
                  <a:moveTo>
                    <a:pt x="4382" y="176"/>
                  </a:moveTo>
                  <a:lnTo>
                    <a:pt x="4382" y="12031"/>
                  </a:lnTo>
                  <a:lnTo>
                    <a:pt x="506" y="12031"/>
                  </a:lnTo>
                  <a:lnTo>
                    <a:pt x="166" y="530"/>
                  </a:lnTo>
                  <a:lnTo>
                    <a:pt x="4382" y="176"/>
                  </a:lnTo>
                  <a:close/>
                  <a:moveTo>
                    <a:pt x="4543" y="1"/>
                  </a:moveTo>
                  <a:lnTo>
                    <a:pt x="0" y="383"/>
                  </a:lnTo>
                  <a:lnTo>
                    <a:pt x="350" y="12187"/>
                  </a:lnTo>
                  <a:lnTo>
                    <a:pt x="4543" y="12187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45"/>
            <p:cNvSpPr/>
            <p:nvPr/>
          </p:nvSpPr>
          <p:spPr>
            <a:xfrm>
              <a:off x="1063296" y="3910877"/>
              <a:ext cx="298679" cy="15691"/>
            </a:xfrm>
            <a:custGeom>
              <a:avLst/>
              <a:gdLst/>
              <a:ahLst/>
              <a:cxnLst/>
              <a:rect l="l" t="t" r="r" b="b"/>
              <a:pathLst>
                <a:path w="4340" h="228" extrusionOk="0">
                  <a:moveTo>
                    <a:pt x="0" y="1"/>
                  </a:moveTo>
                  <a:lnTo>
                    <a:pt x="0" y="228"/>
                  </a:lnTo>
                  <a:lnTo>
                    <a:pt x="4339" y="228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45"/>
            <p:cNvSpPr/>
            <p:nvPr/>
          </p:nvSpPr>
          <p:spPr>
            <a:xfrm>
              <a:off x="1067839" y="4015209"/>
              <a:ext cx="298679" cy="15691"/>
            </a:xfrm>
            <a:custGeom>
              <a:avLst/>
              <a:gdLst/>
              <a:ahLst/>
              <a:cxnLst/>
              <a:rect l="l" t="t" r="r" b="b"/>
              <a:pathLst>
                <a:path w="4340" h="228" extrusionOk="0">
                  <a:moveTo>
                    <a:pt x="0" y="1"/>
                  </a:moveTo>
                  <a:lnTo>
                    <a:pt x="0" y="227"/>
                  </a:lnTo>
                  <a:lnTo>
                    <a:pt x="4340" y="227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45"/>
            <p:cNvSpPr/>
            <p:nvPr/>
          </p:nvSpPr>
          <p:spPr>
            <a:xfrm>
              <a:off x="1306992" y="3975913"/>
              <a:ext cx="36819" cy="22160"/>
            </a:xfrm>
            <a:custGeom>
              <a:avLst/>
              <a:gdLst/>
              <a:ahLst/>
              <a:cxnLst/>
              <a:rect l="l" t="t" r="r" b="b"/>
              <a:pathLst>
                <a:path w="535" h="322" extrusionOk="0">
                  <a:moveTo>
                    <a:pt x="1" y="0"/>
                  </a:moveTo>
                  <a:lnTo>
                    <a:pt x="1" y="321"/>
                  </a:lnTo>
                  <a:lnTo>
                    <a:pt x="534" y="32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45"/>
            <p:cNvSpPr/>
            <p:nvPr/>
          </p:nvSpPr>
          <p:spPr>
            <a:xfrm>
              <a:off x="1177677" y="4306665"/>
              <a:ext cx="91668" cy="133993"/>
            </a:xfrm>
            <a:custGeom>
              <a:avLst/>
              <a:gdLst/>
              <a:ahLst/>
              <a:cxnLst/>
              <a:rect l="l" t="t" r="r" b="b"/>
              <a:pathLst>
                <a:path w="1332" h="1947" extrusionOk="0">
                  <a:moveTo>
                    <a:pt x="666" y="1"/>
                  </a:moveTo>
                  <a:cubicBezTo>
                    <a:pt x="298" y="1"/>
                    <a:pt x="0" y="756"/>
                    <a:pt x="0" y="1686"/>
                  </a:cubicBezTo>
                  <a:cubicBezTo>
                    <a:pt x="0" y="1776"/>
                    <a:pt x="5" y="1861"/>
                    <a:pt x="10" y="1946"/>
                  </a:cubicBezTo>
                  <a:lnTo>
                    <a:pt x="1322" y="1946"/>
                  </a:lnTo>
                  <a:cubicBezTo>
                    <a:pt x="1327" y="1861"/>
                    <a:pt x="1332" y="1776"/>
                    <a:pt x="1332" y="1686"/>
                  </a:cubicBezTo>
                  <a:cubicBezTo>
                    <a:pt x="1332" y="756"/>
                    <a:pt x="1034" y="1"/>
                    <a:pt x="666" y="1"/>
                  </a:cubicBez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45"/>
            <p:cNvSpPr/>
            <p:nvPr/>
          </p:nvSpPr>
          <p:spPr>
            <a:xfrm>
              <a:off x="1205274" y="4390213"/>
              <a:ext cx="36819" cy="34823"/>
            </a:xfrm>
            <a:custGeom>
              <a:avLst/>
              <a:gdLst/>
              <a:ahLst/>
              <a:cxnLst/>
              <a:rect l="l" t="t" r="r" b="b"/>
              <a:pathLst>
                <a:path w="535" h="506" extrusionOk="0">
                  <a:moveTo>
                    <a:pt x="251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92"/>
                    <a:pt x="114" y="505"/>
                    <a:pt x="251" y="505"/>
                  </a:cubicBezTo>
                  <a:lnTo>
                    <a:pt x="279" y="505"/>
                  </a:lnTo>
                  <a:cubicBezTo>
                    <a:pt x="421" y="505"/>
                    <a:pt x="534" y="392"/>
                    <a:pt x="534" y="250"/>
                  </a:cubicBezTo>
                  <a:cubicBezTo>
                    <a:pt x="534" y="114"/>
                    <a:pt x="421" y="0"/>
                    <a:pt x="279" y="0"/>
                  </a:cubicBezTo>
                  <a:close/>
                </a:path>
              </a:pathLst>
            </a:custGeom>
            <a:solidFill>
              <a:srgbClr val="FF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45"/>
            <p:cNvSpPr/>
            <p:nvPr/>
          </p:nvSpPr>
          <p:spPr>
            <a:xfrm>
              <a:off x="1215391" y="4343071"/>
              <a:ext cx="16310" cy="15347"/>
            </a:xfrm>
            <a:custGeom>
              <a:avLst/>
              <a:gdLst/>
              <a:ahLst/>
              <a:cxnLst/>
              <a:rect l="l" t="t" r="r" b="b"/>
              <a:pathLst>
                <a:path w="237" h="223" extrusionOk="0">
                  <a:moveTo>
                    <a:pt x="113" y="1"/>
                  </a:moveTo>
                  <a:cubicBezTo>
                    <a:pt x="52" y="1"/>
                    <a:pt x="0" y="53"/>
                    <a:pt x="0" y="114"/>
                  </a:cubicBezTo>
                  <a:cubicBezTo>
                    <a:pt x="0" y="175"/>
                    <a:pt x="52" y="223"/>
                    <a:pt x="113" y="223"/>
                  </a:cubicBezTo>
                  <a:lnTo>
                    <a:pt x="128" y="223"/>
                  </a:lnTo>
                  <a:cubicBezTo>
                    <a:pt x="184" y="223"/>
                    <a:pt x="236" y="175"/>
                    <a:pt x="236" y="114"/>
                  </a:cubicBezTo>
                  <a:cubicBezTo>
                    <a:pt x="236" y="53"/>
                    <a:pt x="184" y="1"/>
                    <a:pt x="128" y="1"/>
                  </a:cubicBezTo>
                  <a:close/>
                </a:path>
              </a:pathLst>
            </a:custGeom>
            <a:solidFill>
              <a:srgbClr val="00C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45"/>
            <p:cNvSpPr/>
            <p:nvPr/>
          </p:nvSpPr>
          <p:spPr>
            <a:xfrm>
              <a:off x="1269278" y="3975913"/>
              <a:ext cx="22160" cy="2216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" y="0"/>
                  </a:moveTo>
                  <a:lnTo>
                    <a:pt x="1" y="321"/>
                  </a:lnTo>
                  <a:lnTo>
                    <a:pt x="322" y="32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FDC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45"/>
            <p:cNvSpPr/>
            <p:nvPr/>
          </p:nvSpPr>
          <p:spPr>
            <a:xfrm>
              <a:off x="1306992" y="3881628"/>
              <a:ext cx="36819" cy="21885"/>
            </a:xfrm>
            <a:custGeom>
              <a:avLst/>
              <a:gdLst/>
              <a:ahLst/>
              <a:cxnLst/>
              <a:rect l="l" t="t" r="r" b="b"/>
              <a:pathLst>
                <a:path w="535" h="318" extrusionOk="0">
                  <a:moveTo>
                    <a:pt x="1" y="1"/>
                  </a:moveTo>
                  <a:lnTo>
                    <a:pt x="1" y="317"/>
                  </a:lnTo>
                  <a:lnTo>
                    <a:pt x="534" y="317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45"/>
            <p:cNvSpPr/>
            <p:nvPr/>
          </p:nvSpPr>
          <p:spPr>
            <a:xfrm>
              <a:off x="1251109" y="3881628"/>
              <a:ext cx="36750" cy="21885"/>
            </a:xfrm>
            <a:custGeom>
              <a:avLst/>
              <a:gdLst/>
              <a:ahLst/>
              <a:cxnLst/>
              <a:rect l="l" t="t" r="r" b="b"/>
              <a:pathLst>
                <a:path w="534" h="318" extrusionOk="0">
                  <a:moveTo>
                    <a:pt x="0" y="1"/>
                  </a:moveTo>
                  <a:lnTo>
                    <a:pt x="0" y="317"/>
                  </a:lnTo>
                  <a:lnTo>
                    <a:pt x="534" y="317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45"/>
            <p:cNvSpPr/>
            <p:nvPr/>
          </p:nvSpPr>
          <p:spPr>
            <a:xfrm>
              <a:off x="1436995" y="3443654"/>
              <a:ext cx="130345" cy="13695"/>
            </a:xfrm>
            <a:custGeom>
              <a:avLst/>
              <a:gdLst/>
              <a:ahLst/>
              <a:cxnLst/>
              <a:rect l="l" t="t" r="r" b="b"/>
              <a:pathLst>
                <a:path w="1894" h="199" extrusionOk="0">
                  <a:moveTo>
                    <a:pt x="0" y="0"/>
                  </a:moveTo>
                  <a:lnTo>
                    <a:pt x="0" y="199"/>
                  </a:lnTo>
                  <a:lnTo>
                    <a:pt x="1893" y="199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45"/>
            <p:cNvSpPr/>
            <p:nvPr/>
          </p:nvSpPr>
          <p:spPr>
            <a:xfrm>
              <a:off x="1897407" y="3441727"/>
              <a:ext cx="18926" cy="15622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" y="0"/>
                  </a:moveTo>
                  <a:lnTo>
                    <a:pt x="1" y="227"/>
                  </a:lnTo>
                  <a:lnTo>
                    <a:pt x="274" y="2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3C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45"/>
            <p:cNvSpPr/>
            <p:nvPr/>
          </p:nvSpPr>
          <p:spPr>
            <a:xfrm>
              <a:off x="1123721" y="2879874"/>
              <a:ext cx="26702" cy="23124"/>
            </a:xfrm>
            <a:custGeom>
              <a:avLst/>
              <a:gdLst/>
              <a:ahLst/>
              <a:cxnLst/>
              <a:rect l="l" t="t" r="r" b="b"/>
              <a:pathLst>
                <a:path w="388" h="336" extrusionOk="0">
                  <a:moveTo>
                    <a:pt x="10" y="0"/>
                  </a:moveTo>
                  <a:lnTo>
                    <a:pt x="1" y="336"/>
                  </a:lnTo>
                  <a:lnTo>
                    <a:pt x="374" y="33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45"/>
            <p:cNvSpPr/>
            <p:nvPr/>
          </p:nvSpPr>
          <p:spPr>
            <a:xfrm>
              <a:off x="1160128" y="2879874"/>
              <a:ext cx="146587" cy="23124"/>
            </a:xfrm>
            <a:custGeom>
              <a:avLst/>
              <a:gdLst/>
              <a:ahLst/>
              <a:cxnLst/>
              <a:rect l="l" t="t" r="r" b="b"/>
              <a:pathLst>
                <a:path w="2130" h="336" extrusionOk="0">
                  <a:moveTo>
                    <a:pt x="10" y="0"/>
                  </a:moveTo>
                  <a:lnTo>
                    <a:pt x="0" y="336"/>
                  </a:lnTo>
                  <a:lnTo>
                    <a:pt x="2120" y="33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45"/>
            <p:cNvSpPr/>
            <p:nvPr/>
          </p:nvSpPr>
          <p:spPr>
            <a:xfrm>
              <a:off x="1330735" y="2879874"/>
              <a:ext cx="95591" cy="23124"/>
            </a:xfrm>
            <a:custGeom>
              <a:avLst/>
              <a:gdLst/>
              <a:ahLst/>
              <a:cxnLst/>
              <a:rect l="l" t="t" r="r" b="b"/>
              <a:pathLst>
                <a:path w="1389" h="336" extrusionOk="0">
                  <a:moveTo>
                    <a:pt x="10" y="0"/>
                  </a:moveTo>
                  <a:lnTo>
                    <a:pt x="0" y="336"/>
                  </a:lnTo>
                  <a:lnTo>
                    <a:pt x="1384" y="33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45"/>
            <p:cNvSpPr/>
            <p:nvPr/>
          </p:nvSpPr>
          <p:spPr>
            <a:xfrm>
              <a:off x="1146157" y="2920823"/>
              <a:ext cx="99170" cy="23124"/>
            </a:xfrm>
            <a:custGeom>
              <a:avLst/>
              <a:gdLst/>
              <a:ahLst/>
              <a:cxnLst/>
              <a:rect l="l" t="t" r="r" b="b"/>
              <a:pathLst>
                <a:path w="1441" h="336" extrusionOk="0">
                  <a:moveTo>
                    <a:pt x="14" y="0"/>
                  </a:moveTo>
                  <a:lnTo>
                    <a:pt x="0" y="336"/>
                  </a:lnTo>
                  <a:lnTo>
                    <a:pt x="1426" y="336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45"/>
            <p:cNvSpPr/>
            <p:nvPr/>
          </p:nvSpPr>
          <p:spPr>
            <a:xfrm>
              <a:off x="1251453" y="2966933"/>
              <a:ext cx="90361" cy="23192"/>
            </a:xfrm>
            <a:custGeom>
              <a:avLst/>
              <a:gdLst/>
              <a:ahLst/>
              <a:cxnLst/>
              <a:rect l="l" t="t" r="r" b="b"/>
              <a:pathLst>
                <a:path w="1313" h="337" extrusionOk="0">
                  <a:moveTo>
                    <a:pt x="14" y="1"/>
                  </a:moveTo>
                  <a:lnTo>
                    <a:pt x="0" y="336"/>
                  </a:lnTo>
                  <a:lnTo>
                    <a:pt x="1299" y="336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45"/>
            <p:cNvSpPr/>
            <p:nvPr/>
          </p:nvSpPr>
          <p:spPr>
            <a:xfrm>
              <a:off x="1358676" y="2966657"/>
              <a:ext cx="90085" cy="23468"/>
            </a:xfrm>
            <a:custGeom>
              <a:avLst/>
              <a:gdLst/>
              <a:ahLst/>
              <a:cxnLst/>
              <a:rect l="l" t="t" r="r" b="b"/>
              <a:pathLst>
                <a:path w="1309" h="341" extrusionOk="0">
                  <a:moveTo>
                    <a:pt x="1308" y="0"/>
                  </a:moveTo>
                  <a:lnTo>
                    <a:pt x="14" y="5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1299" y="335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45"/>
            <p:cNvSpPr/>
            <p:nvPr/>
          </p:nvSpPr>
          <p:spPr>
            <a:xfrm>
              <a:off x="1463284" y="2966657"/>
              <a:ext cx="16999" cy="23124"/>
            </a:xfrm>
            <a:custGeom>
              <a:avLst/>
              <a:gdLst/>
              <a:ahLst/>
              <a:cxnLst/>
              <a:rect l="l" t="t" r="r" b="b"/>
              <a:pathLst>
                <a:path w="247" h="336" extrusionOk="0">
                  <a:moveTo>
                    <a:pt x="10" y="0"/>
                  </a:moveTo>
                  <a:lnTo>
                    <a:pt x="1" y="335"/>
                  </a:lnTo>
                  <a:lnTo>
                    <a:pt x="237" y="33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45"/>
            <p:cNvSpPr/>
            <p:nvPr/>
          </p:nvSpPr>
          <p:spPr>
            <a:xfrm>
              <a:off x="1492189" y="2966657"/>
              <a:ext cx="26427" cy="23124"/>
            </a:xfrm>
            <a:custGeom>
              <a:avLst/>
              <a:gdLst/>
              <a:ahLst/>
              <a:cxnLst/>
              <a:rect l="l" t="t" r="r" b="b"/>
              <a:pathLst>
                <a:path w="384" h="336" extrusionOk="0">
                  <a:moveTo>
                    <a:pt x="6" y="0"/>
                  </a:moveTo>
                  <a:lnTo>
                    <a:pt x="1" y="335"/>
                  </a:lnTo>
                  <a:lnTo>
                    <a:pt x="374" y="33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45"/>
            <p:cNvSpPr/>
            <p:nvPr/>
          </p:nvSpPr>
          <p:spPr>
            <a:xfrm>
              <a:off x="1398317" y="2920823"/>
              <a:ext cx="135575" cy="23124"/>
            </a:xfrm>
            <a:custGeom>
              <a:avLst/>
              <a:gdLst/>
              <a:ahLst/>
              <a:cxnLst/>
              <a:rect l="l" t="t" r="r" b="b"/>
              <a:pathLst>
                <a:path w="1970" h="336" extrusionOk="0">
                  <a:moveTo>
                    <a:pt x="10" y="0"/>
                  </a:moveTo>
                  <a:lnTo>
                    <a:pt x="0" y="336"/>
                  </a:lnTo>
                  <a:lnTo>
                    <a:pt x="1960" y="331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45"/>
            <p:cNvSpPr/>
            <p:nvPr/>
          </p:nvSpPr>
          <p:spPr>
            <a:xfrm>
              <a:off x="1262464" y="2920823"/>
              <a:ext cx="113484" cy="23124"/>
            </a:xfrm>
            <a:custGeom>
              <a:avLst/>
              <a:gdLst/>
              <a:ahLst/>
              <a:cxnLst/>
              <a:rect l="l" t="t" r="r" b="b"/>
              <a:pathLst>
                <a:path w="1649" h="336" extrusionOk="0">
                  <a:moveTo>
                    <a:pt x="10" y="0"/>
                  </a:moveTo>
                  <a:lnTo>
                    <a:pt x="1" y="336"/>
                  </a:lnTo>
                  <a:lnTo>
                    <a:pt x="1639" y="336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45"/>
            <p:cNvSpPr/>
            <p:nvPr/>
          </p:nvSpPr>
          <p:spPr>
            <a:xfrm>
              <a:off x="1173410" y="3007262"/>
              <a:ext cx="136539" cy="23124"/>
            </a:xfrm>
            <a:custGeom>
              <a:avLst/>
              <a:gdLst/>
              <a:ahLst/>
              <a:cxnLst/>
              <a:rect l="l" t="t" r="r" b="b"/>
              <a:pathLst>
                <a:path w="1984" h="336" extrusionOk="0">
                  <a:moveTo>
                    <a:pt x="15" y="0"/>
                  </a:moveTo>
                  <a:lnTo>
                    <a:pt x="1" y="336"/>
                  </a:lnTo>
                  <a:lnTo>
                    <a:pt x="1975" y="336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45"/>
            <p:cNvSpPr/>
            <p:nvPr/>
          </p:nvSpPr>
          <p:spPr>
            <a:xfrm>
              <a:off x="1171827" y="3049793"/>
              <a:ext cx="40329" cy="23192"/>
            </a:xfrm>
            <a:custGeom>
              <a:avLst/>
              <a:gdLst/>
              <a:ahLst/>
              <a:cxnLst/>
              <a:rect l="l" t="t" r="r" b="b"/>
              <a:pathLst>
                <a:path w="586" h="337" extrusionOk="0">
                  <a:moveTo>
                    <a:pt x="14" y="1"/>
                  </a:moveTo>
                  <a:lnTo>
                    <a:pt x="0" y="336"/>
                  </a:lnTo>
                  <a:lnTo>
                    <a:pt x="572" y="336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45"/>
            <p:cNvSpPr/>
            <p:nvPr/>
          </p:nvSpPr>
          <p:spPr>
            <a:xfrm>
              <a:off x="1228329" y="3049517"/>
              <a:ext cx="69646" cy="23468"/>
            </a:xfrm>
            <a:custGeom>
              <a:avLst/>
              <a:gdLst/>
              <a:ahLst/>
              <a:cxnLst/>
              <a:rect l="l" t="t" r="r" b="b"/>
              <a:pathLst>
                <a:path w="1012" h="341" extrusionOk="0">
                  <a:moveTo>
                    <a:pt x="1011" y="0"/>
                  </a:moveTo>
                  <a:lnTo>
                    <a:pt x="10" y="5"/>
                  </a:lnTo>
                  <a:lnTo>
                    <a:pt x="1" y="340"/>
                  </a:lnTo>
                  <a:lnTo>
                    <a:pt x="1002" y="340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45"/>
            <p:cNvSpPr/>
            <p:nvPr/>
          </p:nvSpPr>
          <p:spPr>
            <a:xfrm>
              <a:off x="1325849" y="3049517"/>
              <a:ext cx="52991" cy="23468"/>
            </a:xfrm>
            <a:custGeom>
              <a:avLst/>
              <a:gdLst/>
              <a:ahLst/>
              <a:cxnLst/>
              <a:rect l="l" t="t" r="r" b="b"/>
              <a:pathLst>
                <a:path w="770" h="341" extrusionOk="0">
                  <a:moveTo>
                    <a:pt x="15" y="0"/>
                  </a:moveTo>
                  <a:lnTo>
                    <a:pt x="0" y="340"/>
                  </a:lnTo>
                  <a:lnTo>
                    <a:pt x="761" y="340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45"/>
            <p:cNvSpPr/>
            <p:nvPr/>
          </p:nvSpPr>
          <p:spPr>
            <a:xfrm>
              <a:off x="1390816" y="3049517"/>
              <a:ext cx="52372" cy="23468"/>
            </a:xfrm>
            <a:custGeom>
              <a:avLst/>
              <a:gdLst/>
              <a:ahLst/>
              <a:cxnLst/>
              <a:rect l="l" t="t" r="r" b="b"/>
              <a:pathLst>
                <a:path w="761" h="341" extrusionOk="0">
                  <a:moveTo>
                    <a:pt x="10" y="0"/>
                  </a:moveTo>
                  <a:lnTo>
                    <a:pt x="1" y="340"/>
                  </a:lnTo>
                  <a:lnTo>
                    <a:pt x="756" y="340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45"/>
            <p:cNvSpPr/>
            <p:nvPr/>
          </p:nvSpPr>
          <p:spPr>
            <a:xfrm>
              <a:off x="1216010" y="3093700"/>
              <a:ext cx="68958" cy="23743"/>
            </a:xfrm>
            <a:custGeom>
              <a:avLst/>
              <a:gdLst/>
              <a:ahLst/>
              <a:cxnLst/>
              <a:rect l="l" t="t" r="r" b="b"/>
              <a:pathLst>
                <a:path w="1002" h="345" extrusionOk="0">
                  <a:moveTo>
                    <a:pt x="1001" y="0"/>
                  </a:moveTo>
                  <a:lnTo>
                    <a:pt x="10" y="5"/>
                  </a:lnTo>
                  <a:lnTo>
                    <a:pt x="0" y="345"/>
                  </a:lnTo>
                  <a:lnTo>
                    <a:pt x="992" y="34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45"/>
            <p:cNvSpPr/>
            <p:nvPr/>
          </p:nvSpPr>
          <p:spPr>
            <a:xfrm>
              <a:off x="1292677" y="3093700"/>
              <a:ext cx="219742" cy="23743"/>
            </a:xfrm>
            <a:custGeom>
              <a:avLst/>
              <a:gdLst/>
              <a:ahLst/>
              <a:cxnLst/>
              <a:rect l="l" t="t" r="r" b="b"/>
              <a:pathLst>
                <a:path w="3193" h="345" extrusionOk="0">
                  <a:moveTo>
                    <a:pt x="10" y="0"/>
                  </a:moveTo>
                  <a:lnTo>
                    <a:pt x="1" y="345"/>
                  </a:lnTo>
                  <a:lnTo>
                    <a:pt x="1" y="345"/>
                  </a:lnTo>
                  <a:lnTo>
                    <a:pt x="3183" y="340"/>
                  </a:lnTo>
                  <a:lnTo>
                    <a:pt x="3193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45"/>
            <p:cNvSpPr/>
            <p:nvPr/>
          </p:nvSpPr>
          <p:spPr>
            <a:xfrm>
              <a:off x="1168593" y="3138227"/>
              <a:ext cx="68958" cy="23743"/>
            </a:xfrm>
            <a:custGeom>
              <a:avLst/>
              <a:gdLst/>
              <a:ahLst/>
              <a:cxnLst/>
              <a:rect l="l" t="t" r="r" b="b"/>
              <a:pathLst>
                <a:path w="1002" h="345" extrusionOk="0">
                  <a:moveTo>
                    <a:pt x="10" y="0"/>
                  </a:moveTo>
                  <a:lnTo>
                    <a:pt x="0" y="345"/>
                  </a:lnTo>
                  <a:lnTo>
                    <a:pt x="992" y="34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45"/>
            <p:cNvSpPr/>
            <p:nvPr/>
          </p:nvSpPr>
          <p:spPr>
            <a:xfrm>
              <a:off x="1249457" y="3138227"/>
              <a:ext cx="35167" cy="23743"/>
            </a:xfrm>
            <a:custGeom>
              <a:avLst/>
              <a:gdLst/>
              <a:ahLst/>
              <a:cxnLst/>
              <a:rect l="l" t="t" r="r" b="b"/>
              <a:pathLst>
                <a:path w="511" h="345" extrusionOk="0">
                  <a:moveTo>
                    <a:pt x="15" y="0"/>
                  </a:moveTo>
                  <a:lnTo>
                    <a:pt x="1" y="345"/>
                  </a:lnTo>
                  <a:lnTo>
                    <a:pt x="497" y="345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45"/>
            <p:cNvSpPr/>
            <p:nvPr/>
          </p:nvSpPr>
          <p:spPr>
            <a:xfrm>
              <a:off x="1301761" y="3137883"/>
              <a:ext cx="122293" cy="23812"/>
            </a:xfrm>
            <a:custGeom>
              <a:avLst/>
              <a:gdLst/>
              <a:ahLst/>
              <a:cxnLst/>
              <a:rect l="l" t="t" r="r" b="b"/>
              <a:pathLst>
                <a:path w="1777" h="346" extrusionOk="0">
                  <a:moveTo>
                    <a:pt x="1776" y="0"/>
                  </a:moveTo>
                  <a:lnTo>
                    <a:pt x="15" y="5"/>
                  </a:lnTo>
                  <a:lnTo>
                    <a:pt x="1" y="345"/>
                  </a:lnTo>
                  <a:lnTo>
                    <a:pt x="1772" y="345"/>
                  </a:lnTo>
                  <a:lnTo>
                    <a:pt x="1776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45"/>
            <p:cNvSpPr/>
            <p:nvPr/>
          </p:nvSpPr>
          <p:spPr>
            <a:xfrm>
              <a:off x="1221241" y="3183030"/>
              <a:ext cx="38402" cy="23812"/>
            </a:xfrm>
            <a:custGeom>
              <a:avLst/>
              <a:gdLst/>
              <a:ahLst/>
              <a:cxnLst/>
              <a:rect l="l" t="t" r="r" b="b"/>
              <a:pathLst>
                <a:path w="558" h="346" extrusionOk="0">
                  <a:moveTo>
                    <a:pt x="14" y="1"/>
                  </a:moveTo>
                  <a:lnTo>
                    <a:pt x="0" y="345"/>
                  </a:lnTo>
                  <a:lnTo>
                    <a:pt x="548" y="341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45"/>
            <p:cNvSpPr/>
            <p:nvPr/>
          </p:nvSpPr>
          <p:spPr>
            <a:xfrm>
              <a:off x="1271549" y="3182686"/>
              <a:ext cx="16999" cy="23812"/>
            </a:xfrm>
            <a:custGeom>
              <a:avLst/>
              <a:gdLst/>
              <a:ahLst/>
              <a:cxnLst/>
              <a:rect l="l" t="t" r="r" b="b"/>
              <a:pathLst>
                <a:path w="247" h="346" extrusionOk="0">
                  <a:moveTo>
                    <a:pt x="246" y="1"/>
                  </a:moveTo>
                  <a:lnTo>
                    <a:pt x="15" y="6"/>
                  </a:lnTo>
                  <a:lnTo>
                    <a:pt x="1" y="346"/>
                  </a:lnTo>
                  <a:lnTo>
                    <a:pt x="232" y="3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45"/>
            <p:cNvSpPr/>
            <p:nvPr/>
          </p:nvSpPr>
          <p:spPr>
            <a:xfrm>
              <a:off x="1307955" y="3182686"/>
              <a:ext cx="42324" cy="23812"/>
            </a:xfrm>
            <a:custGeom>
              <a:avLst/>
              <a:gdLst/>
              <a:ahLst/>
              <a:cxnLst/>
              <a:rect l="l" t="t" r="r" b="b"/>
              <a:pathLst>
                <a:path w="615" h="346" extrusionOk="0">
                  <a:moveTo>
                    <a:pt x="10" y="1"/>
                  </a:moveTo>
                  <a:lnTo>
                    <a:pt x="1" y="346"/>
                  </a:lnTo>
                  <a:lnTo>
                    <a:pt x="605" y="346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45"/>
            <p:cNvSpPr/>
            <p:nvPr/>
          </p:nvSpPr>
          <p:spPr>
            <a:xfrm>
              <a:off x="1361567" y="3182686"/>
              <a:ext cx="99858" cy="23812"/>
            </a:xfrm>
            <a:custGeom>
              <a:avLst/>
              <a:gdLst/>
              <a:ahLst/>
              <a:cxnLst/>
              <a:rect l="l" t="t" r="r" b="b"/>
              <a:pathLst>
                <a:path w="1451" h="346" extrusionOk="0">
                  <a:moveTo>
                    <a:pt x="10" y="1"/>
                  </a:moveTo>
                  <a:lnTo>
                    <a:pt x="1" y="346"/>
                  </a:lnTo>
                  <a:lnTo>
                    <a:pt x="1441" y="341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45"/>
            <p:cNvSpPr/>
            <p:nvPr/>
          </p:nvSpPr>
          <p:spPr>
            <a:xfrm>
              <a:off x="1474640" y="3182410"/>
              <a:ext cx="50789" cy="23743"/>
            </a:xfrm>
            <a:custGeom>
              <a:avLst/>
              <a:gdLst/>
              <a:ahLst/>
              <a:cxnLst/>
              <a:rect l="l" t="t" r="r" b="b"/>
              <a:pathLst>
                <a:path w="738" h="345" extrusionOk="0">
                  <a:moveTo>
                    <a:pt x="737" y="0"/>
                  </a:moveTo>
                  <a:lnTo>
                    <a:pt x="10" y="5"/>
                  </a:lnTo>
                  <a:lnTo>
                    <a:pt x="1" y="345"/>
                  </a:lnTo>
                  <a:lnTo>
                    <a:pt x="728" y="345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45"/>
            <p:cNvSpPr/>
            <p:nvPr/>
          </p:nvSpPr>
          <p:spPr>
            <a:xfrm>
              <a:off x="1537680" y="3182066"/>
              <a:ext cx="153813" cy="24087"/>
            </a:xfrm>
            <a:custGeom>
              <a:avLst/>
              <a:gdLst/>
              <a:ahLst/>
              <a:cxnLst/>
              <a:rect l="l" t="t" r="r" b="b"/>
              <a:pathLst>
                <a:path w="2235" h="350" extrusionOk="0">
                  <a:moveTo>
                    <a:pt x="2234" y="1"/>
                  </a:moveTo>
                  <a:lnTo>
                    <a:pt x="6" y="5"/>
                  </a:lnTo>
                  <a:lnTo>
                    <a:pt x="1" y="350"/>
                  </a:lnTo>
                  <a:lnTo>
                    <a:pt x="2229" y="345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45"/>
            <p:cNvSpPr/>
            <p:nvPr/>
          </p:nvSpPr>
          <p:spPr>
            <a:xfrm>
              <a:off x="1219589" y="3227557"/>
              <a:ext cx="69577" cy="24087"/>
            </a:xfrm>
            <a:custGeom>
              <a:avLst/>
              <a:gdLst/>
              <a:ahLst/>
              <a:cxnLst/>
              <a:rect l="l" t="t" r="r" b="b"/>
              <a:pathLst>
                <a:path w="1011" h="350" extrusionOk="0">
                  <a:moveTo>
                    <a:pt x="1011" y="1"/>
                  </a:moveTo>
                  <a:lnTo>
                    <a:pt x="15" y="5"/>
                  </a:lnTo>
                  <a:lnTo>
                    <a:pt x="0" y="350"/>
                  </a:lnTo>
                  <a:lnTo>
                    <a:pt x="1001" y="350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45"/>
            <p:cNvSpPr/>
            <p:nvPr/>
          </p:nvSpPr>
          <p:spPr>
            <a:xfrm>
              <a:off x="1309951" y="3227557"/>
              <a:ext cx="46798" cy="23812"/>
            </a:xfrm>
            <a:custGeom>
              <a:avLst/>
              <a:gdLst/>
              <a:ahLst/>
              <a:cxnLst/>
              <a:rect l="l" t="t" r="r" b="b"/>
              <a:pathLst>
                <a:path w="680" h="346" extrusionOk="0">
                  <a:moveTo>
                    <a:pt x="9" y="1"/>
                  </a:moveTo>
                  <a:lnTo>
                    <a:pt x="0" y="345"/>
                  </a:lnTo>
                  <a:lnTo>
                    <a:pt x="666" y="345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45"/>
            <p:cNvSpPr/>
            <p:nvPr/>
          </p:nvSpPr>
          <p:spPr>
            <a:xfrm>
              <a:off x="1374230" y="3227557"/>
              <a:ext cx="46591" cy="23812"/>
            </a:xfrm>
            <a:custGeom>
              <a:avLst/>
              <a:gdLst/>
              <a:ahLst/>
              <a:cxnLst/>
              <a:rect l="l" t="t" r="r" b="b"/>
              <a:pathLst>
                <a:path w="677" h="346" extrusionOk="0">
                  <a:moveTo>
                    <a:pt x="10" y="1"/>
                  </a:moveTo>
                  <a:lnTo>
                    <a:pt x="1" y="345"/>
                  </a:lnTo>
                  <a:lnTo>
                    <a:pt x="667" y="345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45"/>
            <p:cNvSpPr/>
            <p:nvPr/>
          </p:nvSpPr>
          <p:spPr>
            <a:xfrm>
              <a:off x="1217937" y="3272428"/>
              <a:ext cx="173908" cy="24431"/>
            </a:xfrm>
            <a:custGeom>
              <a:avLst/>
              <a:gdLst/>
              <a:ahLst/>
              <a:cxnLst/>
              <a:rect l="l" t="t" r="r" b="b"/>
              <a:pathLst>
                <a:path w="2527" h="355" extrusionOk="0">
                  <a:moveTo>
                    <a:pt x="2527" y="0"/>
                  </a:moveTo>
                  <a:lnTo>
                    <a:pt x="15" y="10"/>
                  </a:lnTo>
                  <a:lnTo>
                    <a:pt x="1" y="354"/>
                  </a:lnTo>
                  <a:lnTo>
                    <a:pt x="2517" y="349"/>
                  </a:lnTo>
                  <a:lnTo>
                    <a:pt x="2527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45"/>
            <p:cNvSpPr/>
            <p:nvPr/>
          </p:nvSpPr>
          <p:spPr>
            <a:xfrm>
              <a:off x="1406094" y="3272428"/>
              <a:ext cx="91737" cy="24087"/>
            </a:xfrm>
            <a:custGeom>
              <a:avLst/>
              <a:gdLst/>
              <a:ahLst/>
              <a:cxnLst/>
              <a:rect l="l" t="t" r="r" b="b"/>
              <a:pathLst>
                <a:path w="1333" h="350" extrusionOk="0">
                  <a:moveTo>
                    <a:pt x="10" y="0"/>
                  </a:moveTo>
                  <a:lnTo>
                    <a:pt x="1" y="349"/>
                  </a:lnTo>
                  <a:lnTo>
                    <a:pt x="1327" y="345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45"/>
            <p:cNvSpPr/>
            <p:nvPr/>
          </p:nvSpPr>
          <p:spPr>
            <a:xfrm>
              <a:off x="1334589" y="3007262"/>
              <a:ext cx="39090" cy="23124"/>
            </a:xfrm>
            <a:custGeom>
              <a:avLst/>
              <a:gdLst/>
              <a:ahLst/>
              <a:cxnLst/>
              <a:rect l="l" t="t" r="r" b="b"/>
              <a:pathLst>
                <a:path w="568" h="336" extrusionOk="0">
                  <a:moveTo>
                    <a:pt x="10" y="0"/>
                  </a:moveTo>
                  <a:lnTo>
                    <a:pt x="1" y="336"/>
                  </a:lnTo>
                  <a:lnTo>
                    <a:pt x="553" y="336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EF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45"/>
            <p:cNvSpPr/>
            <p:nvPr/>
          </p:nvSpPr>
          <p:spPr>
            <a:xfrm>
              <a:off x="939487" y="2897768"/>
              <a:ext cx="632731" cy="1158585"/>
            </a:xfrm>
            <a:custGeom>
              <a:avLst/>
              <a:gdLst/>
              <a:ahLst/>
              <a:cxnLst/>
              <a:rect l="l" t="t" r="r" b="b"/>
              <a:pathLst>
                <a:path w="9194" h="16835" extrusionOk="0">
                  <a:moveTo>
                    <a:pt x="9193" y="0"/>
                  </a:moveTo>
                  <a:lnTo>
                    <a:pt x="9193" y="0"/>
                  </a:lnTo>
                  <a:cubicBezTo>
                    <a:pt x="7555" y="1724"/>
                    <a:pt x="5775" y="727"/>
                    <a:pt x="4368" y="2403"/>
                  </a:cubicBezTo>
                  <a:cubicBezTo>
                    <a:pt x="3825" y="3050"/>
                    <a:pt x="3178" y="4047"/>
                    <a:pt x="3707" y="5888"/>
                  </a:cubicBezTo>
                  <a:cubicBezTo>
                    <a:pt x="3929" y="6667"/>
                    <a:pt x="3603" y="7734"/>
                    <a:pt x="2984" y="8324"/>
                  </a:cubicBezTo>
                  <a:cubicBezTo>
                    <a:pt x="2371" y="8919"/>
                    <a:pt x="1823" y="9580"/>
                    <a:pt x="1271" y="10222"/>
                  </a:cubicBezTo>
                  <a:cubicBezTo>
                    <a:pt x="293" y="11341"/>
                    <a:pt x="0" y="12871"/>
                    <a:pt x="317" y="14264"/>
                  </a:cubicBezTo>
                  <a:cubicBezTo>
                    <a:pt x="373" y="14514"/>
                    <a:pt x="454" y="14764"/>
                    <a:pt x="548" y="15005"/>
                  </a:cubicBezTo>
                  <a:cubicBezTo>
                    <a:pt x="996" y="16167"/>
                    <a:pt x="2099" y="16834"/>
                    <a:pt x="3238" y="16834"/>
                  </a:cubicBezTo>
                  <a:cubicBezTo>
                    <a:pt x="3817" y="16834"/>
                    <a:pt x="4405" y="16662"/>
                    <a:pt x="4920" y="16294"/>
                  </a:cubicBezTo>
                  <a:lnTo>
                    <a:pt x="1856" y="16294"/>
                  </a:lnTo>
                  <a:lnTo>
                    <a:pt x="1856" y="14755"/>
                  </a:lnTo>
                  <a:lnTo>
                    <a:pt x="6356" y="14755"/>
                  </a:lnTo>
                  <a:lnTo>
                    <a:pt x="6356" y="15265"/>
                  </a:lnTo>
                  <a:lnTo>
                    <a:pt x="7451" y="14486"/>
                  </a:lnTo>
                  <a:cubicBezTo>
                    <a:pt x="8074" y="13971"/>
                    <a:pt x="8003" y="12947"/>
                    <a:pt x="7314" y="12503"/>
                  </a:cubicBezTo>
                  <a:cubicBezTo>
                    <a:pt x="6951" y="12267"/>
                    <a:pt x="6436" y="12158"/>
                    <a:pt x="6261" y="11790"/>
                  </a:cubicBezTo>
                  <a:cubicBezTo>
                    <a:pt x="6110" y="11464"/>
                    <a:pt x="6294" y="11096"/>
                    <a:pt x="6238" y="10746"/>
                  </a:cubicBezTo>
                  <a:cubicBezTo>
                    <a:pt x="6110" y="10019"/>
                    <a:pt x="4986" y="9708"/>
                    <a:pt x="4816" y="8985"/>
                  </a:cubicBezTo>
                  <a:cubicBezTo>
                    <a:pt x="4670" y="8353"/>
                    <a:pt x="5312" y="7828"/>
                    <a:pt x="5699" y="7286"/>
                  </a:cubicBezTo>
                  <a:cubicBezTo>
                    <a:pt x="6261" y="6502"/>
                    <a:pt x="6318" y="5449"/>
                    <a:pt x="5836" y="4623"/>
                  </a:cubicBezTo>
                  <a:cubicBezTo>
                    <a:pt x="5581" y="4179"/>
                    <a:pt x="5586" y="3367"/>
                    <a:pt x="5714" y="2880"/>
                  </a:cubicBezTo>
                  <a:cubicBezTo>
                    <a:pt x="6044" y="1653"/>
                    <a:pt x="8329" y="1846"/>
                    <a:pt x="9193" y="0"/>
                  </a:cubicBezTo>
                  <a:close/>
                </a:path>
              </a:pathLst>
            </a:custGeom>
            <a:solidFill>
              <a:srgbClr val="FFFFFF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45"/>
            <p:cNvSpPr/>
            <p:nvPr/>
          </p:nvSpPr>
          <p:spPr>
            <a:xfrm>
              <a:off x="1142922" y="3913148"/>
              <a:ext cx="137502" cy="106052"/>
            </a:xfrm>
            <a:custGeom>
              <a:avLst/>
              <a:gdLst/>
              <a:ahLst/>
              <a:cxnLst/>
              <a:rect l="l" t="t" r="r" b="b"/>
              <a:pathLst>
                <a:path w="1998" h="1541" extrusionOk="0">
                  <a:moveTo>
                    <a:pt x="0" y="1"/>
                  </a:moveTo>
                  <a:cubicBezTo>
                    <a:pt x="0" y="1"/>
                    <a:pt x="52" y="1337"/>
                    <a:pt x="1596" y="1540"/>
                  </a:cubicBezTo>
                  <a:lnTo>
                    <a:pt x="1997" y="1526"/>
                  </a:lnTo>
                  <a:cubicBezTo>
                    <a:pt x="1053" y="1205"/>
                    <a:pt x="1105" y="1"/>
                    <a:pt x="1105" y="1"/>
                  </a:cubicBezTo>
                  <a:close/>
                </a:path>
              </a:pathLst>
            </a:custGeom>
            <a:solidFill>
              <a:srgbClr val="FFFFFF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45"/>
            <p:cNvSpPr/>
            <p:nvPr/>
          </p:nvSpPr>
          <p:spPr>
            <a:xfrm>
              <a:off x="1255307" y="3722446"/>
              <a:ext cx="85887" cy="173908"/>
            </a:xfrm>
            <a:custGeom>
              <a:avLst/>
              <a:gdLst/>
              <a:ahLst/>
              <a:cxnLst/>
              <a:rect l="l" t="t" r="r" b="b"/>
              <a:pathLst>
                <a:path w="1248" h="2527" extrusionOk="0">
                  <a:moveTo>
                    <a:pt x="454" y="0"/>
                  </a:moveTo>
                  <a:cubicBezTo>
                    <a:pt x="454" y="0"/>
                    <a:pt x="681" y="161"/>
                    <a:pt x="737" y="765"/>
                  </a:cubicBezTo>
                  <a:cubicBezTo>
                    <a:pt x="794" y="1374"/>
                    <a:pt x="1" y="1799"/>
                    <a:pt x="582" y="2314"/>
                  </a:cubicBezTo>
                  <a:cubicBezTo>
                    <a:pt x="785" y="2498"/>
                    <a:pt x="1247" y="2526"/>
                    <a:pt x="1247" y="2526"/>
                  </a:cubicBezTo>
                  <a:cubicBezTo>
                    <a:pt x="888" y="2300"/>
                    <a:pt x="1210" y="1620"/>
                    <a:pt x="1148" y="931"/>
                  </a:cubicBezTo>
                  <a:cubicBezTo>
                    <a:pt x="1087" y="237"/>
                    <a:pt x="454" y="0"/>
                    <a:pt x="454" y="0"/>
                  </a:cubicBezTo>
                  <a:close/>
                </a:path>
              </a:pathLst>
            </a:custGeom>
            <a:solidFill>
              <a:srgbClr val="6A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45"/>
            <p:cNvSpPr/>
            <p:nvPr/>
          </p:nvSpPr>
          <p:spPr>
            <a:xfrm>
              <a:off x="2370827" y="3380614"/>
              <a:ext cx="47899" cy="56639"/>
            </a:xfrm>
            <a:custGeom>
              <a:avLst/>
              <a:gdLst/>
              <a:ahLst/>
              <a:cxnLst/>
              <a:rect l="l" t="t" r="r" b="b"/>
              <a:pathLst>
                <a:path w="696" h="823" extrusionOk="0">
                  <a:moveTo>
                    <a:pt x="348" y="0"/>
                  </a:moveTo>
                  <a:cubicBezTo>
                    <a:pt x="346" y="0"/>
                    <a:pt x="343" y="0"/>
                    <a:pt x="341" y="0"/>
                  </a:cubicBezTo>
                  <a:cubicBezTo>
                    <a:pt x="152" y="0"/>
                    <a:pt x="1" y="185"/>
                    <a:pt x="6" y="416"/>
                  </a:cubicBezTo>
                  <a:cubicBezTo>
                    <a:pt x="6" y="640"/>
                    <a:pt x="162" y="822"/>
                    <a:pt x="348" y="822"/>
                  </a:cubicBezTo>
                  <a:cubicBezTo>
                    <a:pt x="350" y="822"/>
                    <a:pt x="353" y="822"/>
                    <a:pt x="355" y="822"/>
                  </a:cubicBezTo>
                  <a:cubicBezTo>
                    <a:pt x="544" y="822"/>
                    <a:pt x="695" y="638"/>
                    <a:pt x="690" y="411"/>
                  </a:cubicBezTo>
                  <a:cubicBezTo>
                    <a:pt x="686" y="183"/>
                    <a:pt x="534" y="0"/>
                    <a:pt x="348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45"/>
            <p:cNvSpPr/>
            <p:nvPr/>
          </p:nvSpPr>
          <p:spPr>
            <a:xfrm>
              <a:off x="2223688" y="3372493"/>
              <a:ext cx="47830" cy="56914"/>
            </a:xfrm>
            <a:custGeom>
              <a:avLst/>
              <a:gdLst/>
              <a:ahLst/>
              <a:cxnLst/>
              <a:rect l="l" t="t" r="r" b="b"/>
              <a:pathLst>
                <a:path w="695" h="827" extrusionOk="0">
                  <a:moveTo>
                    <a:pt x="340" y="0"/>
                  </a:moveTo>
                  <a:cubicBezTo>
                    <a:pt x="151" y="0"/>
                    <a:pt x="0" y="184"/>
                    <a:pt x="5" y="416"/>
                  </a:cubicBezTo>
                  <a:cubicBezTo>
                    <a:pt x="10" y="642"/>
                    <a:pt x="165" y="827"/>
                    <a:pt x="354" y="827"/>
                  </a:cubicBezTo>
                  <a:cubicBezTo>
                    <a:pt x="543" y="822"/>
                    <a:pt x="694" y="638"/>
                    <a:pt x="689" y="411"/>
                  </a:cubicBezTo>
                  <a:cubicBezTo>
                    <a:pt x="685" y="180"/>
                    <a:pt x="529" y="0"/>
                    <a:pt x="340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45"/>
            <p:cNvSpPr/>
            <p:nvPr/>
          </p:nvSpPr>
          <p:spPr>
            <a:xfrm>
              <a:off x="2370552" y="3315991"/>
              <a:ext cx="83892" cy="57809"/>
            </a:xfrm>
            <a:custGeom>
              <a:avLst/>
              <a:gdLst/>
              <a:ahLst/>
              <a:cxnLst/>
              <a:rect l="l" t="t" r="r" b="b"/>
              <a:pathLst>
                <a:path w="1219" h="840" extrusionOk="0">
                  <a:moveTo>
                    <a:pt x="229" y="1"/>
                  </a:moveTo>
                  <a:cubicBezTo>
                    <a:pt x="158" y="1"/>
                    <a:pt x="97" y="45"/>
                    <a:pt x="76" y="113"/>
                  </a:cubicBezTo>
                  <a:lnTo>
                    <a:pt x="24" y="293"/>
                  </a:lnTo>
                  <a:cubicBezTo>
                    <a:pt x="0" y="387"/>
                    <a:pt x="57" y="491"/>
                    <a:pt x="151" y="529"/>
                  </a:cubicBezTo>
                  <a:lnTo>
                    <a:pt x="926" y="826"/>
                  </a:lnTo>
                  <a:cubicBezTo>
                    <a:pt x="949" y="835"/>
                    <a:pt x="973" y="840"/>
                    <a:pt x="996" y="840"/>
                  </a:cubicBezTo>
                  <a:cubicBezTo>
                    <a:pt x="1065" y="840"/>
                    <a:pt x="1125" y="799"/>
                    <a:pt x="1143" y="732"/>
                  </a:cubicBezTo>
                  <a:lnTo>
                    <a:pt x="1195" y="547"/>
                  </a:lnTo>
                  <a:cubicBezTo>
                    <a:pt x="1218" y="458"/>
                    <a:pt x="1166" y="354"/>
                    <a:pt x="1067" y="316"/>
                  </a:cubicBezTo>
                  <a:lnTo>
                    <a:pt x="298" y="14"/>
                  </a:lnTo>
                  <a:cubicBezTo>
                    <a:pt x="274" y="5"/>
                    <a:pt x="251" y="1"/>
                    <a:pt x="229" y="1"/>
                  </a:cubicBezTo>
                  <a:close/>
                </a:path>
              </a:pathLst>
            </a:custGeom>
            <a:solidFill>
              <a:srgbClr val="844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45"/>
            <p:cNvSpPr/>
            <p:nvPr/>
          </p:nvSpPr>
          <p:spPr>
            <a:xfrm>
              <a:off x="2193406" y="3309247"/>
              <a:ext cx="79418" cy="49344"/>
            </a:xfrm>
            <a:custGeom>
              <a:avLst/>
              <a:gdLst/>
              <a:ahLst/>
              <a:cxnLst/>
              <a:rect l="l" t="t" r="r" b="b"/>
              <a:pathLst>
                <a:path w="1154" h="717" extrusionOk="0">
                  <a:moveTo>
                    <a:pt x="936" y="1"/>
                  </a:moveTo>
                  <a:cubicBezTo>
                    <a:pt x="920" y="1"/>
                    <a:pt x="904" y="3"/>
                    <a:pt x="889" y="8"/>
                  </a:cubicBezTo>
                  <a:lnTo>
                    <a:pt x="147" y="202"/>
                  </a:lnTo>
                  <a:cubicBezTo>
                    <a:pt x="58" y="225"/>
                    <a:pt x="1" y="315"/>
                    <a:pt x="25" y="409"/>
                  </a:cubicBezTo>
                  <a:lnTo>
                    <a:pt x="67" y="589"/>
                  </a:lnTo>
                  <a:cubicBezTo>
                    <a:pt x="83" y="665"/>
                    <a:pt x="153" y="717"/>
                    <a:pt x="229" y="717"/>
                  </a:cubicBezTo>
                  <a:cubicBezTo>
                    <a:pt x="242" y="717"/>
                    <a:pt x="256" y="715"/>
                    <a:pt x="270" y="712"/>
                  </a:cubicBezTo>
                  <a:lnTo>
                    <a:pt x="1007" y="518"/>
                  </a:lnTo>
                  <a:cubicBezTo>
                    <a:pt x="1101" y="494"/>
                    <a:pt x="1153" y="400"/>
                    <a:pt x="1134" y="310"/>
                  </a:cubicBezTo>
                  <a:lnTo>
                    <a:pt x="1092" y="126"/>
                  </a:lnTo>
                  <a:cubicBezTo>
                    <a:pt x="1072" y="52"/>
                    <a:pt x="1008" y="1"/>
                    <a:pt x="936" y="1"/>
                  </a:cubicBezTo>
                  <a:close/>
                </a:path>
              </a:pathLst>
            </a:custGeom>
            <a:solidFill>
              <a:srgbClr val="844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45"/>
            <p:cNvSpPr/>
            <p:nvPr/>
          </p:nvSpPr>
          <p:spPr>
            <a:xfrm>
              <a:off x="2256240" y="3412478"/>
              <a:ext cx="57465" cy="64553"/>
            </a:xfrm>
            <a:custGeom>
              <a:avLst/>
              <a:gdLst/>
              <a:ahLst/>
              <a:cxnLst/>
              <a:rect l="l" t="t" r="r" b="b"/>
              <a:pathLst>
                <a:path w="835" h="938" extrusionOk="0">
                  <a:moveTo>
                    <a:pt x="764" y="0"/>
                  </a:moveTo>
                  <a:cubicBezTo>
                    <a:pt x="607" y="152"/>
                    <a:pt x="0" y="937"/>
                    <a:pt x="696" y="937"/>
                  </a:cubicBezTo>
                  <a:cubicBezTo>
                    <a:pt x="733" y="937"/>
                    <a:pt x="775" y="935"/>
                    <a:pt x="821" y="930"/>
                  </a:cubicBezTo>
                  <a:cubicBezTo>
                    <a:pt x="830" y="921"/>
                    <a:pt x="830" y="907"/>
                    <a:pt x="835" y="892"/>
                  </a:cubicBezTo>
                  <a:cubicBezTo>
                    <a:pt x="325" y="874"/>
                    <a:pt x="594" y="387"/>
                    <a:pt x="802" y="109"/>
                  </a:cubicBezTo>
                  <a:cubicBezTo>
                    <a:pt x="783" y="43"/>
                    <a:pt x="764" y="0"/>
                    <a:pt x="764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45"/>
            <p:cNvSpPr/>
            <p:nvPr/>
          </p:nvSpPr>
          <p:spPr>
            <a:xfrm>
              <a:off x="2315632" y="3510685"/>
              <a:ext cx="42324" cy="34892"/>
            </a:xfrm>
            <a:custGeom>
              <a:avLst/>
              <a:gdLst/>
              <a:ahLst/>
              <a:cxnLst/>
              <a:rect l="l" t="t" r="r" b="b"/>
              <a:pathLst>
                <a:path w="615" h="507" extrusionOk="0">
                  <a:moveTo>
                    <a:pt x="147" y="1"/>
                  </a:moveTo>
                  <a:cubicBezTo>
                    <a:pt x="140" y="1"/>
                    <a:pt x="133" y="2"/>
                    <a:pt x="128" y="4"/>
                  </a:cubicBezTo>
                  <a:cubicBezTo>
                    <a:pt x="33" y="41"/>
                    <a:pt x="0" y="178"/>
                    <a:pt x="52" y="315"/>
                  </a:cubicBezTo>
                  <a:cubicBezTo>
                    <a:pt x="96" y="432"/>
                    <a:pt x="188" y="507"/>
                    <a:pt x="272" y="507"/>
                  </a:cubicBezTo>
                  <a:cubicBezTo>
                    <a:pt x="287" y="507"/>
                    <a:pt x="302" y="504"/>
                    <a:pt x="317" y="499"/>
                  </a:cubicBezTo>
                  <a:cubicBezTo>
                    <a:pt x="406" y="462"/>
                    <a:pt x="614" y="485"/>
                    <a:pt x="562" y="348"/>
                  </a:cubicBezTo>
                  <a:cubicBezTo>
                    <a:pt x="514" y="220"/>
                    <a:pt x="253" y="1"/>
                    <a:pt x="147" y="1"/>
                  </a:cubicBezTo>
                  <a:close/>
                </a:path>
              </a:pathLst>
            </a:custGeom>
            <a:solidFill>
              <a:srgbClr val="42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45"/>
            <p:cNvSpPr/>
            <p:nvPr/>
          </p:nvSpPr>
          <p:spPr>
            <a:xfrm>
              <a:off x="2547628" y="3572004"/>
              <a:ext cx="45559" cy="61800"/>
            </a:xfrm>
            <a:custGeom>
              <a:avLst/>
              <a:gdLst/>
              <a:ahLst/>
              <a:cxnLst/>
              <a:rect l="l" t="t" r="r" b="b"/>
              <a:pathLst>
                <a:path w="662" h="898" extrusionOk="0">
                  <a:moveTo>
                    <a:pt x="317" y="1"/>
                  </a:moveTo>
                  <a:cubicBezTo>
                    <a:pt x="186" y="1"/>
                    <a:pt x="57" y="58"/>
                    <a:pt x="38" y="227"/>
                  </a:cubicBezTo>
                  <a:cubicBezTo>
                    <a:pt x="1" y="572"/>
                    <a:pt x="38" y="897"/>
                    <a:pt x="38" y="897"/>
                  </a:cubicBezTo>
                  <a:lnTo>
                    <a:pt x="317" y="822"/>
                  </a:lnTo>
                  <a:cubicBezTo>
                    <a:pt x="430" y="515"/>
                    <a:pt x="662" y="241"/>
                    <a:pt x="610" y="118"/>
                  </a:cubicBezTo>
                  <a:cubicBezTo>
                    <a:pt x="583" y="59"/>
                    <a:pt x="449" y="1"/>
                    <a:pt x="317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45"/>
            <p:cNvSpPr/>
            <p:nvPr/>
          </p:nvSpPr>
          <p:spPr>
            <a:xfrm>
              <a:off x="2567311" y="3581501"/>
              <a:ext cx="59048" cy="47073"/>
            </a:xfrm>
            <a:custGeom>
              <a:avLst/>
              <a:gdLst/>
              <a:ahLst/>
              <a:cxnLst/>
              <a:rect l="l" t="t" r="r" b="b"/>
              <a:pathLst>
                <a:path w="858" h="684" extrusionOk="0">
                  <a:moveTo>
                    <a:pt x="789" y="1"/>
                  </a:moveTo>
                  <a:cubicBezTo>
                    <a:pt x="641" y="1"/>
                    <a:pt x="91" y="228"/>
                    <a:pt x="45" y="316"/>
                  </a:cubicBezTo>
                  <a:cubicBezTo>
                    <a:pt x="0" y="405"/>
                    <a:pt x="12" y="684"/>
                    <a:pt x="64" y="684"/>
                  </a:cubicBezTo>
                  <a:cubicBezTo>
                    <a:pt x="72" y="684"/>
                    <a:pt x="82" y="677"/>
                    <a:pt x="92" y="660"/>
                  </a:cubicBezTo>
                  <a:cubicBezTo>
                    <a:pt x="286" y="368"/>
                    <a:pt x="857" y="89"/>
                    <a:pt x="824" y="13"/>
                  </a:cubicBezTo>
                  <a:cubicBezTo>
                    <a:pt x="821" y="5"/>
                    <a:pt x="808" y="1"/>
                    <a:pt x="789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45"/>
            <p:cNvSpPr/>
            <p:nvPr/>
          </p:nvSpPr>
          <p:spPr>
            <a:xfrm>
              <a:off x="2571027" y="3545164"/>
              <a:ext cx="41636" cy="69439"/>
            </a:xfrm>
            <a:custGeom>
              <a:avLst/>
              <a:gdLst/>
              <a:ahLst/>
              <a:cxnLst/>
              <a:rect l="l" t="t" r="r" b="b"/>
              <a:pathLst>
                <a:path w="605" h="1009" extrusionOk="0">
                  <a:moveTo>
                    <a:pt x="575" y="1"/>
                  </a:moveTo>
                  <a:cubicBezTo>
                    <a:pt x="496" y="1"/>
                    <a:pt x="204" y="200"/>
                    <a:pt x="109" y="494"/>
                  </a:cubicBezTo>
                  <a:cubicBezTo>
                    <a:pt x="0" y="825"/>
                    <a:pt x="161" y="1009"/>
                    <a:pt x="161" y="1009"/>
                  </a:cubicBezTo>
                  <a:cubicBezTo>
                    <a:pt x="199" y="405"/>
                    <a:pt x="605" y="74"/>
                    <a:pt x="595" y="13"/>
                  </a:cubicBezTo>
                  <a:cubicBezTo>
                    <a:pt x="594" y="5"/>
                    <a:pt x="587" y="1"/>
                    <a:pt x="575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45"/>
            <p:cNvSpPr/>
            <p:nvPr/>
          </p:nvSpPr>
          <p:spPr>
            <a:xfrm>
              <a:off x="2561943" y="3534910"/>
              <a:ext cx="34479" cy="79074"/>
            </a:xfrm>
            <a:custGeom>
              <a:avLst/>
              <a:gdLst/>
              <a:ahLst/>
              <a:cxnLst/>
              <a:rect l="l" t="t" r="r" b="b"/>
              <a:pathLst>
                <a:path w="501" h="1149" extrusionOk="0">
                  <a:moveTo>
                    <a:pt x="463" y="1"/>
                  </a:moveTo>
                  <a:cubicBezTo>
                    <a:pt x="394" y="1"/>
                    <a:pt x="113" y="303"/>
                    <a:pt x="57" y="624"/>
                  </a:cubicBezTo>
                  <a:cubicBezTo>
                    <a:pt x="0" y="945"/>
                    <a:pt x="128" y="1148"/>
                    <a:pt x="128" y="1148"/>
                  </a:cubicBezTo>
                  <a:cubicBezTo>
                    <a:pt x="104" y="544"/>
                    <a:pt x="501" y="86"/>
                    <a:pt x="477" y="11"/>
                  </a:cubicBezTo>
                  <a:cubicBezTo>
                    <a:pt x="475" y="4"/>
                    <a:pt x="470" y="1"/>
                    <a:pt x="463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45"/>
            <p:cNvSpPr/>
            <p:nvPr/>
          </p:nvSpPr>
          <p:spPr>
            <a:xfrm>
              <a:off x="2547009" y="3542067"/>
              <a:ext cx="28629" cy="73844"/>
            </a:xfrm>
            <a:custGeom>
              <a:avLst/>
              <a:gdLst/>
              <a:ahLst/>
              <a:cxnLst/>
              <a:rect l="l" t="t" r="r" b="b"/>
              <a:pathLst>
                <a:path w="416" h="1073" extrusionOk="0">
                  <a:moveTo>
                    <a:pt x="388" y="1"/>
                  </a:moveTo>
                  <a:cubicBezTo>
                    <a:pt x="341" y="1"/>
                    <a:pt x="136" y="219"/>
                    <a:pt x="76" y="497"/>
                  </a:cubicBezTo>
                  <a:cubicBezTo>
                    <a:pt x="0" y="856"/>
                    <a:pt x="128" y="1073"/>
                    <a:pt x="128" y="1073"/>
                  </a:cubicBezTo>
                  <a:cubicBezTo>
                    <a:pt x="123" y="421"/>
                    <a:pt x="416" y="53"/>
                    <a:pt x="397" y="6"/>
                  </a:cubicBezTo>
                  <a:cubicBezTo>
                    <a:pt x="395" y="2"/>
                    <a:pt x="392" y="1"/>
                    <a:pt x="38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45"/>
            <p:cNvSpPr/>
            <p:nvPr/>
          </p:nvSpPr>
          <p:spPr>
            <a:xfrm>
              <a:off x="1845585" y="3805650"/>
              <a:ext cx="78868" cy="42531"/>
            </a:xfrm>
            <a:custGeom>
              <a:avLst/>
              <a:gdLst/>
              <a:ahLst/>
              <a:cxnLst/>
              <a:rect l="l" t="t" r="r" b="b"/>
              <a:pathLst>
                <a:path w="1146" h="618" extrusionOk="0">
                  <a:moveTo>
                    <a:pt x="225" y="0"/>
                  </a:moveTo>
                  <a:cubicBezTo>
                    <a:pt x="171" y="0"/>
                    <a:pt x="129" y="10"/>
                    <a:pt x="102" y="33"/>
                  </a:cubicBezTo>
                  <a:cubicBezTo>
                    <a:pt x="1" y="126"/>
                    <a:pt x="35" y="617"/>
                    <a:pt x="351" y="617"/>
                  </a:cubicBezTo>
                  <a:cubicBezTo>
                    <a:pt x="374" y="617"/>
                    <a:pt x="398" y="615"/>
                    <a:pt x="423" y="609"/>
                  </a:cubicBezTo>
                  <a:cubicBezTo>
                    <a:pt x="806" y="529"/>
                    <a:pt x="1146" y="373"/>
                    <a:pt x="1146" y="373"/>
                  </a:cubicBezTo>
                  <a:lnTo>
                    <a:pt x="966" y="104"/>
                  </a:lnTo>
                  <a:cubicBezTo>
                    <a:pt x="682" y="93"/>
                    <a:pt x="395" y="0"/>
                    <a:pt x="22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45"/>
            <p:cNvSpPr/>
            <p:nvPr/>
          </p:nvSpPr>
          <p:spPr>
            <a:xfrm>
              <a:off x="1837946" y="3769520"/>
              <a:ext cx="81001" cy="51202"/>
            </a:xfrm>
            <a:custGeom>
              <a:avLst/>
              <a:gdLst/>
              <a:ahLst/>
              <a:cxnLst/>
              <a:rect l="l" t="t" r="r" b="b"/>
              <a:pathLst>
                <a:path w="1177" h="744" extrusionOk="0">
                  <a:moveTo>
                    <a:pt x="87" y="1"/>
                  </a:moveTo>
                  <a:cubicBezTo>
                    <a:pt x="81" y="1"/>
                    <a:pt x="75" y="2"/>
                    <a:pt x="71" y="6"/>
                  </a:cubicBezTo>
                  <a:cubicBezTo>
                    <a:pt x="1" y="62"/>
                    <a:pt x="548" y="719"/>
                    <a:pt x="676" y="742"/>
                  </a:cubicBezTo>
                  <a:cubicBezTo>
                    <a:pt x="683" y="743"/>
                    <a:pt x="692" y="744"/>
                    <a:pt x="701" y="744"/>
                  </a:cubicBezTo>
                  <a:cubicBezTo>
                    <a:pt x="850" y="744"/>
                    <a:pt x="1177" y="608"/>
                    <a:pt x="1030" y="568"/>
                  </a:cubicBezTo>
                  <a:cubicBezTo>
                    <a:pt x="669" y="470"/>
                    <a:pt x="198" y="1"/>
                    <a:pt x="87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45"/>
            <p:cNvSpPr/>
            <p:nvPr/>
          </p:nvSpPr>
          <p:spPr>
            <a:xfrm>
              <a:off x="1803191" y="3795671"/>
              <a:ext cx="89122" cy="24638"/>
            </a:xfrm>
            <a:custGeom>
              <a:avLst/>
              <a:gdLst/>
              <a:ahLst/>
              <a:cxnLst/>
              <a:rect l="l" t="t" r="r" b="b"/>
              <a:pathLst>
                <a:path w="1295" h="358" extrusionOk="0">
                  <a:moveTo>
                    <a:pt x="81" y="0"/>
                  </a:moveTo>
                  <a:cubicBezTo>
                    <a:pt x="75" y="0"/>
                    <a:pt x="70" y="1"/>
                    <a:pt x="66" y="4"/>
                  </a:cubicBezTo>
                  <a:cubicBezTo>
                    <a:pt x="0" y="37"/>
                    <a:pt x="359" y="358"/>
                    <a:pt x="756" y="358"/>
                  </a:cubicBezTo>
                  <a:cubicBezTo>
                    <a:pt x="1157" y="358"/>
                    <a:pt x="1294" y="122"/>
                    <a:pt x="1294" y="122"/>
                  </a:cubicBezTo>
                  <a:lnTo>
                    <a:pt x="1294" y="122"/>
                  </a:lnTo>
                  <a:cubicBezTo>
                    <a:pt x="1155" y="157"/>
                    <a:pt x="1023" y="171"/>
                    <a:pt x="901" y="171"/>
                  </a:cubicBezTo>
                  <a:cubicBezTo>
                    <a:pt x="472" y="171"/>
                    <a:pt x="165" y="0"/>
                    <a:pt x="81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45"/>
            <p:cNvSpPr/>
            <p:nvPr/>
          </p:nvSpPr>
          <p:spPr>
            <a:xfrm>
              <a:off x="1798167" y="3816318"/>
              <a:ext cx="97724" cy="18581"/>
            </a:xfrm>
            <a:custGeom>
              <a:avLst/>
              <a:gdLst/>
              <a:ahLst/>
              <a:cxnLst/>
              <a:rect l="l" t="t" r="r" b="b"/>
              <a:pathLst>
                <a:path w="1420" h="270" extrusionOk="0">
                  <a:moveTo>
                    <a:pt x="1419" y="1"/>
                  </a:moveTo>
                  <a:cubicBezTo>
                    <a:pt x="1213" y="76"/>
                    <a:pt x="1008" y="101"/>
                    <a:pt x="822" y="101"/>
                  </a:cubicBezTo>
                  <a:cubicBezTo>
                    <a:pt x="480" y="101"/>
                    <a:pt x="203" y="18"/>
                    <a:pt x="103" y="18"/>
                  </a:cubicBezTo>
                  <a:cubicBezTo>
                    <a:pt x="87" y="18"/>
                    <a:pt x="75" y="20"/>
                    <a:pt x="69" y="25"/>
                  </a:cubicBezTo>
                  <a:cubicBezTo>
                    <a:pt x="1" y="67"/>
                    <a:pt x="382" y="269"/>
                    <a:pt x="751" y="269"/>
                  </a:cubicBezTo>
                  <a:cubicBezTo>
                    <a:pt x="793" y="269"/>
                    <a:pt x="835" y="266"/>
                    <a:pt x="876" y="261"/>
                  </a:cubicBezTo>
                  <a:cubicBezTo>
                    <a:pt x="1240" y="209"/>
                    <a:pt x="1419" y="1"/>
                    <a:pt x="1419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45"/>
            <p:cNvSpPr/>
            <p:nvPr/>
          </p:nvSpPr>
          <p:spPr>
            <a:xfrm>
              <a:off x="1814822" y="3831940"/>
              <a:ext cx="88503" cy="17962"/>
            </a:xfrm>
            <a:custGeom>
              <a:avLst/>
              <a:gdLst/>
              <a:ahLst/>
              <a:cxnLst/>
              <a:rect l="l" t="t" r="r" b="b"/>
              <a:pathLst>
                <a:path w="1286" h="261" extrusionOk="0">
                  <a:moveTo>
                    <a:pt x="1286" y="1"/>
                  </a:moveTo>
                  <a:lnTo>
                    <a:pt x="1286" y="1"/>
                  </a:lnTo>
                  <a:cubicBezTo>
                    <a:pt x="1002" y="93"/>
                    <a:pt x="752" y="119"/>
                    <a:pt x="551" y="119"/>
                  </a:cubicBezTo>
                  <a:cubicBezTo>
                    <a:pt x="294" y="119"/>
                    <a:pt x="117" y="77"/>
                    <a:pt x="56" y="77"/>
                  </a:cubicBezTo>
                  <a:cubicBezTo>
                    <a:pt x="45" y="77"/>
                    <a:pt x="38" y="78"/>
                    <a:pt x="34" y="81"/>
                  </a:cubicBezTo>
                  <a:cubicBezTo>
                    <a:pt x="0" y="111"/>
                    <a:pt x="268" y="261"/>
                    <a:pt x="582" y="261"/>
                  </a:cubicBezTo>
                  <a:cubicBezTo>
                    <a:pt x="615" y="261"/>
                    <a:pt x="648" y="259"/>
                    <a:pt x="681" y="256"/>
                  </a:cubicBezTo>
                  <a:cubicBezTo>
                    <a:pt x="1087" y="213"/>
                    <a:pt x="1286" y="1"/>
                    <a:pt x="128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45"/>
            <p:cNvSpPr/>
            <p:nvPr/>
          </p:nvSpPr>
          <p:spPr>
            <a:xfrm>
              <a:off x="1635543" y="2319055"/>
              <a:ext cx="679185" cy="677877"/>
            </a:xfrm>
            <a:custGeom>
              <a:avLst/>
              <a:gdLst/>
              <a:ahLst/>
              <a:cxnLst/>
              <a:rect l="l" t="t" r="r" b="b"/>
              <a:pathLst>
                <a:path w="9869" h="9850" extrusionOk="0">
                  <a:moveTo>
                    <a:pt x="758" y="1"/>
                  </a:moveTo>
                  <a:cubicBezTo>
                    <a:pt x="606" y="1"/>
                    <a:pt x="450" y="4"/>
                    <a:pt x="293" y="10"/>
                  </a:cubicBezTo>
                  <a:lnTo>
                    <a:pt x="0" y="3678"/>
                  </a:lnTo>
                  <a:cubicBezTo>
                    <a:pt x="542" y="3631"/>
                    <a:pt x="1054" y="3608"/>
                    <a:pt x="1538" y="3608"/>
                  </a:cubicBezTo>
                  <a:cubicBezTo>
                    <a:pt x="9612" y="3608"/>
                    <a:pt x="9868" y="9849"/>
                    <a:pt x="9868" y="9849"/>
                  </a:cubicBezTo>
                  <a:cubicBezTo>
                    <a:pt x="9868" y="9849"/>
                    <a:pt x="9772" y="1"/>
                    <a:pt x="7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45"/>
            <p:cNvSpPr/>
            <p:nvPr/>
          </p:nvSpPr>
          <p:spPr>
            <a:xfrm>
              <a:off x="1099015" y="3061836"/>
              <a:ext cx="84236" cy="40191"/>
            </a:xfrm>
            <a:custGeom>
              <a:avLst/>
              <a:gdLst/>
              <a:ahLst/>
              <a:cxnLst/>
              <a:rect l="l" t="t" r="r" b="b"/>
              <a:pathLst>
                <a:path w="1224" h="584" extrusionOk="0">
                  <a:moveTo>
                    <a:pt x="884" y="15"/>
                  </a:moveTo>
                  <a:cubicBezTo>
                    <a:pt x="534" y="67"/>
                    <a:pt x="147" y="1"/>
                    <a:pt x="67" y="109"/>
                  </a:cubicBezTo>
                  <a:cubicBezTo>
                    <a:pt x="1" y="204"/>
                    <a:pt x="129" y="584"/>
                    <a:pt x="386" y="584"/>
                  </a:cubicBezTo>
                  <a:cubicBezTo>
                    <a:pt x="424" y="584"/>
                    <a:pt x="464" y="576"/>
                    <a:pt x="506" y="558"/>
                  </a:cubicBezTo>
                  <a:cubicBezTo>
                    <a:pt x="836" y="416"/>
                    <a:pt x="1224" y="86"/>
                    <a:pt x="1224" y="86"/>
                  </a:cubicBezTo>
                  <a:lnTo>
                    <a:pt x="884" y="15"/>
                  </a:ln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45"/>
            <p:cNvSpPr/>
            <p:nvPr/>
          </p:nvSpPr>
          <p:spPr>
            <a:xfrm>
              <a:off x="1081465" y="3037267"/>
              <a:ext cx="84924" cy="37300"/>
            </a:xfrm>
            <a:custGeom>
              <a:avLst/>
              <a:gdLst/>
              <a:ahLst/>
              <a:cxnLst/>
              <a:rect l="l" t="t" r="r" b="b"/>
              <a:pathLst>
                <a:path w="1234" h="542" extrusionOk="0">
                  <a:moveTo>
                    <a:pt x="76" y="0"/>
                  </a:moveTo>
                  <a:cubicBezTo>
                    <a:pt x="65" y="0"/>
                    <a:pt x="57" y="3"/>
                    <a:pt x="53" y="8"/>
                  </a:cubicBezTo>
                  <a:cubicBezTo>
                    <a:pt x="1" y="69"/>
                    <a:pt x="665" y="542"/>
                    <a:pt x="792" y="542"/>
                  </a:cubicBezTo>
                  <a:cubicBezTo>
                    <a:pt x="793" y="542"/>
                    <a:pt x="793" y="542"/>
                    <a:pt x="794" y="542"/>
                  </a:cubicBezTo>
                  <a:cubicBezTo>
                    <a:pt x="921" y="537"/>
                    <a:pt x="1233" y="334"/>
                    <a:pt x="1077" y="324"/>
                  </a:cubicBezTo>
                  <a:cubicBezTo>
                    <a:pt x="731" y="307"/>
                    <a:pt x="202" y="0"/>
                    <a:pt x="76" y="0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45"/>
            <p:cNvSpPr/>
            <p:nvPr/>
          </p:nvSpPr>
          <p:spPr>
            <a:xfrm>
              <a:off x="1056001" y="3058602"/>
              <a:ext cx="83410" cy="22160"/>
            </a:xfrm>
            <a:custGeom>
              <a:avLst/>
              <a:gdLst/>
              <a:ahLst/>
              <a:cxnLst/>
              <a:rect l="l" t="t" r="r" b="b"/>
              <a:pathLst>
                <a:path w="1212" h="322" extrusionOk="0">
                  <a:moveTo>
                    <a:pt x="1211" y="0"/>
                  </a:moveTo>
                  <a:lnTo>
                    <a:pt x="1211" y="0"/>
                  </a:lnTo>
                  <a:cubicBezTo>
                    <a:pt x="962" y="120"/>
                    <a:pt x="718" y="150"/>
                    <a:pt x="518" y="150"/>
                  </a:cubicBezTo>
                  <a:cubicBezTo>
                    <a:pt x="309" y="150"/>
                    <a:pt x="147" y="117"/>
                    <a:pt x="78" y="117"/>
                  </a:cubicBezTo>
                  <a:cubicBezTo>
                    <a:pt x="62" y="117"/>
                    <a:pt x="51" y="119"/>
                    <a:pt x="45" y="123"/>
                  </a:cubicBezTo>
                  <a:cubicBezTo>
                    <a:pt x="0" y="160"/>
                    <a:pt x="297" y="322"/>
                    <a:pt x="615" y="322"/>
                  </a:cubicBezTo>
                  <a:cubicBezTo>
                    <a:pt x="667" y="322"/>
                    <a:pt x="720" y="317"/>
                    <a:pt x="772" y="307"/>
                  </a:cubicBezTo>
                  <a:cubicBezTo>
                    <a:pt x="1140" y="236"/>
                    <a:pt x="1211" y="0"/>
                    <a:pt x="1211" y="0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45"/>
            <p:cNvSpPr/>
            <p:nvPr/>
          </p:nvSpPr>
          <p:spPr>
            <a:xfrm>
              <a:off x="1057309" y="3068994"/>
              <a:ext cx="88227" cy="26014"/>
            </a:xfrm>
            <a:custGeom>
              <a:avLst/>
              <a:gdLst/>
              <a:ahLst/>
              <a:cxnLst/>
              <a:rect l="l" t="t" r="r" b="b"/>
              <a:pathLst>
                <a:path w="1282" h="378" extrusionOk="0">
                  <a:moveTo>
                    <a:pt x="1282" y="0"/>
                  </a:moveTo>
                  <a:lnTo>
                    <a:pt x="1282" y="0"/>
                  </a:lnTo>
                  <a:cubicBezTo>
                    <a:pt x="744" y="326"/>
                    <a:pt x="92" y="208"/>
                    <a:pt x="40" y="265"/>
                  </a:cubicBezTo>
                  <a:cubicBezTo>
                    <a:pt x="1" y="304"/>
                    <a:pt x="233" y="378"/>
                    <a:pt x="497" y="378"/>
                  </a:cubicBezTo>
                  <a:cubicBezTo>
                    <a:pt x="613" y="378"/>
                    <a:pt x="735" y="364"/>
                    <a:pt x="843" y="326"/>
                  </a:cubicBezTo>
                  <a:cubicBezTo>
                    <a:pt x="1169" y="213"/>
                    <a:pt x="1282" y="0"/>
                    <a:pt x="1282" y="0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45"/>
            <p:cNvSpPr/>
            <p:nvPr/>
          </p:nvSpPr>
          <p:spPr>
            <a:xfrm>
              <a:off x="1076923" y="3081037"/>
              <a:ext cx="79349" cy="26152"/>
            </a:xfrm>
            <a:custGeom>
              <a:avLst/>
              <a:gdLst/>
              <a:ahLst/>
              <a:cxnLst/>
              <a:rect l="l" t="t" r="r" b="b"/>
              <a:pathLst>
                <a:path w="1153" h="380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558" y="335"/>
                    <a:pt x="53" y="265"/>
                    <a:pt x="20" y="302"/>
                  </a:cubicBezTo>
                  <a:cubicBezTo>
                    <a:pt x="0" y="328"/>
                    <a:pt x="154" y="379"/>
                    <a:pt x="353" y="379"/>
                  </a:cubicBezTo>
                  <a:cubicBezTo>
                    <a:pt x="449" y="379"/>
                    <a:pt x="554" y="367"/>
                    <a:pt x="657" y="335"/>
                  </a:cubicBezTo>
                  <a:cubicBezTo>
                    <a:pt x="1025" y="227"/>
                    <a:pt x="1153" y="0"/>
                    <a:pt x="1153" y="0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45"/>
            <p:cNvSpPr/>
            <p:nvPr/>
          </p:nvSpPr>
          <p:spPr>
            <a:xfrm>
              <a:off x="660005" y="1779638"/>
              <a:ext cx="1254038" cy="1253969"/>
            </a:xfrm>
            <a:custGeom>
              <a:avLst/>
              <a:gdLst/>
              <a:ahLst/>
              <a:cxnLst/>
              <a:rect l="l" t="t" r="r" b="b"/>
              <a:pathLst>
                <a:path w="18222" h="18221" extrusionOk="0">
                  <a:moveTo>
                    <a:pt x="9109" y="0"/>
                  </a:moveTo>
                  <a:cubicBezTo>
                    <a:pt x="4076" y="0"/>
                    <a:pt x="1" y="4080"/>
                    <a:pt x="1" y="9113"/>
                  </a:cubicBezTo>
                  <a:cubicBezTo>
                    <a:pt x="1" y="14141"/>
                    <a:pt x="4076" y="18221"/>
                    <a:pt x="9109" y="18221"/>
                  </a:cubicBezTo>
                  <a:cubicBezTo>
                    <a:pt x="14142" y="18221"/>
                    <a:pt x="18221" y="14141"/>
                    <a:pt x="18221" y="9113"/>
                  </a:cubicBezTo>
                  <a:cubicBezTo>
                    <a:pt x="18221" y="4080"/>
                    <a:pt x="14142" y="0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45"/>
            <p:cNvSpPr/>
            <p:nvPr/>
          </p:nvSpPr>
          <p:spPr>
            <a:xfrm>
              <a:off x="713961" y="1833869"/>
              <a:ext cx="1145784" cy="1145784"/>
            </a:xfrm>
            <a:custGeom>
              <a:avLst/>
              <a:gdLst/>
              <a:ahLst/>
              <a:cxnLst/>
              <a:rect l="l" t="t" r="r" b="b"/>
              <a:pathLst>
                <a:path w="16649" h="16649" extrusionOk="0">
                  <a:moveTo>
                    <a:pt x="8325" y="1"/>
                  </a:moveTo>
                  <a:cubicBezTo>
                    <a:pt x="3726" y="1"/>
                    <a:pt x="1" y="3726"/>
                    <a:pt x="1" y="8325"/>
                  </a:cubicBezTo>
                  <a:cubicBezTo>
                    <a:pt x="1" y="12919"/>
                    <a:pt x="3726" y="16649"/>
                    <a:pt x="8325" y="16649"/>
                  </a:cubicBezTo>
                  <a:cubicBezTo>
                    <a:pt x="12924" y="16649"/>
                    <a:pt x="16649" y="12919"/>
                    <a:pt x="16649" y="8325"/>
                  </a:cubicBezTo>
                  <a:cubicBezTo>
                    <a:pt x="16649" y="3726"/>
                    <a:pt x="12924" y="1"/>
                    <a:pt x="83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45"/>
            <p:cNvSpPr/>
            <p:nvPr/>
          </p:nvSpPr>
          <p:spPr>
            <a:xfrm>
              <a:off x="934670" y="1755688"/>
              <a:ext cx="672853" cy="947789"/>
            </a:xfrm>
            <a:custGeom>
              <a:avLst/>
              <a:gdLst/>
              <a:ahLst/>
              <a:cxnLst/>
              <a:rect l="l" t="t" r="r" b="b"/>
              <a:pathLst>
                <a:path w="9777" h="13772" extrusionOk="0">
                  <a:moveTo>
                    <a:pt x="5824" y="0"/>
                  </a:moveTo>
                  <a:cubicBezTo>
                    <a:pt x="5475" y="0"/>
                    <a:pt x="5107" y="112"/>
                    <a:pt x="4726" y="362"/>
                  </a:cubicBezTo>
                  <a:cubicBezTo>
                    <a:pt x="4298" y="127"/>
                    <a:pt x="3907" y="22"/>
                    <a:pt x="3549" y="22"/>
                  </a:cubicBezTo>
                  <a:cubicBezTo>
                    <a:pt x="723" y="22"/>
                    <a:pt x="0" y="6588"/>
                    <a:pt x="193" y="7355"/>
                  </a:cubicBezTo>
                  <a:cubicBezTo>
                    <a:pt x="302" y="7771"/>
                    <a:pt x="1817" y="12969"/>
                    <a:pt x="4924" y="13772"/>
                  </a:cubicBezTo>
                  <a:cubicBezTo>
                    <a:pt x="7696" y="12280"/>
                    <a:pt x="9244" y="7686"/>
                    <a:pt x="9311" y="7393"/>
                  </a:cubicBezTo>
                  <a:cubicBezTo>
                    <a:pt x="9776" y="5255"/>
                    <a:pt x="8218" y="0"/>
                    <a:pt x="5824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45"/>
            <p:cNvSpPr/>
            <p:nvPr/>
          </p:nvSpPr>
          <p:spPr>
            <a:xfrm>
              <a:off x="939143" y="1848872"/>
              <a:ext cx="658057" cy="854607"/>
            </a:xfrm>
            <a:custGeom>
              <a:avLst/>
              <a:gdLst/>
              <a:ahLst/>
              <a:cxnLst/>
              <a:rect l="l" t="t" r="r" b="b"/>
              <a:pathLst>
                <a:path w="9562" h="12418" extrusionOk="0">
                  <a:moveTo>
                    <a:pt x="7772" y="0"/>
                  </a:moveTo>
                  <a:lnTo>
                    <a:pt x="7772" y="0"/>
                  </a:lnTo>
                  <a:cubicBezTo>
                    <a:pt x="7777" y="137"/>
                    <a:pt x="7782" y="279"/>
                    <a:pt x="7782" y="420"/>
                  </a:cubicBezTo>
                  <a:cubicBezTo>
                    <a:pt x="7782" y="2896"/>
                    <a:pt x="6533" y="2956"/>
                    <a:pt x="4862" y="2956"/>
                  </a:cubicBezTo>
                  <a:cubicBezTo>
                    <a:pt x="4777" y="2956"/>
                    <a:pt x="4691" y="2956"/>
                    <a:pt x="4604" y="2956"/>
                  </a:cubicBezTo>
                  <a:cubicBezTo>
                    <a:pt x="4477" y="2956"/>
                    <a:pt x="4350" y="2956"/>
                    <a:pt x="4226" y="2956"/>
                  </a:cubicBezTo>
                  <a:cubicBezTo>
                    <a:pt x="2613" y="2956"/>
                    <a:pt x="1293" y="2871"/>
                    <a:pt x="1271" y="486"/>
                  </a:cubicBezTo>
                  <a:cubicBezTo>
                    <a:pt x="270" y="2493"/>
                    <a:pt x="1" y="5496"/>
                    <a:pt x="128" y="6001"/>
                  </a:cubicBezTo>
                  <a:cubicBezTo>
                    <a:pt x="237" y="6417"/>
                    <a:pt x="1752" y="11615"/>
                    <a:pt x="4859" y="12418"/>
                  </a:cubicBezTo>
                  <a:cubicBezTo>
                    <a:pt x="7631" y="10926"/>
                    <a:pt x="9179" y="6332"/>
                    <a:pt x="9246" y="6039"/>
                  </a:cubicBezTo>
                  <a:cubicBezTo>
                    <a:pt x="9562" y="4589"/>
                    <a:pt x="8948" y="1704"/>
                    <a:pt x="7772" y="0"/>
                  </a:cubicBezTo>
                  <a:close/>
                </a:path>
              </a:pathLst>
            </a:custGeom>
            <a:solidFill>
              <a:srgbClr val="973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45"/>
            <p:cNvSpPr/>
            <p:nvPr/>
          </p:nvSpPr>
          <p:spPr>
            <a:xfrm>
              <a:off x="920011" y="2351538"/>
              <a:ext cx="285672" cy="585589"/>
            </a:xfrm>
            <a:custGeom>
              <a:avLst/>
              <a:gdLst/>
              <a:ahLst/>
              <a:cxnLst/>
              <a:rect l="l" t="t" r="r" b="b"/>
              <a:pathLst>
                <a:path w="4151" h="8509" extrusionOk="0">
                  <a:moveTo>
                    <a:pt x="2956" y="0"/>
                  </a:moveTo>
                  <a:cubicBezTo>
                    <a:pt x="1667" y="2111"/>
                    <a:pt x="0" y="7338"/>
                    <a:pt x="250" y="7932"/>
                  </a:cubicBezTo>
                  <a:cubicBezTo>
                    <a:pt x="405" y="8302"/>
                    <a:pt x="878" y="8508"/>
                    <a:pt x="1293" y="8508"/>
                  </a:cubicBezTo>
                  <a:cubicBezTo>
                    <a:pt x="1551" y="8508"/>
                    <a:pt x="1786" y="8428"/>
                    <a:pt x="1908" y="8258"/>
                  </a:cubicBezTo>
                  <a:cubicBezTo>
                    <a:pt x="2224" y="7819"/>
                    <a:pt x="3617" y="1912"/>
                    <a:pt x="4150" y="1063"/>
                  </a:cubicBezTo>
                  <a:lnTo>
                    <a:pt x="2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45"/>
            <p:cNvSpPr/>
            <p:nvPr/>
          </p:nvSpPr>
          <p:spPr>
            <a:xfrm>
              <a:off x="1034392" y="2363857"/>
              <a:ext cx="171293" cy="563223"/>
            </a:xfrm>
            <a:custGeom>
              <a:avLst/>
              <a:gdLst/>
              <a:ahLst/>
              <a:cxnLst/>
              <a:rect l="l" t="t" r="r" b="b"/>
              <a:pathLst>
                <a:path w="2489" h="8184" extrusionOk="0">
                  <a:moveTo>
                    <a:pt x="1497" y="1"/>
                  </a:moveTo>
                  <a:cubicBezTo>
                    <a:pt x="864" y="1087"/>
                    <a:pt x="354" y="2772"/>
                    <a:pt x="142" y="4703"/>
                  </a:cubicBezTo>
                  <a:cubicBezTo>
                    <a:pt x="0" y="5973"/>
                    <a:pt x="10" y="7173"/>
                    <a:pt x="142" y="8183"/>
                  </a:cubicBezTo>
                  <a:cubicBezTo>
                    <a:pt x="180" y="8155"/>
                    <a:pt x="217" y="8122"/>
                    <a:pt x="246" y="8079"/>
                  </a:cubicBezTo>
                  <a:cubicBezTo>
                    <a:pt x="562" y="7640"/>
                    <a:pt x="1955" y="1733"/>
                    <a:pt x="2488" y="884"/>
                  </a:cubicBezTo>
                  <a:lnTo>
                    <a:pt x="14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45"/>
            <p:cNvSpPr/>
            <p:nvPr/>
          </p:nvSpPr>
          <p:spPr>
            <a:xfrm>
              <a:off x="1324541" y="2338531"/>
              <a:ext cx="316916" cy="575473"/>
            </a:xfrm>
            <a:custGeom>
              <a:avLst/>
              <a:gdLst/>
              <a:ahLst/>
              <a:cxnLst/>
              <a:rect l="l" t="t" r="r" b="b"/>
              <a:pathLst>
                <a:path w="4605" h="8362" extrusionOk="0">
                  <a:moveTo>
                    <a:pt x="1124" y="0"/>
                  </a:moveTo>
                  <a:lnTo>
                    <a:pt x="0" y="1044"/>
                  </a:lnTo>
                  <a:cubicBezTo>
                    <a:pt x="600" y="1880"/>
                    <a:pt x="2418" y="7682"/>
                    <a:pt x="2763" y="8117"/>
                  </a:cubicBezTo>
                  <a:cubicBezTo>
                    <a:pt x="2895" y="8283"/>
                    <a:pt x="3135" y="8362"/>
                    <a:pt x="3394" y="8362"/>
                  </a:cubicBezTo>
                  <a:cubicBezTo>
                    <a:pt x="3808" y="8362"/>
                    <a:pt x="4268" y="8159"/>
                    <a:pt x="4396" y="7796"/>
                  </a:cubicBezTo>
                  <a:cubicBezTo>
                    <a:pt x="4604" y="7210"/>
                    <a:pt x="2564" y="2078"/>
                    <a:pt x="1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45"/>
            <p:cNvSpPr/>
            <p:nvPr/>
          </p:nvSpPr>
          <p:spPr>
            <a:xfrm>
              <a:off x="1324541" y="2351194"/>
              <a:ext cx="199922" cy="553106"/>
            </a:xfrm>
            <a:custGeom>
              <a:avLst/>
              <a:gdLst/>
              <a:ahLst/>
              <a:cxnLst/>
              <a:rect l="l" t="t" r="r" b="b"/>
              <a:pathLst>
                <a:path w="2905" h="8037" extrusionOk="0">
                  <a:moveTo>
                    <a:pt x="921" y="1"/>
                  </a:moveTo>
                  <a:lnTo>
                    <a:pt x="0" y="860"/>
                  </a:lnTo>
                  <a:cubicBezTo>
                    <a:pt x="600" y="1696"/>
                    <a:pt x="2418" y="7498"/>
                    <a:pt x="2763" y="7933"/>
                  </a:cubicBezTo>
                  <a:cubicBezTo>
                    <a:pt x="2796" y="7975"/>
                    <a:pt x="2833" y="8004"/>
                    <a:pt x="2876" y="8037"/>
                  </a:cubicBezTo>
                  <a:cubicBezTo>
                    <a:pt x="2810" y="7116"/>
                    <a:pt x="2904" y="5935"/>
                    <a:pt x="2687" y="4812"/>
                  </a:cubicBezTo>
                  <a:cubicBezTo>
                    <a:pt x="2281" y="2697"/>
                    <a:pt x="1464" y="1001"/>
                    <a:pt x="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45"/>
            <p:cNvSpPr/>
            <p:nvPr/>
          </p:nvSpPr>
          <p:spPr>
            <a:xfrm>
              <a:off x="1105208" y="2413270"/>
              <a:ext cx="386080" cy="591026"/>
            </a:xfrm>
            <a:custGeom>
              <a:avLst/>
              <a:gdLst/>
              <a:ahLst/>
              <a:cxnLst/>
              <a:rect l="l" t="t" r="r" b="b"/>
              <a:pathLst>
                <a:path w="5610" h="8588" extrusionOk="0">
                  <a:moveTo>
                    <a:pt x="3806" y="0"/>
                  </a:moveTo>
                  <a:lnTo>
                    <a:pt x="718" y="723"/>
                  </a:lnTo>
                  <a:lnTo>
                    <a:pt x="0" y="7748"/>
                  </a:lnTo>
                  <a:cubicBezTo>
                    <a:pt x="952" y="8310"/>
                    <a:pt x="1894" y="8588"/>
                    <a:pt x="2825" y="8588"/>
                  </a:cubicBezTo>
                  <a:cubicBezTo>
                    <a:pt x="3764" y="8588"/>
                    <a:pt x="4692" y="8306"/>
                    <a:pt x="5610" y="7748"/>
                  </a:cubicBezTo>
                  <a:lnTo>
                    <a:pt x="38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45"/>
            <p:cNvSpPr/>
            <p:nvPr/>
          </p:nvSpPr>
          <p:spPr>
            <a:xfrm>
              <a:off x="1105208" y="2413270"/>
              <a:ext cx="386080" cy="551455"/>
            </a:xfrm>
            <a:custGeom>
              <a:avLst/>
              <a:gdLst/>
              <a:ahLst/>
              <a:cxnLst/>
              <a:rect l="l" t="t" r="r" b="b"/>
              <a:pathLst>
                <a:path w="5610" h="8013" extrusionOk="0">
                  <a:moveTo>
                    <a:pt x="3806" y="0"/>
                  </a:moveTo>
                  <a:lnTo>
                    <a:pt x="718" y="723"/>
                  </a:lnTo>
                  <a:lnTo>
                    <a:pt x="0" y="7748"/>
                  </a:lnTo>
                  <a:cubicBezTo>
                    <a:pt x="137" y="7829"/>
                    <a:pt x="270" y="7899"/>
                    <a:pt x="402" y="7966"/>
                  </a:cubicBezTo>
                  <a:cubicBezTo>
                    <a:pt x="709" y="6469"/>
                    <a:pt x="1648" y="5378"/>
                    <a:pt x="2758" y="5378"/>
                  </a:cubicBezTo>
                  <a:cubicBezTo>
                    <a:pt x="3882" y="5378"/>
                    <a:pt x="4831" y="6492"/>
                    <a:pt x="5128" y="8013"/>
                  </a:cubicBezTo>
                  <a:cubicBezTo>
                    <a:pt x="5289" y="7933"/>
                    <a:pt x="5449" y="7848"/>
                    <a:pt x="5610" y="7748"/>
                  </a:cubicBezTo>
                  <a:lnTo>
                    <a:pt x="38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45"/>
            <p:cNvSpPr/>
            <p:nvPr/>
          </p:nvSpPr>
          <p:spPr>
            <a:xfrm>
              <a:off x="1059030" y="2260832"/>
              <a:ext cx="435493" cy="446917"/>
            </a:xfrm>
            <a:custGeom>
              <a:avLst/>
              <a:gdLst/>
              <a:ahLst/>
              <a:cxnLst/>
              <a:rect l="l" t="t" r="r" b="b"/>
              <a:pathLst>
                <a:path w="6328" h="6494" extrusionOk="0">
                  <a:moveTo>
                    <a:pt x="2971" y="1"/>
                  </a:moveTo>
                  <a:cubicBezTo>
                    <a:pt x="2971" y="1"/>
                    <a:pt x="1082" y="1035"/>
                    <a:pt x="893" y="1380"/>
                  </a:cubicBezTo>
                  <a:cubicBezTo>
                    <a:pt x="704" y="1724"/>
                    <a:pt x="1" y="4194"/>
                    <a:pt x="180" y="6351"/>
                  </a:cubicBezTo>
                  <a:cubicBezTo>
                    <a:pt x="180" y="6351"/>
                    <a:pt x="1340" y="6493"/>
                    <a:pt x="2874" y="6493"/>
                  </a:cubicBezTo>
                  <a:cubicBezTo>
                    <a:pt x="3921" y="6493"/>
                    <a:pt x="5143" y="6427"/>
                    <a:pt x="6290" y="6205"/>
                  </a:cubicBezTo>
                  <a:cubicBezTo>
                    <a:pt x="6328" y="5917"/>
                    <a:pt x="5147" y="1295"/>
                    <a:pt x="5034" y="1177"/>
                  </a:cubicBezTo>
                  <a:cubicBezTo>
                    <a:pt x="4921" y="1063"/>
                    <a:pt x="2971" y="1"/>
                    <a:pt x="2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45"/>
            <p:cNvSpPr/>
            <p:nvPr/>
          </p:nvSpPr>
          <p:spPr>
            <a:xfrm>
              <a:off x="1084700" y="2260832"/>
              <a:ext cx="385186" cy="430400"/>
            </a:xfrm>
            <a:custGeom>
              <a:avLst/>
              <a:gdLst/>
              <a:ahLst/>
              <a:cxnLst/>
              <a:rect l="l" t="t" r="r" b="b"/>
              <a:pathLst>
                <a:path w="5597" h="6254" extrusionOk="0">
                  <a:moveTo>
                    <a:pt x="2626" y="1"/>
                  </a:moveTo>
                  <a:cubicBezTo>
                    <a:pt x="2626" y="1"/>
                    <a:pt x="955" y="997"/>
                    <a:pt x="785" y="1328"/>
                  </a:cubicBezTo>
                  <a:cubicBezTo>
                    <a:pt x="619" y="1658"/>
                    <a:pt x="1" y="4038"/>
                    <a:pt x="157" y="6115"/>
                  </a:cubicBezTo>
                  <a:cubicBezTo>
                    <a:pt x="157" y="6115"/>
                    <a:pt x="1189" y="6253"/>
                    <a:pt x="2554" y="6253"/>
                  </a:cubicBezTo>
                  <a:cubicBezTo>
                    <a:pt x="3477" y="6253"/>
                    <a:pt x="4553" y="6190"/>
                    <a:pt x="5563" y="5978"/>
                  </a:cubicBezTo>
                  <a:cubicBezTo>
                    <a:pt x="5596" y="5700"/>
                    <a:pt x="4553" y="1243"/>
                    <a:pt x="4453" y="1134"/>
                  </a:cubicBezTo>
                  <a:cubicBezTo>
                    <a:pt x="4354" y="1026"/>
                    <a:pt x="2626" y="1"/>
                    <a:pt x="2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45"/>
            <p:cNvSpPr/>
            <p:nvPr/>
          </p:nvSpPr>
          <p:spPr>
            <a:xfrm>
              <a:off x="1101010" y="2260832"/>
              <a:ext cx="328891" cy="176179"/>
            </a:xfrm>
            <a:custGeom>
              <a:avLst/>
              <a:gdLst/>
              <a:ahLst/>
              <a:cxnLst/>
              <a:rect l="l" t="t" r="r" b="b"/>
              <a:pathLst>
                <a:path w="4779" h="2560" extrusionOk="0">
                  <a:moveTo>
                    <a:pt x="2361" y="1"/>
                  </a:moveTo>
                  <a:cubicBezTo>
                    <a:pt x="2361" y="1"/>
                    <a:pt x="472" y="1035"/>
                    <a:pt x="283" y="1380"/>
                  </a:cubicBezTo>
                  <a:cubicBezTo>
                    <a:pt x="222" y="1483"/>
                    <a:pt x="113" y="1800"/>
                    <a:pt x="0" y="2239"/>
                  </a:cubicBezTo>
                  <a:cubicBezTo>
                    <a:pt x="760" y="2442"/>
                    <a:pt x="1662" y="2560"/>
                    <a:pt x="2630" y="2560"/>
                  </a:cubicBezTo>
                  <a:cubicBezTo>
                    <a:pt x="3400" y="2560"/>
                    <a:pt x="4127" y="2484"/>
                    <a:pt x="4778" y="2352"/>
                  </a:cubicBezTo>
                  <a:cubicBezTo>
                    <a:pt x="4599" y="1701"/>
                    <a:pt x="4457" y="1214"/>
                    <a:pt x="4424" y="1177"/>
                  </a:cubicBezTo>
                  <a:cubicBezTo>
                    <a:pt x="4311" y="1063"/>
                    <a:pt x="2361" y="1"/>
                    <a:pt x="2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45"/>
            <p:cNvSpPr/>
            <p:nvPr/>
          </p:nvSpPr>
          <p:spPr>
            <a:xfrm>
              <a:off x="1211468" y="2066551"/>
              <a:ext cx="115067" cy="285052"/>
            </a:xfrm>
            <a:custGeom>
              <a:avLst/>
              <a:gdLst/>
              <a:ahLst/>
              <a:cxnLst/>
              <a:rect l="l" t="t" r="r" b="b"/>
              <a:pathLst>
                <a:path w="1672" h="4142" extrusionOk="0">
                  <a:moveTo>
                    <a:pt x="1393" y="0"/>
                  </a:moveTo>
                  <a:lnTo>
                    <a:pt x="227" y="265"/>
                  </a:lnTo>
                  <a:lnTo>
                    <a:pt x="0" y="3268"/>
                  </a:lnTo>
                  <a:lnTo>
                    <a:pt x="978" y="4141"/>
                  </a:lnTo>
                  <a:lnTo>
                    <a:pt x="1672" y="3329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45"/>
            <p:cNvSpPr/>
            <p:nvPr/>
          </p:nvSpPr>
          <p:spPr>
            <a:xfrm>
              <a:off x="1114981" y="1845293"/>
              <a:ext cx="274592" cy="428611"/>
            </a:xfrm>
            <a:custGeom>
              <a:avLst/>
              <a:gdLst/>
              <a:ahLst/>
              <a:cxnLst/>
              <a:rect l="l" t="t" r="r" b="b"/>
              <a:pathLst>
                <a:path w="3990" h="6228" extrusionOk="0">
                  <a:moveTo>
                    <a:pt x="2129" y="0"/>
                  </a:moveTo>
                  <a:cubicBezTo>
                    <a:pt x="774" y="0"/>
                    <a:pt x="0" y="2063"/>
                    <a:pt x="128" y="3116"/>
                  </a:cubicBezTo>
                  <a:cubicBezTo>
                    <a:pt x="250" y="4169"/>
                    <a:pt x="831" y="5298"/>
                    <a:pt x="2309" y="6228"/>
                  </a:cubicBezTo>
                  <a:cubicBezTo>
                    <a:pt x="2309" y="6228"/>
                    <a:pt x="3990" y="4967"/>
                    <a:pt x="3990" y="2890"/>
                  </a:cubicBezTo>
                  <a:cubicBezTo>
                    <a:pt x="3990" y="1610"/>
                    <a:pt x="3485" y="0"/>
                    <a:pt x="212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45"/>
            <p:cNvSpPr/>
            <p:nvPr/>
          </p:nvSpPr>
          <p:spPr>
            <a:xfrm>
              <a:off x="1245259" y="2345000"/>
              <a:ext cx="70885" cy="597977"/>
            </a:xfrm>
            <a:custGeom>
              <a:avLst/>
              <a:gdLst/>
              <a:ahLst/>
              <a:cxnLst/>
              <a:rect l="l" t="t" r="r" b="b"/>
              <a:pathLst>
                <a:path w="1030" h="8689" extrusionOk="0">
                  <a:moveTo>
                    <a:pt x="567" y="1"/>
                  </a:moveTo>
                  <a:lnTo>
                    <a:pt x="383" y="34"/>
                  </a:lnTo>
                  <a:lnTo>
                    <a:pt x="0" y="7909"/>
                  </a:lnTo>
                  <a:lnTo>
                    <a:pt x="562" y="8688"/>
                  </a:lnTo>
                  <a:lnTo>
                    <a:pt x="1030" y="7857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45"/>
            <p:cNvSpPr/>
            <p:nvPr/>
          </p:nvSpPr>
          <p:spPr>
            <a:xfrm>
              <a:off x="1259849" y="2323597"/>
              <a:ext cx="36131" cy="49757"/>
            </a:xfrm>
            <a:custGeom>
              <a:avLst/>
              <a:gdLst/>
              <a:ahLst/>
              <a:cxnLst/>
              <a:rect l="l" t="t" r="r" b="b"/>
              <a:pathLst>
                <a:path w="525" h="723" extrusionOk="0">
                  <a:moveTo>
                    <a:pt x="265" y="0"/>
                  </a:moveTo>
                  <a:lnTo>
                    <a:pt x="1" y="208"/>
                  </a:lnTo>
                  <a:lnTo>
                    <a:pt x="265" y="723"/>
                  </a:lnTo>
                  <a:lnTo>
                    <a:pt x="525" y="208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D96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45"/>
            <p:cNvSpPr/>
            <p:nvPr/>
          </p:nvSpPr>
          <p:spPr>
            <a:xfrm>
              <a:off x="919667" y="2794330"/>
              <a:ext cx="192421" cy="179345"/>
            </a:xfrm>
            <a:custGeom>
              <a:avLst/>
              <a:gdLst/>
              <a:ahLst/>
              <a:cxnLst/>
              <a:rect l="l" t="t" r="r" b="b"/>
              <a:pathLst>
                <a:path w="2796" h="2606" extrusionOk="0">
                  <a:moveTo>
                    <a:pt x="1108" y="0"/>
                  </a:moveTo>
                  <a:cubicBezTo>
                    <a:pt x="600" y="0"/>
                    <a:pt x="190" y="337"/>
                    <a:pt x="104" y="866"/>
                  </a:cubicBezTo>
                  <a:cubicBezTo>
                    <a:pt x="0" y="1498"/>
                    <a:pt x="411" y="2188"/>
                    <a:pt x="1001" y="2471"/>
                  </a:cubicBezTo>
                  <a:cubicBezTo>
                    <a:pt x="1190" y="2561"/>
                    <a:pt x="1386" y="2606"/>
                    <a:pt x="1575" y="2606"/>
                  </a:cubicBezTo>
                  <a:cubicBezTo>
                    <a:pt x="1966" y="2606"/>
                    <a:pt x="2323" y="2414"/>
                    <a:pt x="2498" y="2051"/>
                  </a:cubicBezTo>
                  <a:cubicBezTo>
                    <a:pt x="2796" y="1428"/>
                    <a:pt x="2474" y="545"/>
                    <a:pt x="1724" y="158"/>
                  </a:cubicBezTo>
                  <a:cubicBezTo>
                    <a:pt x="1513" y="50"/>
                    <a:pt x="1303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45"/>
            <p:cNvSpPr/>
            <p:nvPr/>
          </p:nvSpPr>
          <p:spPr>
            <a:xfrm>
              <a:off x="1468790" y="2797496"/>
              <a:ext cx="205152" cy="173702"/>
            </a:xfrm>
            <a:custGeom>
              <a:avLst/>
              <a:gdLst/>
              <a:ahLst/>
              <a:cxnLst/>
              <a:rect l="l" t="t" r="r" b="b"/>
              <a:pathLst>
                <a:path w="2981" h="2524" extrusionOk="0">
                  <a:moveTo>
                    <a:pt x="1685" y="1"/>
                  </a:moveTo>
                  <a:cubicBezTo>
                    <a:pt x="1112" y="1"/>
                    <a:pt x="533" y="386"/>
                    <a:pt x="279" y="914"/>
                  </a:cubicBezTo>
                  <a:cubicBezTo>
                    <a:pt x="1" y="1500"/>
                    <a:pt x="161" y="2151"/>
                    <a:pt x="700" y="2411"/>
                  </a:cubicBezTo>
                  <a:cubicBezTo>
                    <a:pt x="857" y="2487"/>
                    <a:pt x="1031" y="2524"/>
                    <a:pt x="1209" y="2524"/>
                  </a:cubicBezTo>
                  <a:cubicBezTo>
                    <a:pt x="1737" y="2524"/>
                    <a:pt x="2304" y="2203"/>
                    <a:pt x="2593" y="1641"/>
                  </a:cubicBezTo>
                  <a:cubicBezTo>
                    <a:pt x="2980" y="876"/>
                    <a:pt x="2617" y="135"/>
                    <a:pt x="1885" y="17"/>
                  </a:cubicBezTo>
                  <a:cubicBezTo>
                    <a:pt x="1819" y="6"/>
                    <a:pt x="1752" y="1"/>
                    <a:pt x="1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45"/>
            <p:cNvSpPr/>
            <p:nvPr/>
          </p:nvSpPr>
          <p:spPr>
            <a:xfrm>
              <a:off x="1133081" y="2831012"/>
              <a:ext cx="519935" cy="249748"/>
            </a:xfrm>
            <a:custGeom>
              <a:avLst/>
              <a:gdLst/>
              <a:ahLst/>
              <a:cxnLst/>
              <a:rect l="l" t="t" r="r" b="b"/>
              <a:pathLst>
                <a:path w="7555" h="3629" extrusionOk="0">
                  <a:moveTo>
                    <a:pt x="6325" y="0"/>
                  </a:moveTo>
                  <a:cubicBezTo>
                    <a:pt x="6238" y="0"/>
                    <a:pt x="6148" y="17"/>
                    <a:pt x="6059" y="54"/>
                  </a:cubicBezTo>
                  <a:cubicBezTo>
                    <a:pt x="4931" y="522"/>
                    <a:pt x="105" y="3402"/>
                    <a:pt x="6" y="3610"/>
                  </a:cubicBezTo>
                  <a:cubicBezTo>
                    <a:pt x="0" y="3622"/>
                    <a:pt x="17" y="3628"/>
                    <a:pt x="54" y="3628"/>
                  </a:cubicBezTo>
                  <a:cubicBezTo>
                    <a:pt x="624" y="3628"/>
                    <a:pt x="5995" y="2192"/>
                    <a:pt x="6616" y="1735"/>
                  </a:cubicBezTo>
                  <a:cubicBezTo>
                    <a:pt x="7554" y="1044"/>
                    <a:pt x="7011" y="0"/>
                    <a:pt x="632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45"/>
            <p:cNvSpPr/>
            <p:nvPr/>
          </p:nvSpPr>
          <p:spPr>
            <a:xfrm>
              <a:off x="1133081" y="2888615"/>
              <a:ext cx="490480" cy="192145"/>
            </a:xfrm>
            <a:custGeom>
              <a:avLst/>
              <a:gdLst/>
              <a:ahLst/>
              <a:cxnLst/>
              <a:rect l="l" t="t" r="r" b="b"/>
              <a:pathLst>
                <a:path w="7127" h="2792" extrusionOk="0">
                  <a:moveTo>
                    <a:pt x="7117" y="1"/>
                  </a:moveTo>
                  <a:lnTo>
                    <a:pt x="7117" y="1"/>
                  </a:lnTo>
                  <a:cubicBezTo>
                    <a:pt x="6758" y="544"/>
                    <a:pt x="5818" y="1044"/>
                    <a:pt x="4662" y="1257"/>
                  </a:cubicBezTo>
                  <a:cubicBezTo>
                    <a:pt x="4295" y="1323"/>
                    <a:pt x="3939" y="1355"/>
                    <a:pt x="3606" y="1355"/>
                  </a:cubicBezTo>
                  <a:cubicBezTo>
                    <a:pt x="3175" y="1355"/>
                    <a:pt x="2784" y="1301"/>
                    <a:pt x="2461" y="1200"/>
                  </a:cubicBezTo>
                  <a:cubicBezTo>
                    <a:pt x="1177" y="1965"/>
                    <a:pt x="53" y="2673"/>
                    <a:pt x="6" y="2773"/>
                  </a:cubicBezTo>
                  <a:cubicBezTo>
                    <a:pt x="0" y="2785"/>
                    <a:pt x="17" y="2791"/>
                    <a:pt x="54" y="2791"/>
                  </a:cubicBezTo>
                  <a:cubicBezTo>
                    <a:pt x="624" y="2791"/>
                    <a:pt x="5995" y="1355"/>
                    <a:pt x="6616" y="898"/>
                  </a:cubicBezTo>
                  <a:cubicBezTo>
                    <a:pt x="6989" y="624"/>
                    <a:pt x="7126" y="298"/>
                    <a:pt x="7117" y="1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45"/>
            <p:cNvSpPr/>
            <p:nvPr/>
          </p:nvSpPr>
          <p:spPr>
            <a:xfrm>
              <a:off x="1231633" y="1782322"/>
              <a:ext cx="231373" cy="186020"/>
            </a:xfrm>
            <a:custGeom>
              <a:avLst/>
              <a:gdLst/>
              <a:ahLst/>
              <a:cxnLst/>
              <a:rect l="l" t="t" r="r" b="b"/>
              <a:pathLst>
                <a:path w="3362" h="2703" extrusionOk="0">
                  <a:moveTo>
                    <a:pt x="814" y="1"/>
                  </a:moveTo>
                  <a:cubicBezTo>
                    <a:pt x="652" y="1"/>
                    <a:pt x="512" y="38"/>
                    <a:pt x="406" y="117"/>
                  </a:cubicBezTo>
                  <a:cubicBezTo>
                    <a:pt x="0" y="424"/>
                    <a:pt x="241" y="1222"/>
                    <a:pt x="944" y="1902"/>
                  </a:cubicBezTo>
                  <a:cubicBezTo>
                    <a:pt x="1464" y="2404"/>
                    <a:pt x="2089" y="2703"/>
                    <a:pt x="2544" y="2703"/>
                  </a:cubicBezTo>
                  <a:cubicBezTo>
                    <a:pt x="2705" y="2703"/>
                    <a:pt x="2845" y="2665"/>
                    <a:pt x="2951" y="2586"/>
                  </a:cubicBezTo>
                  <a:cubicBezTo>
                    <a:pt x="3362" y="2280"/>
                    <a:pt x="3121" y="1482"/>
                    <a:pt x="2418" y="802"/>
                  </a:cubicBezTo>
                  <a:cubicBezTo>
                    <a:pt x="1898" y="299"/>
                    <a:pt x="1270" y="1"/>
                    <a:pt x="814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45"/>
            <p:cNvSpPr/>
            <p:nvPr/>
          </p:nvSpPr>
          <p:spPr>
            <a:xfrm>
              <a:off x="1053524" y="1789617"/>
              <a:ext cx="217815" cy="185883"/>
            </a:xfrm>
            <a:custGeom>
              <a:avLst/>
              <a:gdLst/>
              <a:ahLst/>
              <a:cxnLst/>
              <a:rect l="l" t="t" r="r" b="b"/>
              <a:pathLst>
                <a:path w="3165" h="2701" extrusionOk="0">
                  <a:moveTo>
                    <a:pt x="2394" y="1"/>
                  </a:moveTo>
                  <a:cubicBezTo>
                    <a:pt x="1964" y="1"/>
                    <a:pt x="1375" y="299"/>
                    <a:pt x="888" y="800"/>
                  </a:cubicBezTo>
                  <a:cubicBezTo>
                    <a:pt x="227" y="1484"/>
                    <a:pt x="1" y="2282"/>
                    <a:pt x="383" y="2584"/>
                  </a:cubicBezTo>
                  <a:cubicBezTo>
                    <a:pt x="483" y="2663"/>
                    <a:pt x="615" y="2701"/>
                    <a:pt x="767" y="2701"/>
                  </a:cubicBezTo>
                  <a:cubicBezTo>
                    <a:pt x="1197" y="2701"/>
                    <a:pt x="1788" y="2402"/>
                    <a:pt x="2276" y="1900"/>
                  </a:cubicBezTo>
                  <a:cubicBezTo>
                    <a:pt x="2938" y="1220"/>
                    <a:pt x="3164" y="422"/>
                    <a:pt x="2782" y="120"/>
                  </a:cubicBezTo>
                  <a:cubicBezTo>
                    <a:pt x="2681" y="39"/>
                    <a:pt x="2548" y="1"/>
                    <a:pt x="2394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45"/>
            <p:cNvSpPr/>
            <p:nvPr/>
          </p:nvSpPr>
          <p:spPr>
            <a:xfrm>
              <a:off x="1198805" y="2283956"/>
              <a:ext cx="79349" cy="88778"/>
            </a:xfrm>
            <a:custGeom>
              <a:avLst/>
              <a:gdLst/>
              <a:ahLst/>
              <a:cxnLst/>
              <a:rect l="l" t="t" r="r" b="b"/>
              <a:pathLst>
                <a:path w="1153" h="1290" extrusionOk="0">
                  <a:moveTo>
                    <a:pt x="123" y="0"/>
                  </a:moveTo>
                  <a:lnTo>
                    <a:pt x="0" y="142"/>
                  </a:lnTo>
                  <a:lnTo>
                    <a:pt x="817" y="1289"/>
                  </a:lnTo>
                  <a:lnTo>
                    <a:pt x="1152" y="57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45"/>
            <p:cNvSpPr/>
            <p:nvPr/>
          </p:nvSpPr>
          <p:spPr>
            <a:xfrm>
              <a:off x="1278431" y="2288154"/>
              <a:ext cx="62764" cy="84580"/>
            </a:xfrm>
            <a:custGeom>
              <a:avLst/>
              <a:gdLst/>
              <a:ahLst/>
              <a:cxnLst/>
              <a:rect l="l" t="t" r="r" b="b"/>
              <a:pathLst>
                <a:path w="912" h="1229" extrusionOk="0">
                  <a:moveTo>
                    <a:pt x="784" y="1"/>
                  </a:moveTo>
                  <a:lnTo>
                    <a:pt x="0" y="515"/>
                  </a:lnTo>
                  <a:lnTo>
                    <a:pt x="331" y="1228"/>
                  </a:lnTo>
                  <a:lnTo>
                    <a:pt x="911" y="14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45"/>
            <p:cNvSpPr/>
            <p:nvPr/>
          </p:nvSpPr>
          <p:spPr>
            <a:xfrm>
              <a:off x="1587437" y="1626925"/>
              <a:ext cx="462126" cy="462126"/>
            </a:xfrm>
            <a:custGeom>
              <a:avLst/>
              <a:gdLst/>
              <a:ahLst/>
              <a:cxnLst/>
              <a:rect l="l" t="t" r="r" b="b"/>
              <a:pathLst>
                <a:path w="6715" h="6715" extrusionOk="0">
                  <a:moveTo>
                    <a:pt x="3357" y="0"/>
                  </a:moveTo>
                  <a:cubicBezTo>
                    <a:pt x="1506" y="0"/>
                    <a:pt x="0" y="1502"/>
                    <a:pt x="0" y="3357"/>
                  </a:cubicBezTo>
                  <a:cubicBezTo>
                    <a:pt x="0" y="5208"/>
                    <a:pt x="1506" y="6714"/>
                    <a:pt x="3357" y="6714"/>
                  </a:cubicBezTo>
                  <a:cubicBezTo>
                    <a:pt x="5213" y="6714"/>
                    <a:pt x="6714" y="5208"/>
                    <a:pt x="6714" y="3357"/>
                  </a:cubicBezTo>
                  <a:cubicBezTo>
                    <a:pt x="6714" y="1502"/>
                    <a:pt x="5213" y="0"/>
                    <a:pt x="3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45"/>
            <p:cNvSpPr/>
            <p:nvPr/>
          </p:nvSpPr>
          <p:spPr>
            <a:xfrm>
              <a:off x="1787293" y="1727954"/>
              <a:ext cx="53955" cy="246031"/>
            </a:xfrm>
            <a:custGeom>
              <a:avLst/>
              <a:gdLst/>
              <a:ahLst/>
              <a:cxnLst/>
              <a:rect l="l" t="t" r="r" b="b"/>
              <a:pathLst>
                <a:path w="784" h="3575" extrusionOk="0">
                  <a:moveTo>
                    <a:pt x="109" y="1"/>
                  </a:moveTo>
                  <a:cubicBezTo>
                    <a:pt x="47" y="1"/>
                    <a:pt x="0" y="34"/>
                    <a:pt x="0" y="194"/>
                  </a:cubicBezTo>
                  <a:lnTo>
                    <a:pt x="0" y="303"/>
                  </a:lnTo>
                  <a:cubicBezTo>
                    <a:pt x="0" y="322"/>
                    <a:pt x="14" y="501"/>
                    <a:pt x="57" y="841"/>
                  </a:cubicBezTo>
                  <a:cubicBezTo>
                    <a:pt x="94" y="1181"/>
                    <a:pt x="113" y="1464"/>
                    <a:pt x="118" y="1696"/>
                  </a:cubicBezTo>
                  <a:lnTo>
                    <a:pt x="132" y="2083"/>
                  </a:lnTo>
                  <a:lnTo>
                    <a:pt x="132" y="2276"/>
                  </a:lnTo>
                  <a:cubicBezTo>
                    <a:pt x="132" y="2371"/>
                    <a:pt x="132" y="2451"/>
                    <a:pt x="142" y="2498"/>
                  </a:cubicBezTo>
                  <a:cubicBezTo>
                    <a:pt x="146" y="2581"/>
                    <a:pt x="146" y="2650"/>
                    <a:pt x="262" y="2650"/>
                  </a:cubicBezTo>
                  <a:cubicBezTo>
                    <a:pt x="266" y="2650"/>
                    <a:pt x="270" y="2650"/>
                    <a:pt x="274" y="2649"/>
                  </a:cubicBezTo>
                  <a:lnTo>
                    <a:pt x="548" y="2649"/>
                  </a:lnTo>
                  <a:cubicBezTo>
                    <a:pt x="560" y="2650"/>
                    <a:pt x="573" y="2651"/>
                    <a:pt x="585" y="2651"/>
                  </a:cubicBezTo>
                  <a:cubicBezTo>
                    <a:pt x="653" y="2651"/>
                    <a:pt x="717" y="2636"/>
                    <a:pt x="713" y="2560"/>
                  </a:cubicBezTo>
                  <a:cubicBezTo>
                    <a:pt x="713" y="2484"/>
                    <a:pt x="699" y="2267"/>
                    <a:pt x="699" y="2130"/>
                  </a:cubicBezTo>
                  <a:cubicBezTo>
                    <a:pt x="699" y="2083"/>
                    <a:pt x="699" y="2045"/>
                    <a:pt x="704" y="2026"/>
                  </a:cubicBezTo>
                  <a:cubicBezTo>
                    <a:pt x="713" y="2007"/>
                    <a:pt x="704" y="1936"/>
                    <a:pt x="694" y="1814"/>
                  </a:cubicBezTo>
                  <a:cubicBezTo>
                    <a:pt x="694" y="1752"/>
                    <a:pt x="689" y="1681"/>
                    <a:pt x="689" y="1606"/>
                  </a:cubicBezTo>
                  <a:cubicBezTo>
                    <a:pt x="689" y="1521"/>
                    <a:pt x="694" y="1431"/>
                    <a:pt x="694" y="1337"/>
                  </a:cubicBezTo>
                  <a:cubicBezTo>
                    <a:pt x="722" y="931"/>
                    <a:pt x="737" y="657"/>
                    <a:pt x="746" y="506"/>
                  </a:cubicBezTo>
                  <a:cubicBezTo>
                    <a:pt x="751" y="355"/>
                    <a:pt x="760" y="251"/>
                    <a:pt x="765" y="199"/>
                  </a:cubicBezTo>
                  <a:cubicBezTo>
                    <a:pt x="770" y="152"/>
                    <a:pt x="784" y="119"/>
                    <a:pt x="784" y="90"/>
                  </a:cubicBezTo>
                  <a:cubicBezTo>
                    <a:pt x="784" y="43"/>
                    <a:pt x="755" y="19"/>
                    <a:pt x="661" y="10"/>
                  </a:cubicBezTo>
                  <a:cubicBezTo>
                    <a:pt x="576" y="5"/>
                    <a:pt x="498" y="4"/>
                    <a:pt x="430" y="4"/>
                  </a:cubicBezTo>
                  <a:cubicBezTo>
                    <a:pt x="336" y="4"/>
                    <a:pt x="259" y="6"/>
                    <a:pt x="201" y="6"/>
                  </a:cubicBezTo>
                  <a:cubicBezTo>
                    <a:pt x="182" y="6"/>
                    <a:pt x="166" y="6"/>
                    <a:pt x="151" y="5"/>
                  </a:cubicBezTo>
                  <a:cubicBezTo>
                    <a:pt x="137" y="1"/>
                    <a:pt x="118" y="1"/>
                    <a:pt x="109" y="1"/>
                  </a:cubicBezTo>
                  <a:close/>
                  <a:moveTo>
                    <a:pt x="425" y="2895"/>
                  </a:moveTo>
                  <a:cubicBezTo>
                    <a:pt x="293" y="2895"/>
                    <a:pt x="104" y="2933"/>
                    <a:pt x="61" y="3136"/>
                  </a:cubicBezTo>
                  <a:cubicBezTo>
                    <a:pt x="57" y="3164"/>
                    <a:pt x="57" y="3183"/>
                    <a:pt x="57" y="3207"/>
                  </a:cubicBezTo>
                  <a:cubicBezTo>
                    <a:pt x="57" y="3405"/>
                    <a:pt x="212" y="3575"/>
                    <a:pt x="392" y="3575"/>
                  </a:cubicBezTo>
                  <a:cubicBezTo>
                    <a:pt x="604" y="3575"/>
                    <a:pt x="770" y="3372"/>
                    <a:pt x="770" y="3277"/>
                  </a:cubicBezTo>
                  <a:cubicBezTo>
                    <a:pt x="774" y="3258"/>
                    <a:pt x="774" y="3244"/>
                    <a:pt x="774" y="3225"/>
                  </a:cubicBezTo>
                  <a:cubicBezTo>
                    <a:pt x="774" y="3098"/>
                    <a:pt x="685" y="2895"/>
                    <a:pt x="425" y="28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45"/>
            <p:cNvSpPr/>
            <p:nvPr/>
          </p:nvSpPr>
          <p:spPr>
            <a:xfrm>
              <a:off x="1064260" y="1786107"/>
              <a:ext cx="395164" cy="291246"/>
            </a:xfrm>
            <a:custGeom>
              <a:avLst/>
              <a:gdLst/>
              <a:ahLst/>
              <a:cxnLst/>
              <a:rect l="l" t="t" r="r" b="b"/>
              <a:pathLst>
                <a:path w="5742" h="4232" extrusionOk="0">
                  <a:moveTo>
                    <a:pt x="2772" y="1"/>
                  </a:moveTo>
                  <a:cubicBezTo>
                    <a:pt x="1832" y="1"/>
                    <a:pt x="1101" y="308"/>
                    <a:pt x="652" y="893"/>
                  </a:cubicBezTo>
                  <a:cubicBezTo>
                    <a:pt x="81" y="1639"/>
                    <a:pt x="0" y="2763"/>
                    <a:pt x="402" y="4231"/>
                  </a:cubicBezTo>
                  <a:lnTo>
                    <a:pt x="643" y="4165"/>
                  </a:lnTo>
                  <a:cubicBezTo>
                    <a:pt x="270" y="2796"/>
                    <a:pt x="340" y="1715"/>
                    <a:pt x="850" y="1049"/>
                  </a:cubicBezTo>
                  <a:cubicBezTo>
                    <a:pt x="1247" y="525"/>
                    <a:pt x="1913" y="251"/>
                    <a:pt x="2772" y="251"/>
                  </a:cubicBezTo>
                  <a:cubicBezTo>
                    <a:pt x="3631" y="251"/>
                    <a:pt x="4344" y="563"/>
                    <a:pt x="4779" y="1134"/>
                  </a:cubicBezTo>
                  <a:cubicBezTo>
                    <a:pt x="5289" y="1800"/>
                    <a:pt x="5388" y="2763"/>
                    <a:pt x="5071" y="3915"/>
                  </a:cubicBezTo>
                  <a:lnTo>
                    <a:pt x="5317" y="3981"/>
                  </a:lnTo>
                  <a:cubicBezTo>
                    <a:pt x="5742" y="2428"/>
                    <a:pt x="5369" y="1493"/>
                    <a:pt x="4977" y="983"/>
                  </a:cubicBezTo>
                  <a:cubicBezTo>
                    <a:pt x="4495" y="350"/>
                    <a:pt x="3712" y="1"/>
                    <a:pt x="2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45"/>
            <p:cNvSpPr/>
            <p:nvPr/>
          </p:nvSpPr>
          <p:spPr>
            <a:xfrm>
              <a:off x="919529" y="2829704"/>
              <a:ext cx="526335" cy="249748"/>
            </a:xfrm>
            <a:custGeom>
              <a:avLst/>
              <a:gdLst/>
              <a:ahLst/>
              <a:cxnLst/>
              <a:rect l="l" t="t" r="r" b="b"/>
              <a:pathLst>
                <a:path w="7648" h="3629" extrusionOk="0">
                  <a:moveTo>
                    <a:pt x="1244" y="0"/>
                  </a:moveTo>
                  <a:cubicBezTo>
                    <a:pt x="551" y="0"/>
                    <a:pt x="0" y="1044"/>
                    <a:pt x="947" y="1730"/>
                  </a:cubicBezTo>
                  <a:cubicBezTo>
                    <a:pt x="1577" y="2187"/>
                    <a:pt x="7021" y="3628"/>
                    <a:pt x="7594" y="3628"/>
                  </a:cubicBezTo>
                  <a:cubicBezTo>
                    <a:pt x="7631" y="3628"/>
                    <a:pt x="7648" y="3622"/>
                    <a:pt x="7642" y="3610"/>
                  </a:cubicBezTo>
                  <a:cubicBezTo>
                    <a:pt x="7547" y="3402"/>
                    <a:pt x="2656" y="517"/>
                    <a:pt x="1513" y="54"/>
                  </a:cubicBezTo>
                  <a:cubicBezTo>
                    <a:pt x="1423" y="17"/>
                    <a:pt x="1332" y="0"/>
                    <a:pt x="1244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45"/>
            <p:cNvSpPr/>
            <p:nvPr/>
          </p:nvSpPr>
          <p:spPr>
            <a:xfrm>
              <a:off x="1245259" y="2712847"/>
              <a:ext cx="70885" cy="230134"/>
            </a:xfrm>
            <a:custGeom>
              <a:avLst/>
              <a:gdLst/>
              <a:ahLst/>
              <a:cxnLst/>
              <a:rect l="l" t="t" r="r" b="b"/>
              <a:pathLst>
                <a:path w="1030" h="3344" extrusionOk="0">
                  <a:moveTo>
                    <a:pt x="534" y="1"/>
                  </a:moveTo>
                  <a:cubicBezTo>
                    <a:pt x="388" y="1"/>
                    <a:pt x="246" y="57"/>
                    <a:pt x="118" y="171"/>
                  </a:cubicBezTo>
                  <a:lnTo>
                    <a:pt x="0" y="2564"/>
                  </a:lnTo>
                  <a:lnTo>
                    <a:pt x="562" y="3343"/>
                  </a:lnTo>
                  <a:lnTo>
                    <a:pt x="1030" y="2512"/>
                  </a:lnTo>
                  <a:lnTo>
                    <a:pt x="888" y="119"/>
                  </a:lnTo>
                  <a:cubicBezTo>
                    <a:pt x="779" y="43"/>
                    <a:pt x="657" y="1"/>
                    <a:pt x="534" y="1"/>
                  </a:cubicBezTo>
                  <a:close/>
                </a:path>
              </a:pathLst>
            </a:custGeom>
            <a:solidFill>
              <a:srgbClr val="FFFFFF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45"/>
            <p:cNvSpPr/>
            <p:nvPr/>
          </p:nvSpPr>
          <p:spPr>
            <a:xfrm>
              <a:off x="919598" y="2829498"/>
              <a:ext cx="493715" cy="245412"/>
            </a:xfrm>
            <a:custGeom>
              <a:avLst/>
              <a:gdLst/>
              <a:ahLst/>
              <a:cxnLst/>
              <a:rect l="l" t="t" r="r" b="b"/>
              <a:pathLst>
                <a:path w="7174" h="3566" extrusionOk="0">
                  <a:moveTo>
                    <a:pt x="1244" y="1"/>
                  </a:moveTo>
                  <a:cubicBezTo>
                    <a:pt x="551" y="1"/>
                    <a:pt x="0" y="1044"/>
                    <a:pt x="946" y="1733"/>
                  </a:cubicBezTo>
                  <a:cubicBezTo>
                    <a:pt x="1498" y="2135"/>
                    <a:pt x="5738" y="3287"/>
                    <a:pt x="7173" y="3565"/>
                  </a:cubicBezTo>
                  <a:cubicBezTo>
                    <a:pt x="6593" y="3424"/>
                    <a:pt x="5969" y="3221"/>
                    <a:pt x="5337" y="2966"/>
                  </a:cubicBezTo>
                  <a:cubicBezTo>
                    <a:pt x="3212" y="2102"/>
                    <a:pt x="1621" y="888"/>
                    <a:pt x="1356" y="10"/>
                  </a:cubicBezTo>
                  <a:cubicBezTo>
                    <a:pt x="1319" y="4"/>
                    <a:pt x="1281" y="1"/>
                    <a:pt x="1244" y="1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45"/>
            <p:cNvSpPr/>
            <p:nvPr/>
          </p:nvSpPr>
          <p:spPr>
            <a:xfrm>
              <a:off x="1108443" y="2133514"/>
              <a:ext cx="149202" cy="109837"/>
            </a:xfrm>
            <a:custGeom>
              <a:avLst/>
              <a:gdLst/>
              <a:ahLst/>
              <a:cxnLst/>
              <a:rect l="l" t="t" r="r" b="b"/>
              <a:pathLst>
                <a:path w="2168" h="1596" extrusionOk="0">
                  <a:moveTo>
                    <a:pt x="123" y="0"/>
                  </a:moveTo>
                  <a:lnTo>
                    <a:pt x="1" y="38"/>
                  </a:lnTo>
                  <a:cubicBezTo>
                    <a:pt x="34" y="312"/>
                    <a:pt x="171" y="992"/>
                    <a:pt x="709" y="1360"/>
                  </a:cubicBezTo>
                  <a:cubicBezTo>
                    <a:pt x="945" y="1516"/>
                    <a:pt x="1219" y="1596"/>
                    <a:pt x="1540" y="1596"/>
                  </a:cubicBezTo>
                  <a:cubicBezTo>
                    <a:pt x="1733" y="1596"/>
                    <a:pt x="1946" y="1568"/>
                    <a:pt x="2168" y="1506"/>
                  </a:cubicBezTo>
                  <a:lnTo>
                    <a:pt x="2140" y="1388"/>
                  </a:lnTo>
                  <a:cubicBezTo>
                    <a:pt x="1927" y="1444"/>
                    <a:pt x="1729" y="1472"/>
                    <a:pt x="1546" y="1472"/>
                  </a:cubicBezTo>
                  <a:cubicBezTo>
                    <a:pt x="1249" y="1472"/>
                    <a:pt x="993" y="1399"/>
                    <a:pt x="780" y="1256"/>
                  </a:cubicBezTo>
                  <a:cubicBezTo>
                    <a:pt x="284" y="916"/>
                    <a:pt x="156" y="279"/>
                    <a:pt x="123" y="24"/>
                  </a:cubicBezTo>
                  <a:cubicBezTo>
                    <a:pt x="123" y="10"/>
                    <a:pt x="12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45"/>
            <p:cNvSpPr/>
            <p:nvPr/>
          </p:nvSpPr>
          <p:spPr>
            <a:xfrm>
              <a:off x="1240717" y="2215204"/>
              <a:ext cx="39365" cy="35786"/>
            </a:xfrm>
            <a:custGeom>
              <a:avLst/>
              <a:gdLst/>
              <a:ahLst/>
              <a:cxnLst/>
              <a:rect l="l" t="t" r="r" b="b"/>
              <a:pathLst>
                <a:path w="572" h="520" extrusionOk="0">
                  <a:moveTo>
                    <a:pt x="284" y="0"/>
                  </a:moveTo>
                  <a:cubicBezTo>
                    <a:pt x="264" y="0"/>
                    <a:pt x="243" y="3"/>
                    <a:pt x="222" y="8"/>
                  </a:cubicBezTo>
                  <a:cubicBezTo>
                    <a:pt x="85" y="45"/>
                    <a:pt x="0" y="187"/>
                    <a:pt x="33" y="324"/>
                  </a:cubicBezTo>
                  <a:cubicBezTo>
                    <a:pt x="66" y="441"/>
                    <a:pt x="174" y="520"/>
                    <a:pt x="290" y="520"/>
                  </a:cubicBezTo>
                  <a:cubicBezTo>
                    <a:pt x="310" y="520"/>
                    <a:pt x="330" y="518"/>
                    <a:pt x="350" y="513"/>
                  </a:cubicBezTo>
                  <a:cubicBezTo>
                    <a:pt x="491" y="475"/>
                    <a:pt x="572" y="333"/>
                    <a:pt x="539" y="196"/>
                  </a:cubicBezTo>
                  <a:cubicBezTo>
                    <a:pt x="507" y="76"/>
                    <a:pt x="400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45"/>
            <p:cNvSpPr/>
            <p:nvPr/>
          </p:nvSpPr>
          <p:spPr>
            <a:xfrm>
              <a:off x="1060062" y="2031591"/>
              <a:ext cx="68958" cy="120504"/>
            </a:xfrm>
            <a:custGeom>
              <a:avLst/>
              <a:gdLst/>
              <a:ahLst/>
              <a:cxnLst/>
              <a:rect l="l" t="t" r="r" b="b"/>
              <a:pathLst>
                <a:path w="1002" h="1751" extrusionOk="0">
                  <a:moveTo>
                    <a:pt x="544" y="1"/>
                  </a:moveTo>
                  <a:cubicBezTo>
                    <a:pt x="524" y="1"/>
                    <a:pt x="505" y="3"/>
                    <a:pt x="486" y="8"/>
                  </a:cubicBezTo>
                  <a:cubicBezTo>
                    <a:pt x="236" y="79"/>
                    <a:pt x="0" y="428"/>
                    <a:pt x="104" y="1056"/>
                  </a:cubicBezTo>
                  <a:cubicBezTo>
                    <a:pt x="180" y="1493"/>
                    <a:pt x="607" y="1751"/>
                    <a:pt x="875" y="1751"/>
                  </a:cubicBezTo>
                  <a:cubicBezTo>
                    <a:pt x="905" y="1751"/>
                    <a:pt x="933" y="1747"/>
                    <a:pt x="959" y="1741"/>
                  </a:cubicBezTo>
                  <a:cubicBezTo>
                    <a:pt x="973" y="1736"/>
                    <a:pt x="987" y="1731"/>
                    <a:pt x="1001" y="1727"/>
                  </a:cubicBezTo>
                  <a:lnTo>
                    <a:pt x="604" y="8"/>
                  </a:ln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45"/>
            <p:cNvSpPr/>
            <p:nvPr/>
          </p:nvSpPr>
          <p:spPr>
            <a:xfrm>
              <a:off x="1386618" y="2031591"/>
              <a:ext cx="68958" cy="120504"/>
            </a:xfrm>
            <a:custGeom>
              <a:avLst/>
              <a:gdLst/>
              <a:ahLst/>
              <a:cxnLst/>
              <a:rect l="l" t="t" r="r" b="b"/>
              <a:pathLst>
                <a:path w="1002" h="1751" extrusionOk="0">
                  <a:moveTo>
                    <a:pt x="455" y="1"/>
                  </a:moveTo>
                  <a:cubicBezTo>
                    <a:pt x="436" y="1"/>
                    <a:pt x="416" y="3"/>
                    <a:pt x="397" y="8"/>
                  </a:cubicBezTo>
                  <a:lnTo>
                    <a:pt x="0" y="1727"/>
                  </a:lnTo>
                  <a:cubicBezTo>
                    <a:pt x="14" y="1731"/>
                    <a:pt x="24" y="1736"/>
                    <a:pt x="38" y="1741"/>
                  </a:cubicBezTo>
                  <a:cubicBezTo>
                    <a:pt x="64" y="1747"/>
                    <a:pt x="93" y="1751"/>
                    <a:pt x="123" y="1751"/>
                  </a:cubicBezTo>
                  <a:cubicBezTo>
                    <a:pt x="394" y="1751"/>
                    <a:pt x="821" y="1493"/>
                    <a:pt x="893" y="1056"/>
                  </a:cubicBezTo>
                  <a:cubicBezTo>
                    <a:pt x="1001" y="428"/>
                    <a:pt x="765" y="79"/>
                    <a:pt x="510" y="8"/>
                  </a:cubicBezTo>
                  <a:cubicBezTo>
                    <a:pt x="494" y="3"/>
                    <a:pt x="475" y="1"/>
                    <a:pt x="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45"/>
            <p:cNvSpPr/>
            <p:nvPr/>
          </p:nvSpPr>
          <p:spPr>
            <a:xfrm>
              <a:off x="1413251" y="2036408"/>
              <a:ext cx="39365" cy="82171"/>
            </a:xfrm>
            <a:custGeom>
              <a:avLst/>
              <a:gdLst/>
              <a:ahLst/>
              <a:cxnLst/>
              <a:rect l="l" t="t" r="r" b="b"/>
              <a:pathLst>
                <a:path w="572" h="1194" extrusionOk="0">
                  <a:moveTo>
                    <a:pt x="78" y="1"/>
                  </a:moveTo>
                  <a:cubicBezTo>
                    <a:pt x="64" y="1"/>
                    <a:pt x="49" y="2"/>
                    <a:pt x="34" y="4"/>
                  </a:cubicBezTo>
                  <a:lnTo>
                    <a:pt x="0" y="165"/>
                  </a:lnTo>
                  <a:cubicBezTo>
                    <a:pt x="15" y="618"/>
                    <a:pt x="170" y="1005"/>
                    <a:pt x="388" y="1194"/>
                  </a:cubicBezTo>
                  <a:cubicBezTo>
                    <a:pt x="430" y="1118"/>
                    <a:pt x="463" y="1038"/>
                    <a:pt x="482" y="944"/>
                  </a:cubicBezTo>
                  <a:cubicBezTo>
                    <a:pt x="572" y="382"/>
                    <a:pt x="364" y="70"/>
                    <a:pt x="137" y="9"/>
                  </a:cubicBezTo>
                  <a:cubicBezTo>
                    <a:pt x="118" y="3"/>
                    <a:pt x="99" y="1"/>
                    <a:pt x="78" y="1"/>
                  </a:cubicBezTo>
                  <a:close/>
                </a:path>
              </a:pathLst>
            </a:custGeom>
            <a:solidFill>
              <a:srgbClr val="FFFFFF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45"/>
            <p:cNvSpPr/>
            <p:nvPr/>
          </p:nvSpPr>
          <p:spPr>
            <a:xfrm>
              <a:off x="1063641" y="2038060"/>
              <a:ext cx="42600" cy="89672"/>
            </a:xfrm>
            <a:custGeom>
              <a:avLst/>
              <a:gdLst/>
              <a:ahLst/>
              <a:cxnLst/>
              <a:rect l="l" t="t" r="r" b="b"/>
              <a:pathLst>
                <a:path w="619" h="1303" extrusionOk="0">
                  <a:moveTo>
                    <a:pt x="483" y="1"/>
                  </a:moveTo>
                  <a:cubicBezTo>
                    <a:pt x="464" y="1"/>
                    <a:pt x="444" y="3"/>
                    <a:pt x="425" y="8"/>
                  </a:cubicBezTo>
                  <a:cubicBezTo>
                    <a:pt x="203" y="70"/>
                    <a:pt x="0" y="372"/>
                    <a:pt x="90" y="924"/>
                  </a:cubicBezTo>
                  <a:cubicBezTo>
                    <a:pt x="113" y="1075"/>
                    <a:pt x="189" y="1203"/>
                    <a:pt x="283" y="1302"/>
                  </a:cubicBezTo>
                  <a:cubicBezTo>
                    <a:pt x="463" y="1160"/>
                    <a:pt x="595" y="825"/>
                    <a:pt x="619" y="414"/>
                  </a:cubicBezTo>
                  <a:lnTo>
                    <a:pt x="524" y="4"/>
                  </a:lnTo>
                  <a:cubicBezTo>
                    <a:pt x="510" y="2"/>
                    <a:pt x="497" y="1"/>
                    <a:pt x="483" y="1"/>
                  </a:cubicBezTo>
                  <a:close/>
                </a:path>
              </a:pathLst>
            </a:custGeom>
            <a:solidFill>
              <a:srgbClr val="FFFFFF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45"/>
            <p:cNvSpPr/>
            <p:nvPr/>
          </p:nvSpPr>
          <p:spPr>
            <a:xfrm>
              <a:off x="1368105" y="3046421"/>
              <a:ext cx="84580" cy="37645"/>
            </a:xfrm>
            <a:custGeom>
              <a:avLst/>
              <a:gdLst/>
              <a:ahLst/>
              <a:cxnLst/>
              <a:rect l="l" t="t" r="r" b="b"/>
              <a:pathLst>
                <a:path w="1229" h="547" extrusionOk="0">
                  <a:moveTo>
                    <a:pt x="968" y="0"/>
                  </a:moveTo>
                  <a:cubicBezTo>
                    <a:pt x="826" y="0"/>
                    <a:pt x="626" y="29"/>
                    <a:pt x="427" y="29"/>
                  </a:cubicBezTo>
                  <a:cubicBezTo>
                    <a:pt x="395" y="29"/>
                    <a:pt x="363" y="28"/>
                    <a:pt x="331" y="26"/>
                  </a:cubicBezTo>
                  <a:lnTo>
                    <a:pt x="0" y="130"/>
                  </a:lnTo>
                  <a:cubicBezTo>
                    <a:pt x="0" y="130"/>
                    <a:pt x="411" y="423"/>
                    <a:pt x="756" y="531"/>
                  </a:cubicBezTo>
                  <a:cubicBezTo>
                    <a:pt x="789" y="542"/>
                    <a:pt x="821" y="547"/>
                    <a:pt x="851" y="547"/>
                  </a:cubicBezTo>
                  <a:cubicBezTo>
                    <a:pt x="1125" y="547"/>
                    <a:pt x="1229" y="135"/>
                    <a:pt x="1152" y="45"/>
                  </a:cubicBezTo>
                  <a:cubicBezTo>
                    <a:pt x="1121" y="11"/>
                    <a:pt x="1056" y="0"/>
                    <a:pt x="968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45"/>
            <p:cNvSpPr/>
            <p:nvPr/>
          </p:nvSpPr>
          <p:spPr>
            <a:xfrm>
              <a:off x="1384278" y="3015658"/>
              <a:ext cx="82653" cy="42049"/>
            </a:xfrm>
            <a:custGeom>
              <a:avLst/>
              <a:gdLst/>
              <a:ahLst/>
              <a:cxnLst/>
              <a:rect l="l" t="t" r="r" b="b"/>
              <a:pathLst>
                <a:path w="1201" h="611" extrusionOk="0">
                  <a:moveTo>
                    <a:pt x="1127" y="1"/>
                  </a:moveTo>
                  <a:cubicBezTo>
                    <a:pt x="1017" y="1"/>
                    <a:pt x="506" y="368"/>
                    <a:pt x="148" y="421"/>
                  </a:cubicBezTo>
                  <a:cubicBezTo>
                    <a:pt x="0" y="444"/>
                    <a:pt x="310" y="611"/>
                    <a:pt x="444" y="611"/>
                  </a:cubicBezTo>
                  <a:cubicBezTo>
                    <a:pt x="448" y="611"/>
                    <a:pt x="451" y="610"/>
                    <a:pt x="455" y="610"/>
                  </a:cubicBezTo>
                  <a:cubicBezTo>
                    <a:pt x="577" y="605"/>
                    <a:pt x="1201" y="67"/>
                    <a:pt x="1144" y="6"/>
                  </a:cubicBezTo>
                  <a:cubicBezTo>
                    <a:pt x="1140" y="2"/>
                    <a:pt x="1135" y="1"/>
                    <a:pt x="1127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45"/>
            <p:cNvSpPr/>
            <p:nvPr/>
          </p:nvSpPr>
          <p:spPr>
            <a:xfrm>
              <a:off x="1410636" y="3042016"/>
              <a:ext cx="84305" cy="18513"/>
            </a:xfrm>
            <a:custGeom>
              <a:avLst/>
              <a:gdLst/>
              <a:ahLst/>
              <a:cxnLst/>
              <a:rect l="l" t="t" r="r" b="b"/>
              <a:pathLst>
                <a:path w="1225" h="26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5" y="227"/>
                    <a:pt x="468" y="265"/>
                  </a:cubicBezTo>
                  <a:cubicBezTo>
                    <a:pt x="494" y="268"/>
                    <a:pt x="520" y="269"/>
                    <a:pt x="546" y="269"/>
                  </a:cubicBezTo>
                  <a:cubicBezTo>
                    <a:pt x="893" y="269"/>
                    <a:pt x="1225" y="50"/>
                    <a:pt x="1176" y="15"/>
                  </a:cubicBezTo>
                  <a:cubicBezTo>
                    <a:pt x="1172" y="12"/>
                    <a:pt x="1165" y="11"/>
                    <a:pt x="1156" y="11"/>
                  </a:cubicBezTo>
                  <a:cubicBezTo>
                    <a:pt x="1080" y="11"/>
                    <a:pt x="844" y="92"/>
                    <a:pt x="535" y="92"/>
                  </a:cubicBezTo>
                  <a:cubicBezTo>
                    <a:pt x="373" y="92"/>
                    <a:pt x="190" y="70"/>
                    <a:pt x="1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45"/>
            <p:cNvSpPr/>
            <p:nvPr/>
          </p:nvSpPr>
          <p:spPr>
            <a:xfrm>
              <a:off x="1405474" y="3052752"/>
              <a:ext cx="90223" cy="21609"/>
            </a:xfrm>
            <a:custGeom>
              <a:avLst/>
              <a:gdLst/>
              <a:ahLst/>
              <a:cxnLst/>
              <a:rect l="l" t="t" r="r" b="b"/>
              <a:pathLst>
                <a:path w="1311" h="314" extrusionOk="0">
                  <a:moveTo>
                    <a:pt x="0" y="0"/>
                  </a:moveTo>
                  <a:cubicBezTo>
                    <a:pt x="0" y="0"/>
                    <a:pt x="132" y="208"/>
                    <a:pt x="468" y="288"/>
                  </a:cubicBezTo>
                  <a:cubicBezTo>
                    <a:pt x="541" y="306"/>
                    <a:pt x="618" y="314"/>
                    <a:pt x="696" y="314"/>
                  </a:cubicBezTo>
                  <a:cubicBezTo>
                    <a:pt x="1008" y="314"/>
                    <a:pt x="1311" y="193"/>
                    <a:pt x="1266" y="151"/>
                  </a:cubicBezTo>
                  <a:cubicBezTo>
                    <a:pt x="1257" y="144"/>
                    <a:pt x="1236" y="141"/>
                    <a:pt x="1206" y="141"/>
                  </a:cubicBezTo>
                  <a:cubicBezTo>
                    <a:pt x="1124" y="141"/>
                    <a:pt x="970" y="161"/>
                    <a:pt x="781" y="161"/>
                  </a:cubicBezTo>
                  <a:cubicBezTo>
                    <a:pt x="550" y="161"/>
                    <a:pt x="267" y="132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45"/>
            <p:cNvSpPr/>
            <p:nvPr/>
          </p:nvSpPr>
          <p:spPr>
            <a:xfrm>
              <a:off x="1396046" y="3066034"/>
              <a:ext cx="81483" cy="21197"/>
            </a:xfrm>
            <a:custGeom>
              <a:avLst/>
              <a:gdLst/>
              <a:ahLst/>
              <a:cxnLst/>
              <a:rect l="l" t="t" r="r" b="b"/>
              <a:pathLst>
                <a:path w="1184" h="308" extrusionOk="0">
                  <a:moveTo>
                    <a:pt x="0" y="1"/>
                  </a:moveTo>
                  <a:cubicBezTo>
                    <a:pt x="0" y="1"/>
                    <a:pt x="147" y="213"/>
                    <a:pt x="524" y="289"/>
                  </a:cubicBezTo>
                  <a:cubicBezTo>
                    <a:pt x="590" y="302"/>
                    <a:pt x="656" y="308"/>
                    <a:pt x="719" y="308"/>
                  </a:cubicBezTo>
                  <a:cubicBezTo>
                    <a:pt x="972" y="308"/>
                    <a:pt x="1183" y="221"/>
                    <a:pt x="1157" y="195"/>
                  </a:cubicBezTo>
                  <a:cubicBezTo>
                    <a:pt x="1152" y="190"/>
                    <a:pt x="1137" y="188"/>
                    <a:pt x="1112" y="188"/>
                  </a:cubicBezTo>
                  <a:cubicBezTo>
                    <a:pt x="1070" y="188"/>
                    <a:pt x="1002" y="192"/>
                    <a:pt x="914" y="192"/>
                  </a:cubicBezTo>
                  <a:cubicBezTo>
                    <a:pt x="702" y="192"/>
                    <a:pt x="373" y="168"/>
                    <a:pt x="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45"/>
            <p:cNvSpPr/>
            <p:nvPr/>
          </p:nvSpPr>
          <p:spPr>
            <a:xfrm>
              <a:off x="1178985" y="2029801"/>
              <a:ext cx="35442" cy="57258"/>
            </a:xfrm>
            <a:custGeom>
              <a:avLst/>
              <a:gdLst/>
              <a:ahLst/>
              <a:cxnLst/>
              <a:rect l="l" t="t" r="r" b="b"/>
              <a:pathLst>
                <a:path w="515" h="832" extrusionOk="0">
                  <a:moveTo>
                    <a:pt x="260" y="1"/>
                  </a:moveTo>
                  <a:cubicBezTo>
                    <a:pt x="259" y="1"/>
                    <a:pt x="257" y="1"/>
                    <a:pt x="255" y="1"/>
                  </a:cubicBezTo>
                  <a:cubicBezTo>
                    <a:pt x="114" y="1"/>
                    <a:pt x="0" y="190"/>
                    <a:pt x="0" y="421"/>
                  </a:cubicBezTo>
                  <a:cubicBezTo>
                    <a:pt x="0" y="650"/>
                    <a:pt x="115" y="832"/>
                    <a:pt x="255" y="832"/>
                  </a:cubicBezTo>
                  <a:cubicBezTo>
                    <a:pt x="256" y="832"/>
                    <a:pt x="258" y="832"/>
                    <a:pt x="260" y="832"/>
                  </a:cubicBezTo>
                  <a:cubicBezTo>
                    <a:pt x="402" y="827"/>
                    <a:pt x="515" y="638"/>
                    <a:pt x="515" y="412"/>
                  </a:cubicBezTo>
                  <a:cubicBezTo>
                    <a:pt x="510" y="183"/>
                    <a:pt x="400" y="1"/>
                    <a:pt x="260" y="1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45"/>
            <p:cNvSpPr/>
            <p:nvPr/>
          </p:nvSpPr>
          <p:spPr>
            <a:xfrm>
              <a:off x="1305065" y="2029801"/>
              <a:ext cx="35786" cy="57258"/>
            </a:xfrm>
            <a:custGeom>
              <a:avLst/>
              <a:gdLst/>
              <a:ahLst/>
              <a:cxnLst/>
              <a:rect l="l" t="t" r="r" b="b"/>
              <a:pathLst>
                <a:path w="520" h="832" extrusionOk="0">
                  <a:moveTo>
                    <a:pt x="265" y="1"/>
                  </a:moveTo>
                  <a:cubicBezTo>
                    <a:pt x="263" y="1"/>
                    <a:pt x="262" y="1"/>
                    <a:pt x="260" y="1"/>
                  </a:cubicBezTo>
                  <a:cubicBezTo>
                    <a:pt x="118" y="1"/>
                    <a:pt x="0" y="190"/>
                    <a:pt x="5" y="421"/>
                  </a:cubicBezTo>
                  <a:cubicBezTo>
                    <a:pt x="5" y="650"/>
                    <a:pt x="115" y="832"/>
                    <a:pt x="255" y="832"/>
                  </a:cubicBezTo>
                  <a:cubicBezTo>
                    <a:pt x="256" y="832"/>
                    <a:pt x="258" y="832"/>
                    <a:pt x="260" y="832"/>
                  </a:cubicBezTo>
                  <a:cubicBezTo>
                    <a:pt x="402" y="827"/>
                    <a:pt x="520" y="638"/>
                    <a:pt x="515" y="412"/>
                  </a:cubicBezTo>
                  <a:cubicBezTo>
                    <a:pt x="515" y="183"/>
                    <a:pt x="404" y="1"/>
                    <a:pt x="265" y="1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45"/>
            <p:cNvSpPr/>
            <p:nvPr/>
          </p:nvSpPr>
          <p:spPr>
            <a:xfrm>
              <a:off x="1150011" y="1986788"/>
              <a:ext cx="70265" cy="42118"/>
            </a:xfrm>
            <a:custGeom>
              <a:avLst/>
              <a:gdLst/>
              <a:ahLst/>
              <a:cxnLst/>
              <a:rect l="l" t="t" r="r" b="b"/>
              <a:pathLst>
                <a:path w="1021" h="612" extrusionOk="0">
                  <a:moveTo>
                    <a:pt x="843" y="0"/>
                  </a:moveTo>
                  <a:cubicBezTo>
                    <a:pt x="820" y="0"/>
                    <a:pt x="797" y="5"/>
                    <a:pt x="775" y="17"/>
                  </a:cubicBezTo>
                  <a:lnTo>
                    <a:pt x="110" y="333"/>
                  </a:lnTo>
                  <a:cubicBezTo>
                    <a:pt x="29" y="376"/>
                    <a:pt x="1" y="475"/>
                    <a:pt x="43" y="565"/>
                  </a:cubicBezTo>
                  <a:lnTo>
                    <a:pt x="67" y="612"/>
                  </a:lnTo>
                  <a:lnTo>
                    <a:pt x="1021" y="135"/>
                  </a:lnTo>
                  <a:lnTo>
                    <a:pt x="1002" y="102"/>
                  </a:lnTo>
                  <a:cubicBezTo>
                    <a:pt x="971" y="40"/>
                    <a:pt x="907" y="0"/>
                    <a:pt x="843" y="0"/>
                  </a:cubicBezTo>
                  <a:close/>
                </a:path>
              </a:pathLst>
            </a:custGeom>
            <a:solidFill>
              <a:srgbClr val="A73B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45"/>
            <p:cNvSpPr/>
            <p:nvPr/>
          </p:nvSpPr>
          <p:spPr>
            <a:xfrm>
              <a:off x="1239065" y="2107156"/>
              <a:ext cx="45215" cy="32139"/>
            </a:xfrm>
            <a:custGeom>
              <a:avLst/>
              <a:gdLst/>
              <a:ahLst/>
              <a:cxnLst/>
              <a:rect l="l" t="t" r="r" b="b"/>
              <a:pathLst>
                <a:path w="657" h="467" extrusionOk="0">
                  <a:moveTo>
                    <a:pt x="558" y="1"/>
                  </a:moveTo>
                  <a:cubicBezTo>
                    <a:pt x="517" y="157"/>
                    <a:pt x="438" y="341"/>
                    <a:pt x="293" y="341"/>
                  </a:cubicBezTo>
                  <a:cubicBezTo>
                    <a:pt x="219" y="341"/>
                    <a:pt x="127" y="293"/>
                    <a:pt x="15" y="166"/>
                  </a:cubicBezTo>
                  <a:cubicBezTo>
                    <a:pt x="10" y="175"/>
                    <a:pt x="5" y="180"/>
                    <a:pt x="1" y="189"/>
                  </a:cubicBezTo>
                  <a:cubicBezTo>
                    <a:pt x="150" y="393"/>
                    <a:pt x="270" y="467"/>
                    <a:pt x="364" y="467"/>
                  </a:cubicBezTo>
                  <a:cubicBezTo>
                    <a:pt x="567" y="467"/>
                    <a:pt x="651" y="125"/>
                    <a:pt x="657" y="5"/>
                  </a:cubicBezTo>
                  <a:cubicBezTo>
                    <a:pt x="657" y="5"/>
                    <a:pt x="619" y="1"/>
                    <a:pt x="558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45"/>
            <p:cNvSpPr/>
            <p:nvPr/>
          </p:nvSpPr>
          <p:spPr>
            <a:xfrm>
              <a:off x="1229017" y="2160767"/>
              <a:ext cx="75771" cy="47692"/>
            </a:xfrm>
            <a:custGeom>
              <a:avLst/>
              <a:gdLst/>
              <a:ahLst/>
              <a:cxnLst/>
              <a:rect l="l" t="t" r="r" b="b"/>
              <a:pathLst>
                <a:path w="1101" h="693" extrusionOk="0">
                  <a:moveTo>
                    <a:pt x="1100" y="1"/>
                  </a:moveTo>
                  <a:lnTo>
                    <a:pt x="0" y="48"/>
                  </a:lnTo>
                  <a:cubicBezTo>
                    <a:pt x="33" y="383"/>
                    <a:pt x="180" y="619"/>
                    <a:pt x="430" y="681"/>
                  </a:cubicBezTo>
                  <a:cubicBezTo>
                    <a:pt x="466" y="689"/>
                    <a:pt x="502" y="693"/>
                    <a:pt x="539" y="693"/>
                  </a:cubicBezTo>
                  <a:cubicBezTo>
                    <a:pt x="801" y="693"/>
                    <a:pt x="1067" y="488"/>
                    <a:pt x="1096" y="123"/>
                  </a:cubicBezTo>
                  <a:cubicBezTo>
                    <a:pt x="1100" y="81"/>
                    <a:pt x="1100" y="43"/>
                    <a:pt x="1100" y="1"/>
                  </a:cubicBezTo>
                  <a:close/>
                </a:path>
              </a:pathLst>
            </a:custGeom>
            <a:solidFill>
              <a:srgbClr val="48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45"/>
            <p:cNvSpPr/>
            <p:nvPr/>
          </p:nvSpPr>
          <p:spPr>
            <a:xfrm>
              <a:off x="1301486" y="1986857"/>
              <a:ext cx="65998" cy="36199"/>
            </a:xfrm>
            <a:custGeom>
              <a:avLst/>
              <a:gdLst/>
              <a:ahLst/>
              <a:cxnLst/>
              <a:rect l="l" t="t" r="r" b="b"/>
              <a:pathLst>
                <a:path w="959" h="526" extrusionOk="0">
                  <a:moveTo>
                    <a:pt x="167" y="1"/>
                  </a:moveTo>
                  <a:cubicBezTo>
                    <a:pt x="105" y="1"/>
                    <a:pt x="44" y="45"/>
                    <a:pt x="14" y="115"/>
                  </a:cubicBezTo>
                  <a:lnTo>
                    <a:pt x="0" y="143"/>
                  </a:lnTo>
                  <a:lnTo>
                    <a:pt x="907" y="526"/>
                  </a:lnTo>
                  <a:lnTo>
                    <a:pt x="921" y="497"/>
                  </a:lnTo>
                  <a:cubicBezTo>
                    <a:pt x="959" y="403"/>
                    <a:pt x="926" y="304"/>
                    <a:pt x="845" y="271"/>
                  </a:cubicBezTo>
                  <a:lnTo>
                    <a:pt x="217" y="11"/>
                  </a:lnTo>
                  <a:cubicBezTo>
                    <a:pt x="201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rgbClr val="A73B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45"/>
            <p:cNvSpPr/>
            <p:nvPr/>
          </p:nvSpPr>
          <p:spPr>
            <a:xfrm>
              <a:off x="1232871" y="2165309"/>
              <a:ext cx="65448" cy="16654"/>
            </a:xfrm>
            <a:custGeom>
              <a:avLst/>
              <a:gdLst/>
              <a:ahLst/>
              <a:cxnLst/>
              <a:rect l="l" t="t" r="r" b="b"/>
              <a:pathLst>
                <a:path w="951" h="242" extrusionOk="0">
                  <a:moveTo>
                    <a:pt x="945" y="1"/>
                  </a:moveTo>
                  <a:lnTo>
                    <a:pt x="1" y="15"/>
                  </a:lnTo>
                  <a:cubicBezTo>
                    <a:pt x="15" y="138"/>
                    <a:pt x="53" y="204"/>
                    <a:pt x="110" y="242"/>
                  </a:cubicBezTo>
                  <a:lnTo>
                    <a:pt x="903" y="242"/>
                  </a:lnTo>
                  <a:cubicBezTo>
                    <a:pt x="926" y="204"/>
                    <a:pt x="945" y="157"/>
                    <a:pt x="950" y="90"/>
                  </a:cubicBezTo>
                  <a:cubicBezTo>
                    <a:pt x="950" y="62"/>
                    <a:pt x="950" y="29"/>
                    <a:pt x="945" y="1"/>
                  </a:cubicBezTo>
                  <a:close/>
                </a:path>
              </a:pathLst>
            </a:custGeom>
            <a:solidFill>
              <a:srgbClr val="F8E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8" name="Google Shape;5068;p45"/>
          <p:cNvGrpSpPr/>
          <p:nvPr/>
        </p:nvGrpSpPr>
        <p:grpSpPr>
          <a:xfrm>
            <a:off x="6821902" y="1547130"/>
            <a:ext cx="1601972" cy="3156490"/>
            <a:chOff x="7051435" y="1948289"/>
            <a:chExt cx="1398369" cy="2755557"/>
          </a:xfrm>
        </p:grpSpPr>
        <p:sp>
          <p:nvSpPr>
            <p:cNvPr id="5069" name="Google Shape;5069;p45"/>
            <p:cNvSpPr/>
            <p:nvPr/>
          </p:nvSpPr>
          <p:spPr>
            <a:xfrm>
              <a:off x="8106972" y="2314940"/>
              <a:ext cx="6340" cy="12681"/>
            </a:xfrm>
            <a:custGeom>
              <a:avLst/>
              <a:gdLst/>
              <a:ahLst/>
              <a:cxnLst/>
              <a:rect l="l" t="t" r="r" b="b"/>
              <a:pathLst>
                <a:path w="81" h="162" extrusionOk="0">
                  <a:moveTo>
                    <a:pt x="0" y="162"/>
                  </a:moveTo>
                  <a:cubicBezTo>
                    <a:pt x="29" y="110"/>
                    <a:pt x="52" y="53"/>
                    <a:pt x="81" y="1"/>
                  </a:cubicBezTo>
                  <a:cubicBezTo>
                    <a:pt x="52" y="53"/>
                    <a:pt x="29" y="110"/>
                    <a:pt x="0" y="162"/>
                  </a:cubicBezTo>
                  <a:close/>
                </a:path>
              </a:pathLst>
            </a:custGeom>
            <a:solidFill>
              <a:srgbClr val="FD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45"/>
            <p:cNvSpPr/>
            <p:nvPr/>
          </p:nvSpPr>
          <p:spPr>
            <a:xfrm>
              <a:off x="8113625" y="2288013"/>
              <a:ext cx="13777" cy="25910"/>
            </a:xfrm>
            <a:custGeom>
              <a:avLst/>
              <a:gdLst/>
              <a:ahLst/>
              <a:cxnLst/>
              <a:rect l="l" t="t" r="r" b="b"/>
              <a:pathLst>
                <a:path w="176" h="331" extrusionOk="0">
                  <a:moveTo>
                    <a:pt x="0" y="331"/>
                  </a:moveTo>
                  <a:cubicBezTo>
                    <a:pt x="57" y="218"/>
                    <a:pt x="118" y="109"/>
                    <a:pt x="175" y="0"/>
                  </a:cubicBezTo>
                  <a:cubicBezTo>
                    <a:pt x="118" y="109"/>
                    <a:pt x="57" y="218"/>
                    <a:pt x="0" y="331"/>
                  </a:cubicBezTo>
                  <a:close/>
                </a:path>
              </a:pathLst>
            </a:custGeom>
            <a:solidFill>
              <a:srgbClr val="FD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45"/>
            <p:cNvSpPr/>
            <p:nvPr/>
          </p:nvSpPr>
          <p:spPr>
            <a:xfrm>
              <a:off x="8128419" y="2275098"/>
              <a:ext cx="6732" cy="11507"/>
            </a:xfrm>
            <a:custGeom>
              <a:avLst/>
              <a:gdLst/>
              <a:ahLst/>
              <a:cxnLst/>
              <a:rect l="l" t="t" r="r" b="b"/>
              <a:pathLst>
                <a:path w="86" h="147" extrusionOk="0">
                  <a:moveTo>
                    <a:pt x="0" y="146"/>
                  </a:moveTo>
                  <a:cubicBezTo>
                    <a:pt x="29" y="94"/>
                    <a:pt x="57" y="47"/>
                    <a:pt x="85" y="0"/>
                  </a:cubicBezTo>
                  <a:cubicBezTo>
                    <a:pt x="57" y="47"/>
                    <a:pt x="29" y="94"/>
                    <a:pt x="0" y="146"/>
                  </a:cubicBezTo>
                  <a:close/>
                </a:path>
              </a:pathLst>
            </a:custGeom>
            <a:solidFill>
              <a:srgbClr val="FD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45"/>
            <p:cNvSpPr/>
            <p:nvPr/>
          </p:nvSpPr>
          <p:spPr>
            <a:xfrm>
              <a:off x="8094369" y="2328639"/>
              <a:ext cx="12290" cy="28571"/>
            </a:xfrm>
            <a:custGeom>
              <a:avLst/>
              <a:gdLst/>
              <a:ahLst/>
              <a:cxnLst/>
              <a:rect l="l" t="t" r="r" b="b"/>
              <a:pathLst>
                <a:path w="157" h="365" extrusionOk="0">
                  <a:moveTo>
                    <a:pt x="1" y="364"/>
                  </a:moveTo>
                  <a:cubicBezTo>
                    <a:pt x="48" y="237"/>
                    <a:pt x="100" y="119"/>
                    <a:pt x="157" y="1"/>
                  </a:cubicBezTo>
                  <a:cubicBezTo>
                    <a:pt x="100" y="119"/>
                    <a:pt x="48" y="237"/>
                    <a:pt x="1" y="364"/>
                  </a:cubicBezTo>
                  <a:close/>
                </a:path>
              </a:pathLst>
            </a:custGeom>
            <a:solidFill>
              <a:srgbClr val="FD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45"/>
            <p:cNvSpPr/>
            <p:nvPr/>
          </p:nvSpPr>
          <p:spPr>
            <a:xfrm>
              <a:off x="8076992" y="2358227"/>
              <a:ext cx="16751" cy="45558"/>
            </a:xfrm>
            <a:custGeom>
              <a:avLst/>
              <a:gdLst/>
              <a:ahLst/>
              <a:cxnLst/>
              <a:rect l="l" t="t" r="r" b="b"/>
              <a:pathLst>
                <a:path w="214" h="582" extrusionOk="0">
                  <a:moveTo>
                    <a:pt x="213" y="0"/>
                  </a:moveTo>
                  <a:cubicBezTo>
                    <a:pt x="138" y="189"/>
                    <a:pt x="67" y="378"/>
                    <a:pt x="1" y="581"/>
                  </a:cubicBezTo>
                  <a:cubicBezTo>
                    <a:pt x="67" y="378"/>
                    <a:pt x="138" y="189"/>
                    <a:pt x="213" y="0"/>
                  </a:cubicBezTo>
                  <a:close/>
                </a:path>
              </a:pathLst>
            </a:custGeom>
            <a:solidFill>
              <a:srgbClr val="FD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45"/>
            <p:cNvSpPr/>
            <p:nvPr/>
          </p:nvSpPr>
          <p:spPr>
            <a:xfrm>
              <a:off x="8168340" y="2218504"/>
              <a:ext cx="7045" cy="8611"/>
            </a:xfrm>
            <a:custGeom>
              <a:avLst/>
              <a:gdLst/>
              <a:ahLst/>
              <a:cxnLst/>
              <a:rect l="l" t="t" r="r" b="b"/>
              <a:pathLst>
                <a:path w="90" h="110" extrusionOk="0">
                  <a:moveTo>
                    <a:pt x="0" y="109"/>
                  </a:moveTo>
                  <a:cubicBezTo>
                    <a:pt x="28" y="71"/>
                    <a:pt x="57" y="38"/>
                    <a:pt x="90" y="1"/>
                  </a:cubicBezTo>
                  <a:cubicBezTo>
                    <a:pt x="57" y="38"/>
                    <a:pt x="28" y="71"/>
                    <a:pt x="0" y="109"/>
                  </a:cubicBezTo>
                  <a:close/>
                </a:path>
              </a:pathLst>
            </a:custGeom>
            <a:solidFill>
              <a:srgbClr val="FD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45"/>
            <p:cNvSpPr/>
            <p:nvPr/>
          </p:nvSpPr>
          <p:spPr>
            <a:xfrm>
              <a:off x="8176794" y="2198935"/>
              <a:ext cx="16360" cy="18160"/>
            </a:xfrm>
            <a:custGeom>
              <a:avLst/>
              <a:gdLst/>
              <a:ahLst/>
              <a:cxnLst/>
              <a:rect l="l" t="t" r="r" b="b"/>
              <a:pathLst>
                <a:path w="209" h="232" extrusionOk="0">
                  <a:moveTo>
                    <a:pt x="1" y="232"/>
                  </a:moveTo>
                  <a:cubicBezTo>
                    <a:pt x="67" y="152"/>
                    <a:pt x="138" y="76"/>
                    <a:pt x="208" y="0"/>
                  </a:cubicBezTo>
                  <a:cubicBezTo>
                    <a:pt x="138" y="76"/>
                    <a:pt x="67" y="152"/>
                    <a:pt x="1" y="232"/>
                  </a:cubicBezTo>
                  <a:close/>
                </a:path>
              </a:pathLst>
            </a:custGeom>
            <a:solidFill>
              <a:srgbClr val="FD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45"/>
            <p:cNvSpPr/>
            <p:nvPr/>
          </p:nvSpPr>
          <p:spPr>
            <a:xfrm>
              <a:off x="8151667" y="2228523"/>
              <a:ext cx="15577" cy="21135"/>
            </a:xfrm>
            <a:custGeom>
              <a:avLst/>
              <a:gdLst/>
              <a:ahLst/>
              <a:cxnLst/>
              <a:rect l="l" t="t" r="r" b="b"/>
              <a:pathLst>
                <a:path w="199" h="270" extrusionOk="0">
                  <a:moveTo>
                    <a:pt x="1" y="269"/>
                  </a:moveTo>
                  <a:cubicBezTo>
                    <a:pt x="62" y="175"/>
                    <a:pt x="128" y="85"/>
                    <a:pt x="199" y="0"/>
                  </a:cubicBezTo>
                  <a:cubicBezTo>
                    <a:pt x="128" y="85"/>
                    <a:pt x="62" y="175"/>
                    <a:pt x="1" y="269"/>
                  </a:cubicBezTo>
                  <a:close/>
                </a:path>
              </a:pathLst>
            </a:custGeom>
            <a:solidFill>
              <a:srgbClr val="FD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45"/>
            <p:cNvSpPr/>
            <p:nvPr/>
          </p:nvSpPr>
          <p:spPr>
            <a:xfrm>
              <a:off x="8135386" y="2262495"/>
              <a:ext cx="7515" cy="11898"/>
            </a:xfrm>
            <a:custGeom>
              <a:avLst/>
              <a:gdLst/>
              <a:ahLst/>
              <a:cxnLst/>
              <a:rect l="l" t="t" r="r" b="b"/>
              <a:pathLst>
                <a:path w="96" h="152" extrusionOk="0">
                  <a:moveTo>
                    <a:pt x="1" y="152"/>
                  </a:moveTo>
                  <a:cubicBezTo>
                    <a:pt x="34" y="100"/>
                    <a:pt x="62" y="48"/>
                    <a:pt x="95" y="1"/>
                  </a:cubicBezTo>
                  <a:cubicBezTo>
                    <a:pt x="62" y="48"/>
                    <a:pt x="34" y="100"/>
                    <a:pt x="1" y="152"/>
                  </a:cubicBezTo>
                  <a:close/>
                </a:path>
              </a:pathLst>
            </a:custGeom>
            <a:solidFill>
              <a:srgbClr val="FD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45"/>
            <p:cNvSpPr/>
            <p:nvPr/>
          </p:nvSpPr>
          <p:spPr>
            <a:xfrm>
              <a:off x="8143214" y="2251380"/>
              <a:ext cx="7045" cy="10489"/>
            </a:xfrm>
            <a:custGeom>
              <a:avLst/>
              <a:gdLst/>
              <a:ahLst/>
              <a:cxnLst/>
              <a:rect l="l" t="t" r="r" b="b"/>
              <a:pathLst>
                <a:path w="90" h="134" extrusionOk="0">
                  <a:moveTo>
                    <a:pt x="0" y="133"/>
                  </a:moveTo>
                  <a:cubicBezTo>
                    <a:pt x="33" y="91"/>
                    <a:pt x="61" y="43"/>
                    <a:pt x="90" y="1"/>
                  </a:cubicBezTo>
                  <a:cubicBezTo>
                    <a:pt x="61" y="43"/>
                    <a:pt x="33" y="91"/>
                    <a:pt x="0" y="133"/>
                  </a:cubicBezTo>
                  <a:close/>
                </a:path>
              </a:pathLst>
            </a:custGeom>
            <a:solidFill>
              <a:srgbClr val="FD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45"/>
            <p:cNvSpPr/>
            <p:nvPr/>
          </p:nvSpPr>
          <p:spPr>
            <a:xfrm>
              <a:off x="8091786" y="2476503"/>
              <a:ext cx="1566" cy="6340"/>
            </a:xfrm>
            <a:custGeom>
              <a:avLst/>
              <a:gdLst/>
              <a:ahLst/>
              <a:cxnLst/>
              <a:rect l="l" t="t" r="r" b="b"/>
              <a:pathLst>
                <a:path w="20" h="81" extrusionOk="0">
                  <a:moveTo>
                    <a:pt x="1" y="81"/>
                  </a:moveTo>
                  <a:cubicBezTo>
                    <a:pt x="5" y="52"/>
                    <a:pt x="10" y="29"/>
                    <a:pt x="20" y="0"/>
                  </a:cubicBezTo>
                  <a:cubicBezTo>
                    <a:pt x="10" y="29"/>
                    <a:pt x="5" y="52"/>
                    <a:pt x="1" y="81"/>
                  </a:cubicBezTo>
                  <a:close/>
                </a:path>
              </a:pathLst>
            </a:custGeom>
            <a:solidFill>
              <a:srgbClr val="81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45"/>
            <p:cNvSpPr/>
            <p:nvPr/>
          </p:nvSpPr>
          <p:spPr>
            <a:xfrm>
              <a:off x="7844686" y="2873962"/>
              <a:ext cx="17064" cy="23718"/>
            </a:xfrm>
            <a:custGeom>
              <a:avLst/>
              <a:gdLst/>
              <a:ahLst/>
              <a:cxnLst/>
              <a:rect l="l" t="t" r="r" b="b"/>
              <a:pathLst>
                <a:path w="218" h="303" extrusionOk="0">
                  <a:moveTo>
                    <a:pt x="218" y="303"/>
                  </a:moveTo>
                  <a:cubicBezTo>
                    <a:pt x="142" y="209"/>
                    <a:pt x="72" y="109"/>
                    <a:pt x="1" y="1"/>
                  </a:cubicBezTo>
                  <a:cubicBezTo>
                    <a:pt x="72" y="109"/>
                    <a:pt x="142" y="209"/>
                    <a:pt x="218" y="303"/>
                  </a:cubicBezTo>
                  <a:close/>
                </a:path>
              </a:pathLst>
            </a:custGeom>
            <a:solidFill>
              <a:srgbClr val="81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45"/>
            <p:cNvSpPr/>
            <p:nvPr/>
          </p:nvSpPr>
          <p:spPr>
            <a:xfrm>
              <a:off x="8128028" y="2367855"/>
              <a:ext cx="783" cy="2270"/>
            </a:xfrm>
            <a:custGeom>
              <a:avLst/>
              <a:gdLst/>
              <a:ahLst/>
              <a:cxnLst/>
              <a:rect l="l" t="t" r="r" b="b"/>
              <a:pathLst>
                <a:path w="10" h="29" extrusionOk="0">
                  <a:moveTo>
                    <a:pt x="0" y="29"/>
                  </a:moveTo>
                  <a:cubicBezTo>
                    <a:pt x="5" y="19"/>
                    <a:pt x="5" y="10"/>
                    <a:pt x="10" y="0"/>
                  </a:cubicBezTo>
                  <a:cubicBezTo>
                    <a:pt x="5" y="10"/>
                    <a:pt x="5" y="19"/>
                    <a:pt x="0" y="29"/>
                  </a:cubicBezTo>
                  <a:close/>
                </a:path>
              </a:pathLst>
            </a:custGeom>
            <a:solidFill>
              <a:srgbClr val="81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45"/>
            <p:cNvSpPr/>
            <p:nvPr/>
          </p:nvSpPr>
          <p:spPr>
            <a:xfrm>
              <a:off x="8097735" y="2453568"/>
              <a:ext cx="1566" cy="5636"/>
            </a:xfrm>
            <a:custGeom>
              <a:avLst/>
              <a:gdLst/>
              <a:ahLst/>
              <a:cxnLst/>
              <a:rect l="l" t="t" r="r" b="b"/>
              <a:pathLst>
                <a:path w="20" h="72" extrusionOk="0">
                  <a:moveTo>
                    <a:pt x="0" y="71"/>
                  </a:moveTo>
                  <a:cubicBezTo>
                    <a:pt x="5" y="48"/>
                    <a:pt x="14" y="24"/>
                    <a:pt x="19" y="1"/>
                  </a:cubicBezTo>
                  <a:cubicBezTo>
                    <a:pt x="14" y="24"/>
                    <a:pt x="5" y="48"/>
                    <a:pt x="0" y="71"/>
                  </a:cubicBezTo>
                  <a:close/>
                </a:path>
              </a:pathLst>
            </a:custGeom>
            <a:solidFill>
              <a:srgbClr val="81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45"/>
            <p:cNvSpPr/>
            <p:nvPr/>
          </p:nvSpPr>
          <p:spPr>
            <a:xfrm>
              <a:off x="8104388" y="2431024"/>
              <a:ext cx="1566" cy="4853"/>
            </a:xfrm>
            <a:custGeom>
              <a:avLst/>
              <a:gdLst/>
              <a:ahLst/>
              <a:cxnLst/>
              <a:rect l="l" t="t" r="r" b="b"/>
              <a:pathLst>
                <a:path w="20" h="62" extrusionOk="0">
                  <a:moveTo>
                    <a:pt x="0" y="62"/>
                  </a:moveTo>
                  <a:cubicBezTo>
                    <a:pt x="5" y="43"/>
                    <a:pt x="10" y="19"/>
                    <a:pt x="19" y="1"/>
                  </a:cubicBezTo>
                  <a:cubicBezTo>
                    <a:pt x="10" y="19"/>
                    <a:pt x="5" y="43"/>
                    <a:pt x="0" y="62"/>
                  </a:cubicBezTo>
                  <a:close/>
                </a:path>
              </a:pathLst>
            </a:custGeom>
            <a:solidFill>
              <a:srgbClr val="81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45"/>
            <p:cNvSpPr/>
            <p:nvPr/>
          </p:nvSpPr>
          <p:spPr>
            <a:xfrm>
              <a:off x="8111433" y="2409185"/>
              <a:ext cx="1487" cy="4149"/>
            </a:xfrm>
            <a:custGeom>
              <a:avLst/>
              <a:gdLst/>
              <a:ahLst/>
              <a:cxnLst/>
              <a:rect l="l" t="t" r="r" b="b"/>
              <a:pathLst>
                <a:path w="19" h="53" extrusionOk="0">
                  <a:moveTo>
                    <a:pt x="0" y="53"/>
                  </a:moveTo>
                  <a:cubicBezTo>
                    <a:pt x="9" y="34"/>
                    <a:pt x="14" y="20"/>
                    <a:pt x="19" y="1"/>
                  </a:cubicBezTo>
                  <a:cubicBezTo>
                    <a:pt x="14" y="20"/>
                    <a:pt x="9" y="34"/>
                    <a:pt x="0" y="53"/>
                  </a:cubicBezTo>
                  <a:close/>
                </a:path>
              </a:pathLst>
            </a:custGeom>
            <a:solidFill>
              <a:srgbClr val="81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45"/>
            <p:cNvSpPr/>
            <p:nvPr/>
          </p:nvSpPr>
          <p:spPr>
            <a:xfrm>
              <a:off x="8119496" y="2388129"/>
              <a:ext cx="1252" cy="3444"/>
            </a:xfrm>
            <a:custGeom>
              <a:avLst/>
              <a:gdLst/>
              <a:ahLst/>
              <a:cxnLst/>
              <a:rect l="l" t="t" r="r" b="b"/>
              <a:pathLst>
                <a:path w="16" h="44" extrusionOk="0">
                  <a:moveTo>
                    <a:pt x="1" y="43"/>
                  </a:moveTo>
                  <a:cubicBezTo>
                    <a:pt x="6" y="29"/>
                    <a:pt x="10" y="15"/>
                    <a:pt x="15" y="1"/>
                  </a:cubicBezTo>
                  <a:cubicBezTo>
                    <a:pt x="10" y="15"/>
                    <a:pt x="6" y="29"/>
                    <a:pt x="1" y="43"/>
                  </a:cubicBezTo>
                  <a:close/>
                </a:path>
              </a:pathLst>
            </a:custGeom>
            <a:solidFill>
              <a:srgbClr val="81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45"/>
            <p:cNvSpPr/>
            <p:nvPr/>
          </p:nvSpPr>
          <p:spPr>
            <a:xfrm flipH="1">
              <a:off x="7430167" y="2971199"/>
              <a:ext cx="118618" cy="281424"/>
            </a:xfrm>
            <a:custGeom>
              <a:avLst/>
              <a:gdLst/>
              <a:ahLst/>
              <a:cxnLst/>
              <a:rect l="l" t="t" r="r" b="b"/>
              <a:pathLst>
                <a:path w="1659" h="3936" extrusionOk="0">
                  <a:moveTo>
                    <a:pt x="13" y="0"/>
                  </a:moveTo>
                  <a:cubicBezTo>
                    <a:pt x="3" y="0"/>
                    <a:pt x="0" y="13"/>
                    <a:pt x="6" y="40"/>
                  </a:cubicBezTo>
                  <a:cubicBezTo>
                    <a:pt x="91" y="413"/>
                    <a:pt x="1257" y="3911"/>
                    <a:pt x="1257" y="3911"/>
                  </a:cubicBezTo>
                  <a:lnTo>
                    <a:pt x="1658" y="3935"/>
                  </a:lnTo>
                  <a:cubicBezTo>
                    <a:pt x="1549" y="2215"/>
                    <a:pt x="146" y="0"/>
                    <a:pt x="13" y="0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45"/>
            <p:cNvSpPr/>
            <p:nvPr/>
          </p:nvSpPr>
          <p:spPr>
            <a:xfrm flipH="1">
              <a:off x="7340079" y="2100409"/>
              <a:ext cx="58344" cy="1259902"/>
            </a:xfrm>
            <a:custGeom>
              <a:avLst/>
              <a:gdLst/>
              <a:ahLst/>
              <a:cxnLst/>
              <a:rect l="l" t="t" r="r" b="b"/>
              <a:pathLst>
                <a:path w="816" h="17621" extrusionOk="0">
                  <a:moveTo>
                    <a:pt x="252" y="1"/>
                  </a:moveTo>
                  <a:cubicBezTo>
                    <a:pt x="0" y="1"/>
                    <a:pt x="30" y="14971"/>
                    <a:pt x="410" y="17620"/>
                  </a:cubicBezTo>
                  <a:lnTo>
                    <a:pt x="816" y="17611"/>
                  </a:lnTo>
                  <a:cubicBezTo>
                    <a:pt x="500" y="4749"/>
                    <a:pt x="500" y="4768"/>
                    <a:pt x="377" y="991"/>
                  </a:cubicBezTo>
                  <a:cubicBezTo>
                    <a:pt x="330" y="304"/>
                    <a:pt x="288" y="1"/>
                    <a:pt x="252" y="1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45"/>
            <p:cNvSpPr/>
            <p:nvPr/>
          </p:nvSpPr>
          <p:spPr>
            <a:xfrm flipH="1">
              <a:off x="7198367" y="2456118"/>
              <a:ext cx="132990" cy="877520"/>
            </a:xfrm>
            <a:custGeom>
              <a:avLst/>
              <a:gdLst/>
              <a:ahLst/>
              <a:cxnLst/>
              <a:rect l="l" t="t" r="r" b="b"/>
              <a:pathLst>
                <a:path w="1860" h="12273" extrusionOk="0">
                  <a:moveTo>
                    <a:pt x="1832" y="1"/>
                  </a:moveTo>
                  <a:cubicBezTo>
                    <a:pt x="1646" y="1"/>
                    <a:pt x="30" y="10308"/>
                    <a:pt x="1" y="12192"/>
                  </a:cubicBezTo>
                  <a:lnTo>
                    <a:pt x="468" y="12272"/>
                  </a:lnTo>
                  <a:cubicBezTo>
                    <a:pt x="468" y="12272"/>
                    <a:pt x="1479" y="3471"/>
                    <a:pt x="1814" y="709"/>
                  </a:cubicBezTo>
                  <a:cubicBezTo>
                    <a:pt x="1856" y="218"/>
                    <a:pt x="1859" y="1"/>
                    <a:pt x="1832" y="1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45"/>
            <p:cNvSpPr/>
            <p:nvPr/>
          </p:nvSpPr>
          <p:spPr>
            <a:xfrm flipH="1">
              <a:off x="7278590" y="3162031"/>
              <a:ext cx="47047" cy="93951"/>
            </a:xfrm>
            <a:custGeom>
              <a:avLst/>
              <a:gdLst/>
              <a:ahLst/>
              <a:cxnLst/>
              <a:rect l="l" t="t" r="r" b="b"/>
              <a:pathLst>
                <a:path w="658" h="1314" extrusionOk="0">
                  <a:moveTo>
                    <a:pt x="143" y="1"/>
                  </a:moveTo>
                  <a:cubicBezTo>
                    <a:pt x="86" y="454"/>
                    <a:pt x="39" y="874"/>
                    <a:pt x="1" y="1233"/>
                  </a:cubicBezTo>
                  <a:lnTo>
                    <a:pt x="516" y="1313"/>
                  </a:lnTo>
                  <a:cubicBezTo>
                    <a:pt x="553" y="964"/>
                    <a:pt x="601" y="548"/>
                    <a:pt x="657" y="81"/>
                  </a:cubicBezTo>
                  <a:lnTo>
                    <a:pt x="143" y="1"/>
                  </a:lnTo>
                  <a:close/>
                </a:path>
              </a:pathLst>
            </a:custGeom>
            <a:solidFill>
              <a:srgbClr val="838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45"/>
            <p:cNvSpPr/>
            <p:nvPr/>
          </p:nvSpPr>
          <p:spPr>
            <a:xfrm flipH="1">
              <a:off x="7258999" y="2991219"/>
              <a:ext cx="45688" cy="93594"/>
            </a:xfrm>
            <a:custGeom>
              <a:avLst/>
              <a:gdLst/>
              <a:ahLst/>
              <a:cxnLst/>
              <a:rect l="l" t="t" r="r" b="b"/>
              <a:pathLst>
                <a:path w="639" h="1309" extrusionOk="0">
                  <a:moveTo>
                    <a:pt x="171" y="1"/>
                  </a:moveTo>
                  <a:cubicBezTo>
                    <a:pt x="114" y="421"/>
                    <a:pt x="57" y="832"/>
                    <a:pt x="1" y="1228"/>
                  </a:cubicBezTo>
                  <a:lnTo>
                    <a:pt x="496" y="1308"/>
                  </a:lnTo>
                  <a:cubicBezTo>
                    <a:pt x="544" y="912"/>
                    <a:pt x="591" y="496"/>
                    <a:pt x="638" y="76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838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45"/>
            <p:cNvSpPr/>
            <p:nvPr/>
          </p:nvSpPr>
          <p:spPr>
            <a:xfrm flipH="1">
              <a:off x="7240123" y="2829201"/>
              <a:ext cx="41613" cy="92878"/>
            </a:xfrm>
            <a:custGeom>
              <a:avLst/>
              <a:gdLst/>
              <a:ahLst/>
              <a:cxnLst/>
              <a:rect l="l" t="t" r="r" b="b"/>
              <a:pathLst>
                <a:path w="582" h="1299" extrusionOk="0">
                  <a:moveTo>
                    <a:pt x="190" y="0"/>
                  </a:moveTo>
                  <a:cubicBezTo>
                    <a:pt x="124" y="406"/>
                    <a:pt x="62" y="817"/>
                    <a:pt x="1" y="1228"/>
                  </a:cubicBezTo>
                  <a:lnTo>
                    <a:pt x="440" y="1299"/>
                  </a:lnTo>
                  <a:cubicBezTo>
                    <a:pt x="487" y="888"/>
                    <a:pt x="534" y="472"/>
                    <a:pt x="582" y="66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838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45"/>
            <p:cNvSpPr/>
            <p:nvPr/>
          </p:nvSpPr>
          <p:spPr>
            <a:xfrm flipH="1">
              <a:off x="7220533" y="2661750"/>
              <a:ext cx="35178" cy="91520"/>
            </a:xfrm>
            <a:custGeom>
              <a:avLst/>
              <a:gdLst/>
              <a:ahLst/>
              <a:cxnLst/>
              <a:rect l="l" t="t" r="r" b="b"/>
              <a:pathLst>
                <a:path w="492" h="1280" extrusionOk="0">
                  <a:moveTo>
                    <a:pt x="199" y="0"/>
                  </a:moveTo>
                  <a:cubicBezTo>
                    <a:pt x="133" y="388"/>
                    <a:pt x="66" y="798"/>
                    <a:pt x="0" y="1223"/>
                  </a:cubicBezTo>
                  <a:lnTo>
                    <a:pt x="350" y="1280"/>
                  </a:lnTo>
                  <a:cubicBezTo>
                    <a:pt x="397" y="850"/>
                    <a:pt x="444" y="439"/>
                    <a:pt x="491" y="48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838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45"/>
            <p:cNvSpPr/>
            <p:nvPr/>
          </p:nvSpPr>
          <p:spPr>
            <a:xfrm flipH="1">
              <a:off x="7200656" y="2490938"/>
              <a:ext cx="26384" cy="89876"/>
            </a:xfrm>
            <a:custGeom>
              <a:avLst/>
              <a:gdLst/>
              <a:ahLst/>
              <a:cxnLst/>
              <a:rect l="l" t="t" r="r" b="b"/>
              <a:pathLst>
                <a:path w="369" h="1257" extrusionOk="0">
                  <a:moveTo>
                    <a:pt x="232" y="0"/>
                  </a:moveTo>
                  <a:cubicBezTo>
                    <a:pt x="171" y="298"/>
                    <a:pt x="90" y="713"/>
                    <a:pt x="1" y="1218"/>
                  </a:cubicBezTo>
                  <a:lnTo>
                    <a:pt x="232" y="1256"/>
                  </a:lnTo>
                  <a:cubicBezTo>
                    <a:pt x="275" y="855"/>
                    <a:pt x="317" y="505"/>
                    <a:pt x="355" y="222"/>
                  </a:cubicBezTo>
                  <a:cubicBezTo>
                    <a:pt x="360" y="147"/>
                    <a:pt x="364" y="85"/>
                    <a:pt x="369" y="24"/>
                  </a:cubicBezTo>
                  <a:lnTo>
                    <a:pt x="232" y="0"/>
                  </a:lnTo>
                  <a:close/>
                </a:path>
              </a:pathLst>
            </a:custGeom>
            <a:solidFill>
              <a:srgbClr val="838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45"/>
            <p:cNvSpPr/>
            <p:nvPr/>
          </p:nvSpPr>
          <p:spPr>
            <a:xfrm flipH="1">
              <a:off x="7399136" y="3098110"/>
              <a:ext cx="156728" cy="261475"/>
            </a:xfrm>
            <a:custGeom>
              <a:avLst/>
              <a:gdLst/>
              <a:ahLst/>
              <a:cxnLst/>
              <a:rect l="l" t="t" r="r" b="b"/>
              <a:pathLst>
                <a:path w="2192" h="3657" extrusionOk="0">
                  <a:moveTo>
                    <a:pt x="14" y="0"/>
                  </a:moveTo>
                  <a:cubicBezTo>
                    <a:pt x="2" y="0"/>
                    <a:pt x="0" y="13"/>
                    <a:pt x="10" y="40"/>
                  </a:cubicBezTo>
                  <a:cubicBezTo>
                    <a:pt x="142" y="394"/>
                    <a:pt x="1790" y="3657"/>
                    <a:pt x="1790" y="3657"/>
                  </a:cubicBezTo>
                  <a:lnTo>
                    <a:pt x="2192" y="3619"/>
                  </a:lnTo>
                  <a:cubicBezTo>
                    <a:pt x="1842" y="1943"/>
                    <a:pt x="161" y="0"/>
                    <a:pt x="14" y="0"/>
                  </a:cubicBezTo>
                  <a:close/>
                </a:path>
              </a:pathLst>
            </a:custGeom>
            <a:solidFill>
              <a:srgbClr val="869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45"/>
            <p:cNvSpPr/>
            <p:nvPr/>
          </p:nvSpPr>
          <p:spPr>
            <a:xfrm flipH="1">
              <a:off x="7386623" y="2413719"/>
              <a:ext cx="211854" cy="924996"/>
            </a:xfrm>
            <a:custGeom>
              <a:avLst/>
              <a:gdLst/>
              <a:ahLst/>
              <a:cxnLst/>
              <a:rect l="l" t="t" r="r" b="b"/>
              <a:pathLst>
                <a:path w="2963" h="12937" extrusionOk="0">
                  <a:moveTo>
                    <a:pt x="12" y="0"/>
                  </a:moveTo>
                  <a:cubicBezTo>
                    <a:pt x="0" y="0"/>
                    <a:pt x="1" y="44"/>
                    <a:pt x="16" y="136"/>
                  </a:cubicBezTo>
                  <a:cubicBezTo>
                    <a:pt x="214" y="1397"/>
                    <a:pt x="2632" y="12936"/>
                    <a:pt x="2632" y="12936"/>
                  </a:cubicBezTo>
                  <a:lnTo>
                    <a:pt x="2962" y="12879"/>
                  </a:lnTo>
                  <a:cubicBezTo>
                    <a:pt x="2297" y="7067"/>
                    <a:pt x="159" y="0"/>
                    <a:pt x="12" y="0"/>
                  </a:cubicBezTo>
                  <a:close/>
                </a:path>
              </a:pathLst>
            </a:custGeom>
            <a:solidFill>
              <a:srgbClr val="869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45"/>
            <p:cNvSpPr/>
            <p:nvPr/>
          </p:nvSpPr>
          <p:spPr>
            <a:xfrm flipH="1">
              <a:off x="7400138" y="3162031"/>
              <a:ext cx="45617" cy="76362"/>
            </a:xfrm>
            <a:custGeom>
              <a:avLst/>
              <a:gdLst/>
              <a:ahLst/>
              <a:cxnLst/>
              <a:rect l="l" t="t" r="r" b="b"/>
              <a:pathLst>
                <a:path w="638" h="1068" extrusionOk="0">
                  <a:moveTo>
                    <a:pt x="482" y="1"/>
                  </a:moveTo>
                  <a:lnTo>
                    <a:pt x="0" y="95"/>
                  </a:lnTo>
                  <a:cubicBezTo>
                    <a:pt x="76" y="449"/>
                    <a:pt x="142" y="775"/>
                    <a:pt x="203" y="1068"/>
                  </a:cubicBezTo>
                  <a:lnTo>
                    <a:pt x="637" y="983"/>
                  </a:lnTo>
                  <a:cubicBezTo>
                    <a:pt x="586" y="657"/>
                    <a:pt x="538" y="326"/>
                    <a:pt x="482" y="1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45"/>
            <p:cNvSpPr/>
            <p:nvPr/>
          </p:nvSpPr>
          <p:spPr>
            <a:xfrm flipH="1">
              <a:off x="7424448" y="3017531"/>
              <a:ext cx="51051" cy="77077"/>
            </a:xfrm>
            <a:custGeom>
              <a:avLst/>
              <a:gdLst/>
              <a:ahLst/>
              <a:cxnLst/>
              <a:rect l="l" t="t" r="r" b="b"/>
              <a:pathLst>
                <a:path w="714" h="1078" extrusionOk="0">
                  <a:moveTo>
                    <a:pt x="525" y="1"/>
                  </a:moveTo>
                  <a:lnTo>
                    <a:pt x="1" y="105"/>
                  </a:lnTo>
                  <a:cubicBezTo>
                    <a:pt x="67" y="440"/>
                    <a:pt x="138" y="766"/>
                    <a:pt x="204" y="1077"/>
                  </a:cubicBezTo>
                  <a:lnTo>
                    <a:pt x="714" y="978"/>
                  </a:lnTo>
                  <a:cubicBezTo>
                    <a:pt x="652" y="652"/>
                    <a:pt x="591" y="327"/>
                    <a:pt x="525" y="1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45"/>
            <p:cNvSpPr/>
            <p:nvPr/>
          </p:nvSpPr>
          <p:spPr>
            <a:xfrm flipH="1">
              <a:off x="7454120" y="2870028"/>
              <a:ext cx="52124" cy="76719"/>
            </a:xfrm>
            <a:custGeom>
              <a:avLst/>
              <a:gdLst/>
              <a:ahLst/>
              <a:cxnLst/>
              <a:rect l="l" t="t" r="r" b="b"/>
              <a:pathLst>
                <a:path w="729" h="1073" extrusionOk="0">
                  <a:moveTo>
                    <a:pt x="516" y="1"/>
                  </a:moveTo>
                  <a:lnTo>
                    <a:pt x="1" y="100"/>
                  </a:lnTo>
                  <a:cubicBezTo>
                    <a:pt x="67" y="425"/>
                    <a:pt x="133" y="751"/>
                    <a:pt x="204" y="1072"/>
                  </a:cubicBezTo>
                  <a:lnTo>
                    <a:pt x="728" y="968"/>
                  </a:lnTo>
                  <a:cubicBezTo>
                    <a:pt x="657" y="643"/>
                    <a:pt x="586" y="317"/>
                    <a:pt x="516" y="1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45"/>
            <p:cNvSpPr/>
            <p:nvPr/>
          </p:nvSpPr>
          <p:spPr>
            <a:xfrm flipH="1">
              <a:off x="7485866" y="2729960"/>
              <a:ext cx="49407" cy="76004"/>
            </a:xfrm>
            <a:custGeom>
              <a:avLst/>
              <a:gdLst/>
              <a:ahLst/>
              <a:cxnLst/>
              <a:rect l="l" t="t" r="r" b="b"/>
              <a:pathLst>
                <a:path w="691" h="1063" extrusionOk="0">
                  <a:moveTo>
                    <a:pt x="449" y="0"/>
                  </a:moveTo>
                  <a:lnTo>
                    <a:pt x="1" y="90"/>
                  </a:lnTo>
                  <a:cubicBezTo>
                    <a:pt x="67" y="411"/>
                    <a:pt x="133" y="737"/>
                    <a:pt x="199" y="1062"/>
                  </a:cubicBezTo>
                  <a:lnTo>
                    <a:pt x="690" y="968"/>
                  </a:lnTo>
                  <a:cubicBezTo>
                    <a:pt x="610" y="638"/>
                    <a:pt x="530" y="312"/>
                    <a:pt x="449" y="0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45"/>
            <p:cNvSpPr/>
            <p:nvPr/>
          </p:nvSpPr>
          <p:spPr>
            <a:xfrm flipH="1">
              <a:off x="7520972" y="2591824"/>
              <a:ext cx="42614" cy="74360"/>
            </a:xfrm>
            <a:custGeom>
              <a:avLst/>
              <a:gdLst/>
              <a:ahLst/>
              <a:cxnLst/>
              <a:rect l="l" t="t" r="r" b="b"/>
              <a:pathLst>
                <a:path w="596" h="1040" extrusionOk="0">
                  <a:moveTo>
                    <a:pt x="331" y="1"/>
                  </a:moveTo>
                  <a:lnTo>
                    <a:pt x="0" y="67"/>
                  </a:lnTo>
                  <a:cubicBezTo>
                    <a:pt x="62" y="374"/>
                    <a:pt x="128" y="700"/>
                    <a:pt x="199" y="1040"/>
                  </a:cubicBezTo>
                  <a:lnTo>
                    <a:pt x="595" y="964"/>
                  </a:lnTo>
                  <a:cubicBezTo>
                    <a:pt x="505" y="624"/>
                    <a:pt x="416" y="303"/>
                    <a:pt x="331" y="1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45"/>
            <p:cNvSpPr/>
            <p:nvPr/>
          </p:nvSpPr>
          <p:spPr>
            <a:xfrm flipH="1">
              <a:off x="7553433" y="2476066"/>
              <a:ext cx="33820" cy="72287"/>
            </a:xfrm>
            <a:custGeom>
              <a:avLst/>
              <a:gdLst/>
              <a:ahLst/>
              <a:cxnLst/>
              <a:rect l="l" t="t" r="r" b="b"/>
              <a:pathLst>
                <a:path w="473" h="1011" extrusionOk="0">
                  <a:moveTo>
                    <a:pt x="180" y="0"/>
                  </a:moveTo>
                  <a:lnTo>
                    <a:pt x="1" y="34"/>
                  </a:lnTo>
                  <a:cubicBezTo>
                    <a:pt x="53" y="307"/>
                    <a:pt x="119" y="638"/>
                    <a:pt x="194" y="1011"/>
                  </a:cubicBezTo>
                  <a:lnTo>
                    <a:pt x="473" y="954"/>
                  </a:lnTo>
                  <a:cubicBezTo>
                    <a:pt x="364" y="586"/>
                    <a:pt x="265" y="265"/>
                    <a:pt x="180" y="0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45"/>
            <p:cNvSpPr/>
            <p:nvPr/>
          </p:nvSpPr>
          <p:spPr>
            <a:xfrm flipH="1">
              <a:off x="7345798" y="2514533"/>
              <a:ext cx="145788" cy="940940"/>
            </a:xfrm>
            <a:custGeom>
              <a:avLst/>
              <a:gdLst/>
              <a:ahLst/>
              <a:cxnLst/>
              <a:rect l="l" t="t" r="r" b="b"/>
              <a:pathLst>
                <a:path w="2039" h="13160" extrusionOk="0">
                  <a:moveTo>
                    <a:pt x="12" y="1"/>
                  </a:moveTo>
                  <a:cubicBezTo>
                    <a:pt x="2" y="1"/>
                    <a:pt x="0" y="43"/>
                    <a:pt x="8" y="133"/>
                  </a:cubicBezTo>
                  <a:cubicBezTo>
                    <a:pt x="126" y="1398"/>
                    <a:pt x="1642" y="13122"/>
                    <a:pt x="1642" y="13122"/>
                  </a:cubicBezTo>
                  <a:lnTo>
                    <a:pt x="2039" y="13160"/>
                  </a:lnTo>
                  <a:cubicBezTo>
                    <a:pt x="1758" y="7322"/>
                    <a:pt x="145" y="1"/>
                    <a:pt x="12" y="1"/>
                  </a:cubicBezTo>
                  <a:close/>
                </a:path>
              </a:pathLst>
            </a:custGeom>
            <a:solidFill>
              <a:srgbClr val="A9A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45"/>
            <p:cNvSpPr/>
            <p:nvPr/>
          </p:nvSpPr>
          <p:spPr>
            <a:xfrm flipH="1">
              <a:off x="7359956" y="3199496"/>
              <a:ext cx="45974" cy="78078"/>
            </a:xfrm>
            <a:custGeom>
              <a:avLst/>
              <a:gdLst/>
              <a:ahLst/>
              <a:cxnLst/>
              <a:rect l="l" t="t" r="r" b="b"/>
              <a:pathLst>
                <a:path w="643" h="1092" extrusionOk="0">
                  <a:moveTo>
                    <a:pt x="538" y="1"/>
                  </a:moveTo>
                  <a:lnTo>
                    <a:pt x="0" y="114"/>
                  </a:lnTo>
                  <a:cubicBezTo>
                    <a:pt x="47" y="459"/>
                    <a:pt x="90" y="785"/>
                    <a:pt x="128" y="1091"/>
                  </a:cubicBezTo>
                  <a:lnTo>
                    <a:pt x="642" y="983"/>
                  </a:lnTo>
                  <a:cubicBezTo>
                    <a:pt x="609" y="657"/>
                    <a:pt x="576" y="327"/>
                    <a:pt x="538" y="1"/>
                  </a:cubicBez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45"/>
            <p:cNvSpPr/>
            <p:nvPr/>
          </p:nvSpPr>
          <p:spPr>
            <a:xfrm flipH="1">
              <a:off x="7377831" y="3044557"/>
              <a:ext cx="47690" cy="78078"/>
            </a:xfrm>
            <a:custGeom>
              <a:avLst/>
              <a:gdLst/>
              <a:ahLst/>
              <a:cxnLst/>
              <a:rect l="l" t="t" r="r" b="b"/>
              <a:pathLst>
                <a:path w="667" h="1092" extrusionOk="0">
                  <a:moveTo>
                    <a:pt x="534" y="1"/>
                  </a:moveTo>
                  <a:lnTo>
                    <a:pt x="0" y="114"/>
                  </a:lnTo>
                  <a:cubicBezTo>
                    <a:pt x="43" y="444"/>
                    <a:pt x="85" y="770"/>
                    <a:pt x="123" y="1091"/>
                  </a:cubicBezTo>
                  <a:lnTo>
                    <a:pt x="666" y="978"/>
                  </a:lnTo>
                  <a:cubicBezTo>
                    <a:pt x="624" y="647"/>
                    <a:pt x="576" y="326"/>
                    <a:pt x="534" y="1"/>
                  </a:cubicBez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45"/>
            <p:cNvSpPr/>
            <p:nvPr/>
          </p:nvSpPr>
          <p:spPr>
            <a:xfrm flipH="1">
              <a:off x="7402498" y="2877106"/>
              <a:ext cx="44616" cy="76719"/>
            </a:xfrm>
            <a:custGeom>
              <a:avLst/>
              <a:gdLst/>
              <a:ahLst/>
              <a:cxnLst/>
              <a:rect l="l" t="t" r="r" b="b"/>
              <a:pathLst>
                <a:path w="624" h="1073" extrusionOk="0">
                  <a:moveTo>
                    <a:pt x="468" y="1"/>
                  </a:moveTo>
                  <a:lnTo>
                    <a:pt x="0" y="100"/>
                  </a:lnTo>
                  <a:cubicBezTo>
                    <a:pt x="43" y="421"/>
                    <a:pt x="85" y="747"/>
                    <a:pt x="128" y="1072"/>
                  </a:cubicBezTo>
                  <a:lnTo>
                    <a:pt x="623" y="969"/>
                  </a:lnTo>
                  <a:cubicBezTo>
                    <a:pt x="572" y="638"/>
                    <a:pt x="520" y="317"/>
                    <a:pt x="468" y="1"/>
                  </a:cubicBez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45"/>
            <p:cNvSpPr/>
            <p:nvPr/>
          </p:nvSpPr>
          <p:spPr>
            <a:xfrm flipH="1">
              <a:off x="7431169" y="2711013"/>
              <a:ext cx="36894" cy="74717"/>
            </a:xfrm>
            <a:custGeom>
              <a:avLst/>
              <a:gdLst/>
              <a:ahLst/>
              <a:cxnLst/>
              <a:rect l="l" t="t" r="r" b="b"/>
              <a:pathLst>
                <a:path w="516" h="1045" extrusionOk="0">
                  <a:moveTo>
                    <a:pt x="331" y="1"/>
                  </a:moveTo>
                  <a:lnTo>
                    <a:pt x="0" y="67"/>
                  </a:lnTo>
                  <a:cubicBezTo>
                    <a:pt x="38" y="378"/>
                    <a:pt x="81" y="704"/>
                    <a:pt x="123" y="1044"/>
                  </a:cubicBezTo>
                  <a:lnTo>
                    <a:pt x="515" y="964"/>
                  </a:lnTo>
                  <a:cubicBezTo>
                    <a:pt x="454" y="624"/>
                    <a:pt x="392" y="303"/>
                    <a:pt x="331" y="1"/>
                  </a:cubicBez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45"/>
            <p:cNvSpPr/>
            <p:nvPr/>
          </p:nvSpPr>
          <p:spPr>
            <a:xfrm flipH="1">
              <a:off x="7460913" y="2561508"/>
              <a:ext cx="25740" cy="71929"/>
            </a:xfrm>
            <a:custGeom>
              <a:avLst/>
              <a:gdLst/>
              <a:ahLst/>
              <a:cxnLst/>
              <a:rect l="l" t="t" r="r" b="b"/>
              <a:pathLst>
                <a:path w="360" h="1006" extrusionOk="0">
                  <a:moveTo>
                    <a:pt x="142" y="0"/>
                  </a:moveTo>
                  <a:lnTo>
                    <a:pt x="1" y="28"/>
                  </a:lnTo>
                  <a:cubicBezTo>
                    <a:pt x="29" y="288"/>
                    <a:pt x="72" y="623"/>
                    <a:pt x="119" y="1006"/>
                  </a:cubicBezTo>
                  <a:lnTo>
                    <a:pt x="360" y="954"/>
                  </a:lnTo>
                  <a:cubicBezTo>
                    <a:pt x="275" y="576"/>
                    <a:pt x="204" y="255"/>
                    <a:pt x="142" y="0"/>
                  </a:cubicBez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45"/>
            <p:cNvSpPr/>
            <p:nvPr/>
          </p:nvSpPr>
          <p:spPr>
            <a:xfrm flipH="1">
              <a:off x="7051435" y="2193215"/>
              <a:ext cx="254898" cy="1144787"/>
            </a:xfrm>
            <a:custGeom>
              <a:avLst/>
              <a:gdLst/>
              <a:ahLst/>
              <a:cxnLst/>
              <a:rect l="l" t="t" r="r" b="b"/>
              <a:pathLst>
                <a:path w="3565" h="16011" extrusionOk="0">
                  <a:moveTo>
                    <a:pt x="3554" y="0"/>
                  </a:moveTo>
                  <a:cubicBezTo>
                    <a:pt x="3422" y="0"/>
                    <a:pt x="977" y="8839"/>
                    <a:pt x="0" y="16011"/>
                  </a:cubicBezTo>
                  <a:lnTo>
                    <a:pt x="392" y="16011"/>
                  </a:lnTo>
                  <a:cubicBezTo>
                    <a:pt x="392" y="16011"/>
                    <a:pt x="3272" y="1709"/>
                    <a:pt x="3541" y="165"/>
                  </a:cubicBezTo>
                  <a:cubicBezTo>
                    <a:pt x="3561" y="53"/>
                    <a:pt x="3564" y="0"/>
                    <a:pt x="3554" y="0"/>
                  </a:cubicBezTo>
                  <a:close/>
                </a:path>
              </a:pathLst>
            </a:custGeom>
            <a:solidFill>
              <a:srgbClr val="A9A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45"/>
            <p:cNvSpPr/>
            <p:nvPr/>
          </p:nvSpPr>
          <p:spPr>
            <a:xfrm flipH="1">
              <a:off x="7156540" y="2938953"/>
              <a:ext cx="148148" cy="477048"/>
            </a:xfrm>
            <a:custGeom>
              <a:avLst/>
              <a:gdLst/>
              <a:ahLst/>
              <a:cxnLst/>
              <a:rect l="l" t="t" r="r" b="b"/>
              <a:pathLst>
                <a:path w="2072" h="6672" extrusionOk="0">
                  <a:moveTo>
                    <a:pt x="2063" y="1"/>
                  </a:moveTo>
                  <a:cubicBezTo>
                    <a:pt x="1979" y="1"/>
                    <a:pt x="1187" y="1427"/>
                    <a:pt x="1" y="6671"/>
                  </a:cubicBezTo>
                  <a:lnTo>
                    <a:pt x="430" y="6582"/>
                  </a:lnTo>
                  <a:cubicBezTo>
                    <a:pt x="430" y="6582"/>
                    <a:pt x="2026" y="297"/>
                    <a:pt x="2069" y="28"/>
                  </a:cubicBezTo>
                  <a:cubicBezTo>
                    <a:pt x="2072" y="10"/>
                    <a:pt x="2070" y="1"/>
                    <a:pt x="2063" y="1"/>
                  </a:cubicBezTo>
                  <a:close/>
                </a:path>
              </a:pathLst>
            </a:custGeom>
            <a:solidFill>
              <a:srgbClr val="869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45"/>
            <p:cNvSpPr/>
            <p:nvPr/>
          </p:nvSpPr>
          <p:spPr>
            <a:xfrm flipH="1">
              <a:off x="7232400" y="2050216"/>
              <a:ext cx="136422" cy="1386385"/>
            </a:xfrm>
            <a:custGeom>
              <a:avLst/>
              <a:gdLst/>
              <a:ahLst/>
              <a:cxnLst/>
              <a:rect l="l" t="t" r="r" b="b"/>
              <a:pathLst>
                <a:path w="1908" h="19390" extrusionOk="0">
                  <a:moveTo>
                    <a:pt x="1856" y="1"/>
                  </a:moveTo>
                  <a:cubicBezTo>
                    <a:pt x="1572" y="1"/>
                    <a:pt x="0" y="16683"/>
                    <a:pt x="142" y="19389"/>
                  </a:cubicBezTo>
                  <a:lnTo>
                    <a:pt x="596" y="19356"/>
                  </a:lnTo>
                  <a:cubicBezTo>
                    <a:pt x="596" y="19356"/>
                    <a:pt x="1667" y="4880"/>
                    <a:pt x="1894" y="923"/>
                  </a:cubicBezTo>
                  <a:cubicBezTo>
                    <a:pt x="1908" y="286"/>
                    <a:pt x="1893" y="1"/>
                    <a:pt x="1856" y="1"/>
                  </a:cubicBezTo>
                  <a:close/>
                </a:path>
              </a:pathLst>
            </a:custGeom>
            <a:solidFill>
              <a:srgbClr val="A9A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45"/>
            <p:cNvSpPr/>
            <p:nvPr/>
          </p:nvSpPr>
          <p:spPr>
            <a:xfrm flipH="1">
              <a:off x="7190142" y="3212366"/>
              <a:ext cx="365007" cy="425425"/>
            </a:xfrm>
            <a:custGeom>
              <a:avLst/>
              <a:gdLst/>
              <a:ahLst/>
              <a:cxnLst/>
              <a:rect l="l" t="t" r="r" b="b"/>
              <a:pathLst>
                <a:path w="5105" h="5950" extrusionOk="0">
                  <a:moveTo>
                    <a:pt x="0" y="0"/>
                  </a:moveTo>
                  <a:lnTo>
                    <a:pt x="652" y="5812"/>
                  </a:lnTo>
                  <a:lnTo>
                    <a:pt x="4103" y="5949"/>
                  </a:lnTo>
                  <a:lnTo>
                    <a:pt x="5104" y="1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B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45"/>
            <p:cNvSpPr/>
            <p:nvPr/>
          </p:nvSpPr>
          <p:spPr>
            <a:xfrm flipH="1">
              <a:off x="7190142" y="3229884"/>
              <a:ext cx="305949" cy="379737"/>
            </a:xfrm>
            <a:custGeom>
              <a:avLst/>
              <a:gdLst/>
              <a:ahLst/>
              <a:cxnLst/>
              <a:rect l="l" t="t" r="r" b="b"/>
              <a:pathLst>
                <a:path w="4279" h="5311" extrusionOk="0">
                  <a:moveTo>
                    <a:pt x="270" y="1"/>
                  </a:moveTo>
                  <a:cubicBezTo>
                    <a:pt x="166" y="383"/>
                    <a:pt x="104" y="794"/>
                    <a:pt x="86" y="1224"/>
                  </a:cubicBezTo>
                  <a:cubicBezTo>
                    <a:pt x="1" y="3419"/>
                    <a:pt x="1143" y="5251"/>
                    <a:pt x="2640" y="5308"/>
                  </a:cubicBezTo>
                  <a:cubicBezTo>
                    <a:pt x="2673" y="5310"/>
                    <a:pt x="2705" y="5310"/>
                    <a:pt x="2738" y="5310"/>
                  </a:cubicBezTo>
                  <a:cubicBezTo>
                    <a:pt x="2962" y="5310"/>
                    <a:pt x="3176" y="5268"/>
                    <a:pt x="3386" y="5190"/>
                  </a:cubicBezTo>
                  <a:lnTo>
                    <a:pt x="4278" y="907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ECD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45"/>
            <p:cNvSpPr/>
            <p:nvPr/>
          </p:nvSpPr>
          <p:spPr>
            <a:xfrm flipH="1">
              <a:off x="7373470" y="3465903"/>
              <a:ext cx="429" cy="1716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6" y="0"/>
                  </a:moveTo>
                  <a:lnTo>
                    <a:pt x="1" y="24"/>
                  </a:lnTo>
                  <a:lnTo>
                    <a:pt x="6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45"/>
            <p:cNvSpPr/>
            <p:nvPr/>
          </p:nvSpPr>
          <p:spPr>
            <a:xfrm flipH="1">
              <a:off x="7373827" y="3467190"/>
              <a:ext cx="71" cy="114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1" y="10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45"/>
            <p:cNvSpPr/>
            <p:nvPr/>
          </p:nvSpPr>
          <p:spPr>
            <a:xfrm flipH="1">
              <a:off x="7341081" y="3303528"/>
              <a:ext cx="2717" cy="1072"/>
            </a:xfrm>
            <a:custGeom>
              <a:avLst/>
              <a:gdLst/>
              <a:ahLst/>
              <a:cxnLst/>
              <a:rect l="l" t="t" r="r" b="b"/>
              <a:pathLst>
                <a:path w="38" h="15" extrusionOk="0">
                  <a:moveTo>
                    <a:pt x="33" y="0"/>
                  </a:moveTo>
                  <a:lnTo>
                    <a:pt x="0" y="14"/>
                  </a:lnTo>
                  <a:lnTo>
                    <a:pt x="38" y="1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45"/>
            <p:cNvSpPr/>
            <p:nvPr/>
          </p:nvSpPr>
          <p:spPr>
            <a:xfrm flipH="1">
              <a:off x="7455837" y="3457466"/>
              <a:ext cx="787" cy="1072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" y="0"/>
                  </a:moveTo>
                  <a:lnTo>
                    <a:pt x="6" y="14"/>
                  </a:lnTo>
                  <a:lnTo>
                    <a:pt x="10" y="1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45"/>
            <p:cNvSpPr/>
            <p:nvPr/>
          </p:nvSpPr>
          <p:spPr>
            <a:xfrm flipH="1">
              <a:off x="7348159" y="3307174"/>
              <a:ext cx="1716" cy="1144"/>
            </a:xfrm>
            <a:custGeom>
              <a:avLst/>
              <a:gdLst/>
              <a:ahLst/>
              <a:cxnLst/>
              <a:rect l="l" t="t" r="r" b="b"/>
              <a:pathLst>
                <a:path w="24" h="16" extrusionOk="0">
                  <a:moveTo>
                    <a:pt x="0" y="1"/>
                  </a:moveTo>
                  <a:lnTo>
                    <a:pt x="5" y="15"/>
                  </a:lnTo>
                  <a:lnTo>
                    <a:pt x="24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45"/>
            <p:cNvSpPr/>
            <p:nvPr/>
          </p:nvSpPr>
          <p:spPr>
            <a:xfrm flipH="1">
              <a:off x="7455479" y="3466904"/>
              <a:ext cx="1144" cy="5434"/>
            </a:xfrm>
            <a:custGeom>
              <a:avLst/>
              <a:gdLst/>
              <a:ahLst/>
              <a:cxnLst/>
              <a:rect l="l" t="t" r="r" b="b"/>
              <a:pathLst>
                <a:path w="16" h="76" extrusionOk="0">
                  <a:moveTo>
                    <a:pt x="6" y="0"/>
                  </a:moveTo>
                  <a:lnTo>
                    <a:pt x="1" y="76"/>
                  </a:lnTo>
                  <a:lnTo>
                    <a:pt x="15" y="7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45"/>
            <p:cNvSpPr/>
            <p:nvPr/>
          </p:nvSpPr>
          <p:spPr>
            <a:xfrm flipH="1">
              <a:off x="7359599" y="3290658"/>
              <a:ext cx="3504" cy="3146"/>
            </a:xfrm>
            <a:custGeom>
              <a:avLst/>
              <a:gdLst/>
              <a:ahLst/>
              <a:cxnLst/>
              <a:rect l="l" t="t" r="r" b="b"/>
              <a:pathLst>
                <a:path w="49" h="44" extrusionOk="0">
                  <a:moveTo>
                    <a:pt x="24" y="1"/>
                  </a:moveTo>
                  <a:lnTo>
                    <a:pt x="1" y="43"/>
                  </a:lnTo>
                  <a:lnTo>
                    <a:pt x="48" y="38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45"/>
            <p:cNvSpPr/>
            <p:nvPr/>
          </p:nvSpPr>
          <p:spPr>
            <a:xfrm flipH="1">
              <a:off x="7350518" y="3407774"/>
              <a:ext cx="7150" cy="5863"/>
            </a:xfrm>
            <a:custGeom>
              <a:avLst/>
              <a:gdLst/>
              <a:ahLst/>
              <a:cxnLst/>
              <a:rect l="l" t="t" r="r" b="b"/>
              <a:pathLst>
                <a:path w="100" h="82" extrusionOk="0">
                  <a:moveTo>
                    <a:pt x="0" y="1"/>
                  </a:moveTo>
                  <a:lnTo>
                    <a:pt x="90" y="81"/>
                  </a:lnTo>
                  <a:lnTo>
                    <a:pt x="85" y="77"/>
                  </a:lnTo>
                  <a:lnTo>
                    <a:pt x="10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45"/>
            <p:cNvSpPr/>
            <p:nvPr/>
          </p:nvSpPr>
          <p:spPr>
            <a:xfrm flipH="1">
              <a:off x="7338364" y="3484779"/>
              <a:ext cx="9152" cy="7865"/>
            </a:xfrm>
            <a:custGeom>
              <a:avLst/>
              <a:gdLst/>
              <a:ahLst/>
              <a:cxnLst/>
              <a:rect l="l" t="t" r="r" b="b"/>
              <a:pathLst>
                <a:path w="128" h="110" extrusionOk="0">
                  <a:moveTo>
                    <a:pt x="113" y="0"/>
                  </a:moveTo>
                  <a:lnTo>
                    <a:pt x="0" y="19"/>
                  </a:lnTo>
                  <a:lnTo>
                    <a:pt x="33" y="85"/>
                  </a:lnTo>
                  <a:lnTo>
                    <a:pt x="43" y="81"/>
                  </a:lnTo>
                  <a:lnTo>
                    <a:pt x="128" y="109"/>
                  </a:lnTo>
                  <a:lnTo>
                    <a:pt x="128" y="10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45"/>
            <p:cNvSpPr/>
            <p:nvPr/>
          </p:nvSpPr>
          <p:spPr>
            <a:xfrm flipH="1">
              <a:off x="7356596" y="3399695"/>
              <a:ext cx="715" cy="1788"/>
            </a:xfrm>
            <a:custGeom>
              <a:avLst/>
              <a:gdLst/>
              <a:ahLst/>
              <a:cxnLst/>
              <a:rect l="l" t="t" r="r" b="b"/>
              <a:pathLst>
                <a:path w="10" h="25" extrusionOk="0">
                  <a:moveTo>
                    <a:pt x="0" y="24"/>
                  </a:moveTo>
                  <a:lnTo>
                    <a:pt x="1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45"/>
            <p:cNvSpPr/>
            <p:nvPr/>
          </p:nvSpPr>
          <p:spPr>
            <a:xfrm flipH="1">
              <a:off x="7359956" y="3405772"/>
              <a:ext cx="2074" cy="1788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0" y="1"/>
                  </a:moveTo>
                  <a:lnTo>
                    <a:pt x="0" y="20"/>
                  </a:lnTo>
                  <a:lnTo>
                    <a:pt x="28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45"/>
            <p:cNvSpPr/>
            <p:nvPr/>
          </p:nvSpPr>
          <p:spPr>
            <a:xfrm flipH="1">
              <a:off x="7360957" y="3406487"/>
              <a:ext cx="429" cy="357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0" y="0"/>
                  </a:moveTo>
                  <a:lnTo>
                    <a:pt x="5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45"/>
            <p:cNvSpPr/>
            <p:nvPr/>
          </p:nvSpPr>
          <p:spPr>
            <a:xfrm flipH="1">
              <a:off x="7363317" y="3411492"/>
              <a:ext cx="429" cy="429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0" y="1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45"/>
            <p:cNvSpPr/>
            <p:nvPr/>
          </p:nvSpPr>
          <p:spPr>
            <a:xfrm flipH="1">
              <a:off x="7378904" y="3355794"/>
              <a:ext cx="1359" cy="1072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9" y="1"/>
                  </a:moveTo>
                  <a:lnTo>
                    <a:pt x="0" y="10"/>
                  </a:lnTo>
                  <a:lnTo>
                    <a:pt x="10" y="1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45"/>
            <p:cNvSpPr/>
            <p:nvPr/>
          </p:nvSpPr>
          <p:spPr>
            <a:xfrm flipH="1">
              <a:off x="7381263" y="3350432"/>
              <a:ext cx="7436" cy="2431"/>
            </a:xfrm>
            <a:custGeom>
              <a:avLst/>
              <a:gdLst/>
              <a:ahLst/>
              <a:cxnLst/>
              <a:rect l="l" t="t" r="r" b="b"/>
              <a:pathLst>
                <a:path w="104" h="34" extrusionOk="0">
                  <a:moveTo>
                    <a:pt x="0" y="0"/>
                  </a:moveTo>
                  <a:lnTo>
                    <a:pt x="19" y="33"/>
                  </a:lnTo>
                  <a:lnTo>
                    <a:pt x="10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45"/>
            <p:cNvSpPr/>
            <p:nvPr/>
          </p:nvSpPr>
          <p:spPr>
            <a:xfrm flipH="1">
              <a:off x="7400139" y="3354793"/>
              <a:ext cx="9152" cy="7507"/>
            </a:xfrm>
            <a:custGeom>
              <a:avLst/>
              <a:gdLst/>
              <a:ahLst/>
              <a:cxnLst/>
              <a:rect l="l" t="t" r="r" b="b"/>
              <a:pathLst>
                <a:path w="128" h="105" extrusionOk="0">
                  <a:moveTo>
                    <a:pt x="85" y="1"/>
                  </a:moveTo>
                  <a:lnTo>
                    <a:pt x="0" y="72"/>
                  </a:lnTo>
                  <a:lnTo>
                    <a:pt x="118" y="105"/>
                  </a:lnTo>
                  <a:lnTo>
                    <a:pt x="104" y="81"/>
                  </a:lnTo>
                  <a:lnTo>
                    <a:pt x="123" y="62"/>
                  </a:lnTo>
                  <a:lnTo>
                    <a:pt x="127" y="53"/>
                  </a:lnTo>
                  <a:lnTo>
                    <a:pt x="80" y="15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45"/>
            <p:cNvSpPr/>
            <p:nvPr/>
          </p:nvSpPr>
          <p:spPr>
            <a:xfrm flipH="1">
              <a:off x="7405215" y="3337562"/>
              <a:ext cx="5791" cy="1788"/>
            </a:xfrm>
            <a:custGeom>
              <a:avLst/>
              <a:gdLst/>
              <a:ahLst/>
              <a:cxnLst/>
              <a:rect l="l" t="t" r="r" b="b"/>
              <a:pathLst>
                <a:path w="81" h="25" extrusionOk="0">
                  <a:moveTo>
                    <a:pt x="0" y="24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45"/>
            <p:cNvSpPr/>
            <p:nvPr/>
          </p:nvSpPr>
          <p:spPr>
            <a:xfrm flipH="1">
              <a:off x="7407932" y="3337276"/>
              <a:ext cx="1716" cy="1430"/>
            </a:xfrm>
            <a:custGeom>
              <a:avLst/>
              <a:gdLst/>
              <a:ahLst/>
              <a:cxnLst/>
              <a:rect l="l" t="t" r="r" b="b"/>
              <a:pathLst>
                <a:path w="24" h="20" extrusionOk="0">
                  <a:moveTo>
                    <a:pt x="0" y="19"/>
                  </a:moveTo>
                  <a:lnTo>
                    <a:pt x="5" y="0"/>
                  </a:lnTo>
                  <a:lnTo>
                    <a:pt x="24" y="1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45"/>
            <p:cNvSpPr/>
            <p:nvPr/>
          </p:nvSpPr>
          <p:spPr>
            <a:xfrm flipH="1">
              <a:off x="7425807" y="3538475"/>
              <a:ext cx="10868" cy="12870"/>
            </a:xfrm>
            <a:custGeom>
              <a:avLst/>
              <a:gdLst/>
              <a:ahLst/>
              <a:cxnLst/>
              <a:rect l="l" t="t" r="r" b="b"/>
              <a:pathLst>
                <a:path w="152" h="180" extrusionOk="0">
                  <a:moveTo>
                    <a:pt x="1" y="0"/>
                  </a:moveTo>
                  <a:lnTo>
                    <a:pt x="147" y="180"/>
                  </a:lnTo>
                  <a:lnTo>
                    <a:pt x="152" y="1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45"/>
            <p:cNvSpPr/>
            <p:nvPr/>
          </p:nvSpPr>
          <p:spPr>
            <a:xfrm flipH="1">
              <a:off x="7417013" y="3336561"/>
              <a:ext cx="787" cy="1072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" y="1"/>
                  </a:moveTo>
                  <a:lnTo>
                    <a:pt x="1" y="15"/>
                  </a:lnTo>
                  <a:lnTo>
                    <a:pt x="10" y="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45"/>
            <p:cNvSpPr/>
            <p:nvPr/>
          </p:nvSpPr>
          <p:spPr>
            <a:xfrm flipH="1">
              <a:off x="7421374" y="3334201"/>
              <a:ext cx="6507" cy="4504"/>
            </a:xfrm>
            <a:custGeom>
              <a:avLst/>
              <a:gdLst/>
              <a:ahLst/>
              <a:cxnLst/>
              <a:rect l="l" t="t" r="r" b="b"/>
              <a:pathLst>
                <a:path w="91" h="63" extrusionOk="0">
                  <a:moveTo>
                    <a:pt x="81" y="1"/>
                  </a:moveTo>
                  <a:lnTo>
                    <a:pt x="74" y="10"/>
                  </a:lnTo>
                  <a:lnTo>
                    <a:pt x="74" y="10"/>
                  </a:lnTo>
                  <a:lnTo>
                    <a:pt x="76" y="10"/>
                  </a:lnTo>
                  <a:lnTo>
                    <a:pt x="81" y="1"/>
                  </a:lnTo>
                  <a:close/>
                  <a:moveTo>
                    <a:pt x="74" y="10"/>
                  </a:moveTo>
                  <a:lnTo>
                    <a:pt x="5" y="20"/>
                  </a:lnTo>
                  <a:lnTo>
                    <a:pt x="0" y="53"/>
                  </a:lnTo>
                  <a:lnTo>
                    <a:pt x="24" y="62"/>
                  </a:lnTo>
                  <a:lnTo>
                    <a:pt x="90" y="20"/>
                  </a:lnTo>
                  <a:lnTo>
                    <a:pt x="71" y="15"/>
                  </a:lnTo>
                  <a:lnTo>
                    <a:pt x="74" y="1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45"/>
            <p:cNvSpPr/>
            <p:nvPr/>
          </p:nvSpPr>
          <p:spPr>
            <a:xfrm flipH="1">
              <a:off x="7423805" y="3336203"/>
              <a:ext cx="1359" cy="7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0" y="1"/>
                  </a:move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45"/>
            <p:cNvSpPr/>
            <p:nvPr/>
          </p:nvSpPr>
          <p:spPr>
            <a:xfrm flipH="1">
              <a:off x="7431170" y="3333558"/>
              <a:ext cx="7507" cy="5792"/>
            </a:xfrm>
            <a:custGeom>
              <a:avLst/>
              <a:gdLst/>
              <a:ahLst/>
              <a:cxnLst/>
              <a:rect l="l" t="t" r="r" b="b"/>
              <a:pathLst>
                <a:path w="105" h="81" extrusionOk="0">
                  <a:moveTo>
                    <a:pt x="104" y="0"/>
                  </a:moveTo>
                  <a:lnTo>
                    <a:pt x="0" y="52"/>
                  </a:lnTo>
                  <a:lnTo>
                    <a:pt x="29" y="80"/>
                  </a:lnTo>
                  <a:lnTo>
                    <a:pt x="90" y="3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45"/>
            <p:cNvSpPr/>
            <p:nvPr/>
          </p:nvSpPr>
          <p:spPr>
            <a:xfrm flipH="1">
              <a:off x="7433887" y="3336561"/>
              <a:ext cx="429" cy="429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1" y="1"/>
                  </a:moveTo>
                  <a:lnTo>
                    <a:pt x="5" y="5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45"/>
            <p:cNvSpPr/>
            <p:nvPr/>
          </p:nvSpPr>
          <p:spPr>
            <a:xfrm flipH="1">
              <a:off x="7480146" y="3285939"/>
              <a:ext cx="9510" cy="9867"/>
            </a:xfrm>
            <a:custGeom>
              <a:avLst/>
              <a:gdLst/>
              <a:ahLst/>
              <a:cxnLst/>
              <a:rect l="l" t="t" r="r" b="b"/>
              <a:pathLst>
                <a:path w="133" h="138" extrusionOk="0">
                  <a:moveTo>
                    <a:pt x="132" y="0"/>
                  </a:moveTo>
                  <a:lnTo>
                    <a:pt x="0" y="128"/>
                  </a:lnTo>
                  <a:lnTo>
                    <a:pt x="19" y="13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45"/>
            <p:cNvSpPr/>
            <p:nvPr/>
          </p:nvSpPr>
          <p:spPr>
            <a:xfrm flipH="1">
              <a:off x="7490943" y="3386181"/>
              <a:ext cx="2431" cy="7865"/>
            </a:xfrm>
            <a:custGeom>
              <a:avLst/>
              <a:gdLst/>
              <a:ahLst/>
              <a:cxnLst/>
              <a:rect l="l" t="t" r="r" b="b"/>
              <a:pathLst>
                <a:path w="34" h="110" extrusionOk="0">
                  <a:moveTo>
                    <a:pt x="24" y="1"/>
                  </a:moveTo>
                  <a:lnTo>
                    <a:pt x="10" y="24"/>
                  </a:lnTo>
                  <a:lnTo>
                    <a:pt x="0" y="20"/>
                  </a:lnTo>
                  <a:lnTo>
                    <a:pt x="19" y="109"/>
                  </a:lnTo>
                  <a:lnTo>
                    <a:pt x="33" y="95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45"/>
            <p:cNvSpPr/>
            <p:nvPr/>
          </p:nvSpPr>
          <p:spPr>
            <a:xfrm flipH="1">
              <a:off x="7481505" y="3356866"/>
              <a:ext cx="429" cy="1716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1" y="24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45"/>
            <p:cNvSpPr/>
            <p:nvPr/>
          </p:nvSpPr>
          <p:spPr>
            <a:xfrm flipH="1">
              <a:off x="7493302" y="3428723"/>
              <a:ext cx="2788" cy="10868"/>
            </a:xfrm>
            <a:custGeom>
              <a:avLst/>
              <a:gdLst/>
              <a:ahLst/>
              <a:cxnLst/>
              <a:rect l="l" t="t" r="r" b="b"/>
              <a:pathLst>
                <a:path w="39" h="152" extrusionOk="0">
                  <a:moveTo>
                    <a:pt x="29" y="1"/>
                  </a:moveTo>
                  <a:lnTo>
                    <a:pt x="5" y="48"/>
                  </a:lnTo>
                  <a:lnTo>
                    <a:pt x="1" y="48"/>
                  </a:lnTo>
                  <a:lnTo>
                    <a:pt x="38" y="152"/>
                  </a:lnTo>
                  <a:lnTo>
                    <a:pt x="34" y="10"/>
                  </a:lnTo>
                  <a:lnTo>
                    <a:pt x="34" y="29"/>
                  </a:lnTo>
                  <a:lnTo>
                    <a:pt x="24" y="24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45"/>
            <p:cNvSpPr/>
            <p:nvPr/>
          </p:nvSpPr>
          <p:spPr>
            <a:xfrm flipH="1">
              <a:off x="7500095" y="3460469"/>
              <a:ext cx="3432" cy="5792"/>
            </a:xfrm>
            <a:custGeom>
              <a:avLst/>
              <a:gdLst/>
              <a:ahLst/>
              <a:cxnLst/>
              <a:rect l="l" t="t" r="r" b="b"/>
              <a:pathLst>
                <a:path w="48" h="81" extrusionOk="0">
                  <a:moveTo>
                    <a:pt x="1" y="1"/>
                  </a:moveTo>
                  <a:lnTo>
                    <a:pt x="43" y="81"/>
                  </a:lnTo>
                  <a:lnTo>
                    <a:pt x="48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45"/>
            <p:cNvSpPr/>
            <p:nvPr/>
          </p:nvSpPr>
          <p:spPr>
            <a:xfrm flipH="1">
              <a:off x="7504814" y="3467547"/>
              <a:ext cx="1430" cy="3432"/>
            </a:xfrm>
            <a:custGeom>
              <a:avLst/>
              <a:gdLst/>
              <a:ahLst/>
              <a:cxnLst/>
              <a:rect l="l" t="t" r="r" b="b"/>
              <a:pathLst>
                <a:path w="20" h="48" extrusionOk="0">
                  <a:moveTo>
                    <a:pt x="1" y="1"/>
                  </a:moveTo>
                  <a:lnTo>
                    <a:pt x="1" y="34"/>
                  </a:lnTo>
                  <a:lnTo>
                    <a:pt x="10" y="29"/>
                  </a:lnTo>
                  <a:lnTo>
                    <a:pt x="1" y="1"/>
                  </a:lnTo>
                  <a:close/>
                  <a:moveTo>
                    <a:pt x="20" y="24"/>
                  </a:moveTo>
                  <a:lnTo>
                    <a:pt x="10" y="29"/>
                  </a:lnTo>
                  <a:lnTo>
                    <a:pt x="15" y="48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45"/>
            <p:cNvSpPr/>
            <p:nvPr/>
          </p:nvSpPr>
          <p:spPr>
            <a:xfrm flipH="1">
              <a:off x="7342082" y="3412850"/>
              <a:ext cx="2074" cy="429"/>
            </a:xfrm>
            <a:custGeom>
              <a:avLst/>
              <a:gdLst/>
              <a:ahLst/>
              <a:cxnLst/>
              <a:rect l="l" t="t" r="r" b="b"/>
              <a:pathLst>
                <a:path w="29" h="6" extrusionOk="0">
                  <a:moveTo>
                    <a:pt x="0" y="6"/>
                  </a:moveTo>
                  <a:lnTo>
                    <a:pt x="29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45"/>
            <p:cNvSpPr/>
            <p:nvPr/>
          </p:nvSpPr>
          <p:spPr>
            <a:xfrm flipH="1">
              <a:off x="7499737" y="3495218"/>
              <a:ext cx="4147" cy="5863"/>
            </a:xfrm>
            <a:custGeom>
              <a:avLst/>
              <a:gdLst/>
              <a:ahLst/>
              <a:cxnLst/>
              <a:rect l="l" t="t" r="r" b="b"/>
              <a:pathLst>
                <a:path w="58" h="82" extrusionOk="0">
                  <a:moveTo>
                    <a:pt x="1" y="1"/>
                  </a:moveTo>
                  <a:lnTo>
                    <a:pt x="58" y="8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45"/>
            <p:cNvSpPr/>
            <p:nvPr/>
          </p:nvSpPr>
          <p:spPr>
            <a:xfrm flipH="1">
              <a:off x="7478145" y="3553275"/>
              <a:ext cx="7150" cy="8508"/>
            </a:xfrm>
            <a:custGeom>
              <a:avLst/>
              <a:gdLst/>
              <a:ahLst/>
              <a:cxnLst/>
              <a:rect l="l" t="t" r="r" b="b"/>
              <a:pathLst>
                <a:path w="100" h="119" extrusionOk="0">
                  <a:moveTo>
                    <a:pt x="5" y="62"/>
                  </a:moveTo>
                  <a:lnTo>
                    <a:pt x="10" y="67"/>
                  </a:lnTo>
                  <a:lnTo>
                    <a:pt x="10" y="67"/>
                  </a:lnTo>
                  <a:lnTo>
                    <a:pt x="10" y="65"/>
                  </a:lnTo>
                  <a:lnTo>
                    <a:pt x="5" y="62"/>
                  </a:lnTo>
                  <a:close/>
                  <a:moveTo>
                    <a:pt x="29" y="1"/>
                  </a:moveTo>
                  <a:lnTo>
                    <a:pt x="1" y="10"/>
                  </a:lnTo>
                  <a:lnTo>
                    <a:pt x="10" y="65"/>
                  </a:lnTo>
                  <a:lnTo>
                    <a:pt x="100" y="11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45"/>
            <p:cNvSpPr/>
            <p:nvPr/>
          </p:nvSpPr>
          <p:spPr>
            <a:xfrm flipH="1">
              <a:off x="7405573" y="3455750"/>
              <a:ext cx="357" cy="1430"/>
            </a:xfrm>
            <a:custGeom>
              <a:avLst/>
              <a:gdLst/>
              <a:ahLst/>
              <a:cxnLst/>
              <a:rect l="l" t="t" r="r" b="b"/>
              <a:pathLst>
                <a:path w="5" h="20" extrusionOk="0">
                  <a:moveTo>
                    <a:pt x="5" y="0"/>
                  </a:moveTo>
                  <a:lnTo>
                    <a:pt x="0" y="19"/>
                  </a:lnTo>
                  <a:lnTo>
                    <a:pt x="5" y="15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45"/>
            <p:cNvSpPr/>
            <p:nvPr/>
          </p:nvSpPr>
          <p:spPr>
            <a:xfrm flipH="1">
              <a:off x="7481505" y="3571865"/>
              <a:ext cx="8866" cy="10225"/>
            </a:xfrm>
            <a:custGeom>
              <a:avLst/>
              <a:gdLst/>
              <a:ahLst/>
              <a:cxnLst/>
              <a:rect l="l" t="t" r="r" b="b"/>
              <a:pathLst>
                <a:path w="124" h="143" extrusionOk="0">
                  <a:moveTo>
                    <a:pt x="1" y="1"/>
                  </a:moveTo>
                  <a:lnTo>
                    <a:pt x="15" y="29"/>
                  </a:lnTo>
                  <a:lnTo>
                    <a:pt x="6" y="29"/>
                  </a:lnTo>
                  <a:lnTo>
                    <a:pt x="20" y="81"/>
                  </a:lnTo>
                  <a:lnTo>
                    <a:pt x="10" y="81"/>
                  </a:lnTo>
                  <a:lnTo>
                    <a:pt x="124" y="142"/>
                  </a:lnTo>
                  <a:lnTo>
                    <a:pt x="53" y="5"/>
                  </a:lnTo>
                  <a:lnTo>
                    <a:pt x="43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45"/>
            <p:cNvSpPr/>
            <p:nvPr/>
          </p:nvSpPr>
          <p:spPr>
            <a:xfrm flipH="1">
              <a:off x="7403857" y="3455393"/>
              <a:ext cx="2074" cy="4147"/>
            </a:xfrm>
            <a:custGeom>
              <a:avLst/>
              <a:gdLst/>
              <a:ahLst/>
              <a:cxnLst/>
              <a:rect l="l" t="t" r="r" b="b"/>
              <a:pathLst>
                <a:path w="29" h="58" extrusionOk="0">
                  <a:moveTo>
                    <a:pt x="0" y="29"/>
                  </a:moveTo>
                  <a:lnTo>
                    <a:pt x="3" y="46"/>
                  </a:lnTo>
                  <a:lnTo>
                    <a:pt x="3" y="46"/>
                  </a:lnTo>
                  <a:lnTo>
                    <a:pt x="10" y="29"/>
                  </a:lnTo>
                  <a:close/>
                  <a:moveTo>
                    <a:pt x="3" y="46"/>
                  </a:moveTo>
                  <a:lnTo>
                    <a:pt x="0" y="53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3" y="46"/>
                  </a:lnTo>
                  <a:close/>
                  <a:moveTo>
                    <a:pt x="19" y="1"/>
                  </a:moveTo>
                  <a:lnTo>
                    <a:pt x="19" y="20"/>
                  </a:lnTo>
                  <a:lnTo>
                    <a:pt x="14" y="20"/>
                  </a:lnTo>
                  <a:lnTo>
                    <a:pt x="19" y="43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5" y="57"/>
                  </a:lnTo>
                  <a:lnTo>
                    <a:pt x="29" y="5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45"/>
            <p:cNvSpPr/>
            <p:nvPr/>
          </p:nvSpPr>
          <p:spPr>
            <a:xfrm flipH="1">
              <a:off x="7410292" y="3498650"/>
              <a:ext cx="357" cy="13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5" y="0"/>
                  </a:moveTo>
                  <a:lnTo>
                    <a:pt x="0" y="19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45"/>
            <p:cNvSpPr/>
            <p:nvPr/>
          </p:nvSpPr>
          <p:spPr>
            <a:xfrm flipH="1">
              <a:off x="7440965" y="3577585"/>
              <a:ext cx="1430" cy="2431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0" y="1"/>
                  </a:moveTo>
                  <a:lnTo>
                    <a:pt x="0" y="29"/>
                  </a:lnTo>
                  <a:lnTo>
                    <a:pt x="14" y="34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45"/>
            <p:cNvSpPr/>
            <p:nvPr/>
          </p:nvSpPr>
          <p:spPr>
            <a:xfrm flipH="1">
              <a:off x="7391702" y="3506014"/>
              <a:ext cx="429" cy="1144"/>
            </a:xfrm>
            <a:custGeom>
              <a:avLst/>
              <a:gdLst/>
              <a:ahLst/>
              <a:cxnLst/>
              <a:rect l="l" t="t" r="r" b="b"/>
              <a:pathLst>
                <a:path w="6" h="16" extrusionOk="0">
                  <a:moveTo>
                    <a:pt x="6" y="1"/>
                  </a:moveTo>
                  <a:lnTo>
                    <a:pt x="6" y="1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45"/>
            <p:cNvSpPr/>
            <p:nvPr/>
          </p:nvSpPr>
          <p:spPr>
            <a:xfrm flipH="1">
              <a:off x="7389343" y="3506014"/>
              <a:ext cx="2788" cy="2431"/>
            </a:xfrm>
            <a:custGeom>
              <a:avLst/>
              <a:gdLst/>
              <a:ahLst/>
              <a:cxnLst/>
              <a:rect l="l" t="t" r="r" b="b"/>
              <a:pathLst>
                <a:path w="39" h="34" extrusionOk="0">
                  <a:moveTo>
                    <a:pt x="29" y="1"/>
                  </a:moveTo>
                  <a:lnTo>
                    <a:pt x="17" y="7"/>
                  </a:lnTo>
                  <a:lnTo>
                    <a:pt x="17" y="7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9" y="1"/>
                  </a:lnTo>
                  <a:close/>
                  <a:moveTo>
                    <a:pt x="10" y="6"/>
                  </a:moveTo>
                  <a:lnTo>
                    <a:pt x="10" y="10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0" y="6"/>
                  </a:lnTo>
                  <a:close/>
                  <a:moveTo>
                    <a:pt x="10" y="15"/>
                  </a:moveTo>
                  <a:lnTo>
                    <a:pt x="1" y="20"/>
                  </a:lnTo>
                  <a:lnTo>
                    <a:pt x="8" y="23"/>
                  </a:lnTo>
                  <a:lnTo>
                    <a:pt x="10" y="15"/>
                  </a:lnTo>
                  <a:close/>
                  <a:moveTo>
                    <a:pt x="8" y="23"/>
                  </a:moveTo>
                  <a:lnTo>
                    <a:pt x="6" y="29"/>
                  </a:lnTo>
                  <a:lnTo>
                    <a:pt x="11" y="24"/>
                  </a:lnTo>
                  <a:lnTo>
                    <a:pt x="8" y="23"/>
                  </a:lnTo>
                  <a:close/>
                  <a:moveTo>
                    <a:pt x="26" y="8"/>
                  </a:moveTo>
                  <a:lnTo>
                    <a:pt x="20" y="20"/>
                  </a:lnTo>
                  <a:lnTo>
                    <a:pt x="20" y="15"/>
                  </a:lnTo>
                  <a:lnTo>
                    <a:pt x="11" y="24"/>
                  </a:lnTo>
                  <a:lnTo>
                    <a:pt x="34" y="34"/>
                  </a:lnTo>
                  <a:lnTo>
                    <a:pt x="39" y="10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45"/>
            <p:cNvSpPr/>
            <p:nvPr/>
          </p:nvSpPr>
          <p:spPr>
            <a:xfrm flipH="1">
              <a:off x="7390701" y="3507730"/>
              <a:ext cx="429" cy="1072"/>
            </a:xfrm>
            <a:custGeom>
              <a:avLst/>
              <a:gdLst/>
              <a:ahLst/>
              <a:cxnLst/>
              <a:rect l="l" t="t" r="r" b="b"/>
              <a:pathLst>
                <a:path w="6" h="15" extrusionOk="0">
                  <a:moveTo>
                    <a:pt x="1" y="15"/>
                  </a:move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45"/>
            <p:cNvSpPr/>
            <p:nvPr/>
          </p:nvSpPr>
          <p:spPr>
            <a:xfrm flipH="1">
              <a:off x="7365033" y="3606614"/>
              <a:ext cx="10224" cy="5506"/>
            </a:xfrm>
            <a:custGeom>
              <a:avLst/>
              <a:gdLst/>
              <a:ahLst/>
              <a:cxnLst/>
              <a:rect l="l" t="t" r="r" b="b"/>
              <a:pathLst>
                <a:path w="143" h="77" extrusionOk="0">
                  <a:moveTo>
                    <a:pt x="124" y="1"/>
                  </a:moveTo>
                  <a:lnTo>
                    <a:pt x="1" y="29"/>
                  </a:lnTo>
                  <a:lnTo>
                    <a:pt x="25" y="43"/>
                  </a:lnTo>
                  <a:lnTo>
                    <a:pt x="6" y="53"/>
                  </a:lnTo>
                  <a:lnTo>
                    <a:pt x="53" y="67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143" y="4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45"/>
            <p:cNvSpPr/>
            <p:nvPr/>
          </p:nvSpPr>
          <p:spPr>
            <a:xfrm flipH="1">
              <a:off x="7383265" y="3539118"/>
              <a:ext cx="4433" cy="4147"/>
            </a:xfrm>
            <a:custGeom>
              <a:avLst/>
              <a:gdLst/>
              <a:ahLst/>
              <a:cxnLst/>
              <a:rect l="l" t="t" r="r" b="b"/>
              <a:pathLst>
                <a:path w="62" h="58" extrusionOk="0">
                  <a:moveTo>
                    <a:pt x="10" y="1"/>
                  </a:moveTo>
                  <a:lnTo>
                    <a:pt x="0" y="57"/>
                  </a:lnTo>
                  <a:lnTo>
                    <a:pt x="0" y="57"/>
                  </a:lnTo>
                  <a:lnTo>
                    <a:pt x="62" y="24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45"/>
            <p:cNvSpPr/>
            <p:nvPr/>
          </p:nvSpPr>
          <p:spPr>
            <a:xfrm flipH="1">
              <a:off x="7384981" y="3539118"/>
              <a:ext cx="2431" cy="2789"/>
            </a:xfrm>
            <a:custGeom>
              <a:avLst/>
              <a:gdLst/>
              <a:ahLst/>
              <a:cxnLst/>
              <a:rect l="l" t="t" r="r" b="b"/>
              <a:pathLst>
                <a:path w="34" h="39" extrusionOk="0">
                  <a:moveTo>
                    <a:pt x="29" y="1"/>
                  </a:moveTo>
                  <a:lnTo>
                    <a:pt x="20" y="1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9" y="1"/>
                  </a:lnTo>
                  <a:close/>
                  <a:moveTo>
                    <a:pt x="29" y="13"/>
                  </a:moveTo>
                  <a:lnTo>
                    <a:pt x="29" y="18"/>
                  </a:lnTo>
                  <a:lnTo>
                    <a:pt x="29" y="18"/>
                  </a:lnTo>
                  <a:lnTo>
                    <a:pt x="34" y="15"/>
                  </a:lnTo>
                  <a:lnTo>
                    <a:pt x="29" y="13"/>
                  </a:lnTo>
                  <a:close/>
                  <a:moveTo>
                    <a:pt x="29" y="18"/>
                  </a:moveTo>
                  <a:lnTo>
                    <a:pt x="1" y="38"/>
                  </a:lnTo>
                  <a:lnTo>
                    <a:pt x="29" y="38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45"/>
            <p:cNvSpPr/>
            <p:nvPr/>
          </p:nvSpPr>
          <p:spPr>
            <a:xfrm flipH="1">
              <a:off x="7385267" y="3540834"/>
              <a:ext cx="787" cy="1430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" y="0"/>
                  </a:moveTo>
                  <a:lnTo>
                    <a:pt x="5" y="13"/>
                  </a:lnTo>
                  <a:lnTo>
                    <a:pt x="10" y="5"/>
                  </a:lnTo>
                  <a:lnTo>
                    <a:pt x="1" y="0"/>
                  </a:lnTo>
                  <a:close/>
                  <a:moveTo>
                    <a:pt x="5" y="13"/>
                  </a:moveTo>
                  <a:lnTo>
                    <a:pt x="4" y="14"/>
                  </a:lnTo>
                  <a:lnTo>
                    <a:pt x="6" y="14"/>
                  </a:lnTo>
                  <a:lnTo>
                    <a:pt x="5" y="13"/>
                  </a:lnTo>
                  <a:close/>
                  <a:moveTo>
                    <a:pt x="1" y="14"/>
                  </a:moveTo>
                  <a:lnTo>
                    <a:pt x="1" y="19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45"/>
            <p:cNvSpPr/>
            <p:nvPr/>
          </p:nvSpPr>
          <p:spPr>
            <a:xfrm flipH="1">
              <a:off x="7384981" y="3615765"/>
              <a:ext cx="5791" cy="2074"/>
            </a:xfrm>
            <a:custGeom>
              <a:avLst/>
              <a:gdLst/>
              <a:ahLst/>
              <a:cxnLst/>
              <a:rect l="l" t="t" r="r" b="b"/>
              <a:pathLst>
                <a:path w="81" h="29" extrusionOk="0">
                  <a:moveTo>
                    <a:pt x="1" y="0"/>
                  </a:moveTo>
                  <a:lnTo>
                    <a:pt x="43" y="19"/>
                  </a:lnTo>
                  <a:lnTo>
                    <a:pt x="1" y="29"/>
                  </a:lnTo>
                  <a:lnTo>
                    <a:pt x="81" y="2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45"/>
            <p:cNvSpPr/>
            <p:nvPr/>
          </p:nvSpPr>
          <p:spPr>
            <a:xfrm flipH="1">
              <a:off x="7377831" y="3529323"/>
              <a:ext cx="2788" cy="2431"/>
            </a:xfrm>
            <a:custGeom>
              <a:avLst/>
              <a:gdLst/>
              <a:ahLst/>
              <a:cxnLst/>
              <a:rect l="l" t="t" r="r" b="b"/>
              <a:pathLst>
                <a:path w="39" h="34" extrusionOk="0">
                  <a:moveTo>
                    <a:pt x="0" y="1"/>
                  </a:moveTo>
                  <a:lnTo>
                    <a:pt x="24" y="5"/>
                  </a:lnTo>
                  <a:lnTo>
                    <a:pt x="19" y="24"/>
                  </a:lnTo>
                  <a:lnTo>
                    <a:pt x="15" y="20"/>
                  </a:lnTo>
                  <a:lnTo>
                    <a:pt x="15" y="29"/>
                  </a:lnTo>
                  <a:lnTo>
                    <a:pt x="5" y="29"/>
                  </a:lnTo>
                  <a:lnTo>
                    <a:pt x="15" y="34"/>
                  </a:lnTo>
                  <a:lnTo>
                    <a:pt x="29" y="15"/>
                  </a:lnTo>
                  <a:lnTo>
                    <a:pt x="29" y="2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45"/>
            <p:cNvSpPr/>
            <p:nvPr/>
          </p:nvSpPr>
          <p:spPr>
            <a:xfrm flipH="1">
              <a:off x="7271512" y="3524604"/>
              <a:ext cx="19305" cy="47690"/>
            </a:xfrm>
            <a:custGeom>
              <a:avLst/>
              <a:gdLst/>
              <a:ahLst/>
              <a:cxnLst/>
              <a:rect l="l" t="t" r="r" b="b"/>
              <a:pathLst>
                <a:path w="270" h="667" extrusionOk="0">
                  <a:moveTo>
                    <a:pt x="255" y="388"/>
                  </a:moveTo>
                  <a:lnTo>
                    <a:pt x="251" y="392"/>
                  </a:lnTo>
                  <a:lnTo>
                    <a:pt x="251" y="392"/>
                  </a:lnTo>
                  <a:lnTo>
                    <a:pt x="260" y="411"/>
                  </a:lnTo>
                  <a:lnTo>
                    <a:pt x="255" y="388"/>
                  </a:lnTo>
                  <a:close/>
                  <a:moveTo>
                    <a:pt x="66" y="1"/>
                  </a:moveTo>
                  <a:lnTo>
                    <a:pt x="0" y="430"/>
                  </a:lnTo>
                  <a:lnTo>
                    <a:pt x="14" y="407"/>
                  </a:lnTo>
                  <a:lnTo>
                    <a:pt x="38" y="529"/>
                  </a:lnTo>
                  <a:lnTo>
                    <a:pt x="57" y="515"/>
                  </a:lnTo>
                  <a:lnTo>
                    <a:pt x="81" y="652"/>
                  </a:lnTo>
                  <a:lnTo>
                    <a:pt x="95" y="577"/>
                  </a:lnTo>
                  <a:lnTo>
                    <a:pt x="95" y="638"/>
                  </a:lnTo>
                  <a:lnTo>
                    <a:pt x="123" y="581"/>
                  </a:lnTo>
                  <a:lnTo>
                    <a:pt x="147" y="666"/>
                  </a:lnTo>
                  <a:lnTo>
                    <a:pt x="217" y="473"/>
                  </a:lnTo>
                  <a:lnTo>
                    <a:pt x="222" y="496"/>
                  </a:lnTo>
                  <a:lnTo>
                    <a:pt x="227" y="426"/>
                  </a:lnTo>
                  <a:lnTo>
                    <a:pt x="269" y="459"/>
                  </a:lnTo>
                  <a:lnTo>
                    <a:pt x="241" y="402"/>
                  </a:lnTo>
                  <a:lnTo>
                    <a:pt x="251" y="392"/>
                  </a:lnTo>
                  <a:lnTo>
                    <a:pt x="251" y="39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45"/>
            <p:cNvSpPr/>
            <p:nvPr/>
          </p:nvSpPr>
          <p:spPr>
            <a:xfrm flipH="1">
              <a:off x="7365676" y="3539833"/>
              <a:ext cx="3790" cy="2074"/>
            </a:xfrm>
            <a:custGeom>
              <a:avLst/>
              <a:gdLst/>
              <a:ahLst/>
              <a:cxnLst/>
              <a:rect l="l" t="t" r="r" b="b"/>
              <a:pathLst>
                <a:path w="53" h="29" extrusionOk="0">
                  <a:moveTo>
                    <a:pt x="52" y="0"/>
                  </a:moveTo>
                  <a:lnTo>
                    <a:pt x="24" y="5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52" y="0"/>
                  </a:lnTo>
                  <a:close/>
                  <a:moveTo>
                    <a:pt x="14" y="5"/>
                  </a:moveTo>
                  <a:lnTo>
                    <a:pt x="0" y="19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5"/>
                  </a:lnTo>
                  <a:close/>
                  <a:moveTo>
                    <a:pt x="29" y="8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14" y="19"/>
                  </a:lnTo>
                  <a:lnTo>
                    <a:pt x="33" y="28"/>
                  </a:lnTo>
                  <a:lnTo>
                    <a:pt x="38" y="14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45"/>
            <p:cNvSpPr/>
            <p:nvPr/>
          </p:nvSpPr>
          <p:spPr>
            <a:xfrm flipH="1">
              <a:off x="7346800" y="3541120"/>
              <a:ext cx="10868" cy="8222"/>
            </a:xfrm>
            <a:custGeom>
              <a:avLst/>
              <a:gdLst/>
              <a:ahLst/>
              <a:cxnLst/>
              <a:rect l="l" t="t" r="r" b="b"/>
              <a:pathLst>
                <a:path w="152" h="115" extrusionOk="0">
                  <a:moveTo>
                    <a:pt x="71" y="1"/>
                  </a:moveTo>
                  <a:lnTo>
                    <a:pt x="0" y="95"/>
                  </a:lnTo>
                  <a:lnTo>
                    <a:pt x="19" y="100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152" y="11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45"/>
            <p:cNvSpPr/>
            <p:nvPr/>
          </p:nvSpPr>
          <p:spPr>
            <a:xfrm flipH="1">
              <a:off x="7334288" y="3357510"/>
              <a:ext cx="17660" cy="21664"/>
            </a:xfrm>
            <a:custGeom>
              <a:avLst/>
              <a:gdLst/>
              <a:ahLst/>
              <a:cxnLst/>
              <a:rect l="l" t="t" r="r" b="b"/>
              <a:pathLst>
                <a:path w="247" h="303" extrusionOk="0">
                  <a:moveTo>
                    <a:pt x="227" y="227"/>
                  </a:moveTo>
                  <a:lnTo>
                    <a:pt x="225" y="231"/>
                  </a:lnTo>
                  <a:lnTo>
                    <a:pt x="225" y="231"/>
                  </a:lnTo>
                  <a:lnTo>
                    <a:pt x="227" y="232"/>
                  </a:lnTo>
                  <a:lnTo>
                    <a:pt x="227" y="227"/>
                  </a:lnTo>
                  <a:close/>
                  <a:moveTo>
                    <a:pt x="166" y="0"/>
                  </a:moveTo>
                  <a:lnTo>
                    <a:pt x="1" y="104"/>
                  </a:lnTo>
                  <a:lnTo>
                    <a:pt x="81" y="303"/>
                  </a:lnTo>
                  <a:lnTo>
                    <a:pt x="218" y="255"/>
                  </a:lnTo>
                  <a:lnTo>
                    <a:pt x="213" y="251"/>
                  </a:lnTo>
                  <a:lnTo>
                    <a:pt x="225" y="231"/>
                  </a:lnTo>
                  <a:lnTo>
                    <a:pt x="225" y="231"/>
                  </a:lnTo>
                  <a:lnTo>
                    <a:pt x="208" y="222"/>
                  </a:lnTo>
                  <a:lnTo>
                    <a:pt x="237" y="194"/>
                  </a:lnTo>
                  <a:lnTo>
                    <a:pt x="227" y="194"/>
                  </a:lnTo>
                  <a:lnTo>
                    <a:pt x="246" y="152"/>
                  </a:lnTo>
                  <a:lnTo>
                    <a:pt x="223" y="147"/>
                  </a:lnTo>
                  <a:lnTo>
                    <a:pt x="227" y="133"/>
                  </a:lnTo>
                  <a:lnTo>
                    <a:pt x="204" y="128"/>
                  </a:lnTo>
                  <a:lnTo>
                    <a:pt x="218" y="114"/>
                  </a:lnTo>
                  <a:lnTo>
                    <a:pt x="156" y="81"/>
                  </a:lnTo>
                  <a:lnTo>
                    <a:pt x="171" y="67"/>
                  </a:lnTo>
                  <a:lnTo>
                    <a:pt x="156" y="52"/>
                  </a:lnTo>
                  <a:lnTo>
                    <a:pt x="171" y="43"/>
                  </a:lnTo>
                  <a:lnTo>
                    <a:pt x="161" y="29"/>
                  </a:lnTo>
                  <a:lnTo>
                    <a:pt x="180" y="19"/>
                  </a:lnTo>
                  <a:lnTo>
                    <a:pt x="147" y="1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45"/>
            <p:cNvSpPr/>
            <p:nvPr/>
          </p:nvSpPr>
          <p:spPr>
            <a:xfrm flipH="1">
              <a:off x="7339007" y="3568147"/>
              <a:ext cx="1430" cy="1072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19" y="1"/>
                  </a:moveTo>
                  <a:lnTo>
                    <a:pt x="0" y="10"/>
                  </a:lnTo>
                  <a:lnTo>
                    <a:pt x="5" y="15"/>
                  </a:lnTo>
                  <a:lnTo>
                    <a:pt x="19" y="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45"/>
            <p:cNvSpPr/>
            <p:nvPr/>
          </p:nvSpPr>
          <p:spPr>
            <a:xfrm flipH="1">
              <a:off x="7274872" y="3445311"/>
              <a:ext cx="9867" cy="14872"/>
            </a:xfrm>
            <a:custGeom>
              <a:avLst/>
              <a:gdLst/>
              <a:ahLst/>
              <a:cxnLst/>
              <a:rect l="l" t="t" r="r" b="b"/>
              <a:pathLst>
                <a:path w="138" h="208" extrusionOk="0">
                  <a:moveTo>
                    <a:pt x="10" y="0"/>
                  </a:moveTo>
                  <a:lnTo>
                    <a:pt x="0" y="151"/>
                  </a:lnTo>
                  <a:lnTo>
                    <a:pt x="5" y="151"/>
                  </a:lnTo>
                  <a:lnTo>
                    <a:pt x="43" y="194"/>
                  </a:lnTo>
                  <a:lnTo>
                    <a:pt x="76" y="208"/>
                  </a:lnTo>
                  <a:lnTo>
                    <a:pt x="85" y="194"/>
                  </a:lnTo>
                  <a:lnTo>
                    <a:pt x="95" y="198"/>
                  </a:lnTo>
                  <a:lnTo>
                    <a:pt x="104" y="175"/>
                  </a:lnTo>
                  <a:lnTo>
                    <a:pt x="118" y="179"/>
                  </a:lnTo>
                  <a:lnTo>
                    <a:pt x="128" y="146"/>
                  </a:lnTo>
                  <a:lnTo>
                    <a:pt x="137" y="15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45"/>
            <p:cNvSpPr/>
            <p:nvPr/>
          </p:nvSpPr>
          <p:spPr>
            <a:xfrm flipH="1">
              <a:off x="7267794" y="3457752"/>
              <a:ext cx="429" cy="3146"/>
            </a:xfrm>
            <a:custGeom>
              <a:avLst/>
              <a:gdLst/>
              <a:ahLst/>
              <a:cxnLst/>
              <a:rect l="l" t="t" r="r" b="b"/>
              <a:pathLst>
                <a:path w="6" h="44" extrusionOk="0">
                  <a:moveTo>
                    <a:pt x="5" y="1"/>
                  </a:moveTo>
                  <a:lnTo>
                    <a:pt x="1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45"/>
            <p:cNvSpPr/>
            <p:nvPr/>
          </p:nvSpPr>
          <p:spPr>
            <a:xfrm flipH="1">
              <a:off x="7234690" y="3363587"/>
              <a:ext cx="1430" cy="3075"/>
            </a:xfrm>
            <a:custGeom>
              <a:avLst/>
              <a:gdLst/>
              <a:ahLst/>
              <a:cxnLst/>
              <a:rect l="l" t="t" r="r" b="b"/>
              <a:pathLst>
                <a:path w="20" h="43" extrusionOk="0">
                  <a:moveTo>
                    <a:pt x="0" y="0"/>
                  </a:moveTo>
                  <a:lnTo>
                    <a:pt x="14" y="43"/>
                  </a:lnTo>
                  <a:lnTo>
                    <a:pt x="19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45"/>
            <p:cNvSpPr/>
            <p:nvPr/>
          </p:nvSpPr>
          <p:spPr>
            <a:xfrm flipH="1">
              <a:off x="7307976" y="3327123"/>
              <a:ext cx="8509" cy="4433"/>
            </a:xfrm>
            <a:custGeom>
              <a:avLst/>
              <a:gdLst/>
              <a:ahLst/>
              <a:cxnLst/>
              <a:rect l="l" t="t" r="r" b="b"/>
              <a:pathLst>
                <a:path w="119" h="62" extrusionOk="0">
                  <a:moveTo>
                    <a:pt x="10" y="1"/>
                  </a:moveTo>
                  <a:lnTo>
                    <a:pt x="0" y="43"/>
                  </a:lnTo>
                  <a:lnTo>
                    <a:pt x="109" y="57"/>
                  </a:lnTo>
                  <a:lnTo>
                    <a:pt x="118" y="62"/>
                  </a:lnTo>
                  <a:lnTo>
                    <a:pt x="118" y="62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45"/>
            <p:cNvSpPr/>
            <p:nvPr/>
          </p:nvSpPr>
          <p:spPr>
            <a:xfrm flipH="1">
              <a:off x="7320489" y="3330841"/>
              <a:ext cx="2431" cy="1788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5" y="0"/>
                  </a:moveTo>
                  <a:lnTo>
                    <a:pt x="1" y="19"/>
                  </a:lnTo>
                  <a:lnTo>
                    <a:pt x="34" y="2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45"/>
            <p:cNvSpPr/>
            <p:nvPr/>
          </p:nvSpPr>
          <p:spPr>
            <a:xfrm flipH="1">
              <a:off x="7243127" y="3312966"/>
              <a:ext cx="5863" cy="7793"/>
            </a:xfrm>
            <a:custGeom>
              <a:avLst/>
              <a:gdLst/>
              <a:ahLst/>
              <a:cxnLst/>
              <a:rect l="l" t="t" r="r" b="b"/>
              <a:pathLst>
                <a:path w="82" h="109" extrusionOk="0">
                  <a:moveTo>
                    <a:pt x="1" y="0"/>
                  </a:moveTo>
                  <a:lnTo>
                    <a:pt x="62" y="95"/>
                  </a:lnTo>
                  <a:lnTo>
                    <a:pt x="81" y="76"/>
                  </a:lnTo>
                  <a:lnTo>
                    <a:pt x="1" y="0"/>
                  </a:lnTo>
                  <a:close/>
                  <a:moveTo>
                    <a:pt x="62" y="95"/>
                  </a:moveTo>
                  <a:lnTo>
                    <a:pt x="62" y="95"/>
                  </a:lnTo>
                  <a:lnTo>
                    <a:pt x="72" y="109"/>
                  </a:lnTo>
                  <a:lnTo>
                    <a:pt x="72" y="109"/>
                  </a:lnTo>
                  <a:lnTo>
                    <a:pt x="62" y="95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45"/>
            <p:cNvSpPr/>
            <p:nvPr/>
          </p:nvSpPr>
          <p:spPr>
            <a:xfrm flipH="1">
              <a:off x="7244485" y="3315611"/>
              <a:ext cx="2431" cy="3146"/>
            </a:xfrm>
            <a:custGeom>
              <a:avLst/>
              <a:gdLst/>
              <a:ahLst/>
              <a:cxnLst/>
              <a:rect l="l" t="t" r="r" b="b"/>
              <a:pathLst>
                <a:path w="34" h="44" extrusionOk="0">
                  <a:moveTo>
                    <a:pt x="0" y="1"/>
                  </a:moveTo>
                  <a:lnTo>
                    <a:pt x="10" y="15"/>
                  </a:lnTo>
                  <a:lnTo>
                    <a:pt x="33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45"/>
            <p:cNvSpPr/>
            <p:nvPr/>
          </p:nvSpPr>
          <p:spPr>
            <a:xfrm flipH="1">
              <a:off x="7349875" y="3282221"/>
              <a:ext cx="41255" cy="20664"/>
            </a:xfrm>
            <a:custGeom>
              <a:avLst/>
              <a:gdLst/>
              <a:ahLst/>
              <a:cxnLst/>
              <a:rect l="l" t="t" r="r" b="b"/>
              <a:pathLst>
                <a:path w="577" h="289" extrusionOk="0">
                  <a:moveTo>
                    <a:pt x="412" y="1"/>
                  </a:moveTo>
                  <a:lnTo>
                    <a:pt x="1" y="213"/>
                  </a:lnTo>
                  <a:lnTo>
                    <a:pt x="450" y="289"/>
                  </a:lnTo>
                  <a:lnTo>
                    <a:pt x="431" y="256"/>
                  </a:lnTo>
                  <a:lnTo>
                    <a:pt x="506" y="232"/>
                  </a:lnTo>
                  <a:lnTo>
                    <a:pt x="497" y="222"/>
                  </a:lnTo>
                  <a:lnTo>
                    <a:pt x="506" y="194"/>
                  </a:lnTo>
                  <a:lnTo>
                    <a:pt x="577" y="147"/>
                  </a:lnTo>
                  <a:lnTo>
                    <a:pt x="511" y="128"/>
                  </a:lnTo>
                  <a:lnTo>
                    <a:pt x="549" y="104"/>
                  </a:lnTo>
                  <a:lnTo>
                    <a:pt x="492" y="95"/>
                  </a:lnTo>
                  <a:lnTo>
                    <a:pt x="530" y="52"/>
                  </a:lnTo>
                  <a:lnTo>
                    <a:pt x="468" y="67"/>
                  </a:lnTo>
                  <a:lnTo>
                    <a:pt x="459" y="15"/>
                  </a:lnTo>
                  <a:lnTo>
                    <a:pt x="407" y="38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45"/>
            <p:cNvSpPr/>
            <p:nvPr/>
          </p:nvSpPr>
          <p:spPr>
            <a:xfrm flipH="1">
              <a:off x="7444039" y="3307889"/>
              <a:ext cx="26384" cy="39897"/>
            </a:xfrm>
            <a:custGeom>
              <a:avLst/>
              <a:gdLst/>
              <a:ahLst/>
              <a:cxnLst/>
              <a:rect l="l" t="t" r="r" b="b"/>
              <a:pathLst>
                <a:path w="369" h="558" extrusionOk="0">
                  <a:moveTo>
                    <a:pt x="364" y="0"/>
                  </a:moveTo>
                  <a:lnTo>
                    <a:pt x="317" y="62"/>
                  </a:lnTo>
                  <a:lnTo>
                    <a:pt x="317" y="19"/>
                  </a:lnTo>
                  <a:lnTo>
                    <a:pt x="265" y="57"/>
                  </a:lnTo>
                  <a:lnTo>
                    <a:pt x="255" y="29"/>
                  </a:lnTo>
                  <a:lnTo>
                    <a:pt x="199" y="90"/>
                  </a:lnTo>
                  <a:lnTo>
                    <a:pt x="199" y="81"/>
                  </a:lnTo>
                  <a:lnTo>
                    <a:pt x="175" y="109"/>
                  </a:lnTo>
                  <a:lnTo>
                    <a:pt x="170" y="100"/>
                  </a:lnTo>
                  <a:lnTo>
                    <a:pt x="133" y="156"/>
                  </a:lnTo>
                  <a:lnTo>
                    <a:pt x="128" y="142"/>
                  </a:lnTo>
                  <a:lnTo>
                    <a:pt x="85" y="236"/>
                  </a:lnTo>
                  <a:lnTo>
                    <a:pt x="67" y="232"/>
                  </a:lnTo>
                  <a:lnTo>
                    <a:pt x="0" y="548"/>
                  </a:lnTo>
                  <a:lnTo>
                    <a:pt x="95" y="534"/>
                  </a:lnTo>
                  <a:lnTo>
                    <a:pt x="95" y="558"/>
                  </a:lnTo>
                  <a:lnTo>
                    <a:pt x="369" y="81"/>
                  </a:lnTo>
                  <a:lnTo>
                    <a:pt x="359" y="85"/>
                  </a:lnTo>
                  <a:lnTo>
                    <a:pt x="359" y="85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45"/>
            <p:cNvSpPr/>
            <p:nvPr/>
          </p:nvSpPr>
          <p:spPr>
            <a:xfrm flipH="1">
              <a:off x="7357597" y="3424004"/>
              <a:ext cx="1430" cy="2431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19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45"/>
            <p:cNvSpPr/>
            <p:nvPr/>
          </p:nvSpPr>
          <p:spPr>
            <a:xfrm flipH="1">
              <a:off x="7446041" y="3350432"/>
              <a:ext cx="3146" cy="5148"/>
            </a:xfrm>
            <a:custGeom>
              <a:avLst/>
              <a:gdLst/>
              <a:ahLst/>
              <a:cxnLst/>
              <a:rect l="l" t="t" r="r" b="b"/>
              <a:pathLst>
                <a:path w="44" h="72" extrusionOk="0">
                  <a:moveTo>
                    <a:pt x="34" y="0"/>
                  </a:moveTo>
                  <a:lnTo>
                    <a:pt x="34" y="24"/>
                  </a:lnTo>
                  <a:lnTo>
                    <a:pt x="15" y="5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43" y="3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45"/>
            <p:cNvSpPr/>
            <p:nvPr/>
          </p:nvSpPr>
          <p:spPr>
            <a:xfrm flipH="1">
              <a:off x="7405858" y="3438161"/>
              <a:ext cx="47333" cy="75718"/>
            </a:xfrm>
            <a:custGeom>
              <a:avLst/>
              <a:gdLst/>
              <a:ahLst/>
              <a:cxnLst/>
              <a:rect l="l" t="t" r="r" b="b"/>
              <a:pathLst>
                <a:path w="662" h="1059" extrusionOk="0">
                  <a:moveTo>
                    <a:pt x="71" y="1"/>
                  </a:moveTo>
                  <a:lnTo>
                    <a:pt x="76" y="86"/>
                  </a:lnTo>
                  <a:lnTo>
                    <a:pt x="47" y="43"/>
                  </a:lnTo>
                  <a:lnTo>
                    <a:pt x="62" y="147"/>
                  </a:lnTo>
                  <a:lnTo>
                    <a:pt x="24" y="100"/>
                  </a:lnTo>
                  <a:lnTo>
                    <a:pt x="29" y="284"/>
                  </a:lnTo>
                  <a:lnTo>
                    <a:pt x="0" y="265"/>
                  </a:lnTo>
                  <a:lnTo>
                    <a:pt x="29" y="336"/>
                  </a:lnTo>
                  <a:lnTo>
                    <a:pt x="10" y="350"/>
                  </a:lnTo>
                  <a:lnTo>
                    <a:pt x="52" y="506"/>
                  </a:lnTo>
                  <a:lnTo>
                    <a:pt x="10" y="530"/>
                  </a:lnTo>
                  <a:lnTo>
                    <a:pt x="482" y="1049"/>
                  </a:lnTo>
                  <a:lnTo>
                    <a:pt x="496" y="1007"/>
                  </a:lnTo>
                  <a:lnTo>
                    <a:pt x="567" y="1059"/>
                  </a:lnTo>
                  <a:lnTo>
                    <a:pt x="557" y="1011"/>
                  </a:lnTo>
                  <a:lnTo>
                    <a:pt x="614" y="992"/>
                  </a:lnTo>
                  <a:lnTo>
                    <a:pt x="605" y="988"/>
                  </a:lnTo>
                  <a:lnTo>
                    <a:pt x="614" y="950"/>
                  </a:lnTo>
                  <a:lnTo>
                    <a:pt x="661" y="974"/>
                  </a:lnTo>
                  <a:lnTo>
                    <a:pt x="628" y="922"/>
                  </a:lnTo>
                  <a:lnTo>
                    <a:pt x="661" y="931"/>
                  </a:lnTo>
                  <a:lnTo>
                    <a:pt x="265" y="152"/>
                  </a:lnTo>
                  <a:lnTo>
                    <a:pt x="250" y="185"/>
                  </a:lnTo>
                  <a:lnTo>
                    <a:pt x="203" y="95"/>
                  </a:lnTo>
                  <a:lnTo>
                    <a:pt x="199" y="138"/>
                  </a:lnTo>
                  <a:lnTo>
                    <a:pt x="175" y="76"/>
                  </a:lnTo>
                  <a:lnTo>
                    <a:pt x="175" y="105"/>
                  </a:lnTo>
                  <a:lnTo>
                    <a:pt x="147" y="15"/>
                  </a:lnTo>
                  <a:lnTo>
                    <a:pt x="147" y="72"/>
                  </a:lnTo>
                  <a:lnTo>
                    <a:pt x="123" y="48"/>
                  </a:lnTo>
                  <a:lnTo>
                    <a:pt x="109" y="10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45"/>
            <p:cNvSpPr/>
            <p:nvPr/>
          </p:nvSpPr>
          <p:spPr>
            <a:xfrm flipH="1">
              <a:off x="7218888" y="3301812"/>
              <a:ext cx="41541" cy="82082"/>
            </a:xfrm>
            <a:custGeom>
              <a:avLst/>
              <a:gdLst/>
              <a:ahLst/>
              <a:cxnLst/>
              <a:rect l="l" t="t" r="r" b="b"/>
              <a:pathLst>
                <a:path w="581" h="1148" extrusionOk="0">
                  <a:moveTo>
                    <a:pt x="114" y="0"/>
                  </a:moveTo>
                  <a:lnTo>
                    <a:pt x="114" y="48"/>
                  </a:lnTo>
                  <a:lnTo>
                    <a:pt x="57" y="52"/>
                  </a:lnTo>
                  <a:lnTo>
                    <a:pt x="66" y="62"/>
                  </a:lnTo>
                  <a:lnTo>
                    <a:pt x="47" y="100"/>
                  </a:lnTo>
                  <a:lnTo>
                    <a:pt x="10" y="62"/>
                  </a:lnTo>
                  <a:lnTo>
                    <a:pt x="33" y="118"/>
                  </a:lnTo>
                  <a:lnTo>
                    <a:pt x="33" y="118"/>
                  </a:lnTo>
                  <a:lnTo>
                    <a:pt x="0" y="100"/>
                  </a:lnTo>
                  <a:lnTo>
                    <a:pt x="269" y="959"/>
                  </a:lnTo>
                  <a:lnTo>
                    <a:pt x="284" y="931"/>
                  </a:lnTo>
                  <a:lnTo>
                    <a:pt x="317" y="1025"/>
                  </a:lnTo>
                  <a:lnTo>
                    <a:pt x="331" y="987"/>
                  </a:lnTo>
                  <a:lnTo>
                    <a:pt x="340" y="1053"/>
                  </a:lnTo>
                  <a:lnTo>
                    <a:pt x="350" y="1025"/>
                  </a:lnTo>
                  <a:lnTo>
                    <a:pt x="364" y="1119"/>
                  </a:lnTo>
                  <a:lnTo>
                    <a:pt x="373" y="1063"/>
                  </a:lnTo>
                  <a:lnTo>
                    <a:pt x="392" y="1091"/>
                  </a:lnTo>
                  <a:lnTo>
                    <a:pt x="416" y="1039"/>
                  </a:lnTo>
                  <a:lnTo>
                    <a:pt x="430" y="1148"/>
                  </a:lnTo>
                  <a:lnTo>
                    <a:pt x="444" y="1063"/>
                  </a:lnTo>
                  <a:lnTo>
                    <a:pt x="463" y="1110"/>
                  </a:lnTo>
                  <a:lnTo>
                    <a:pt x="463" y="1006"/>
                  </a:lnTo>
                  <a:lnTo>
                    <a:pt x="496" y="1063"/>
                  </a:lnTo>
                  <a:lnTo>
                    <a:pt x="520" y="879"/>
                  </a:lnTo>
                  <a:lnTo>
                    <a:pt x="543" y="902"/>
                  </a:lnTo>
                  <a:lnTo>
                    <a:pt x="543" y="902"/>
                  </a:lnTo>
                  <a:lnTo>
                    <a:pt x="529" y="827"/>
                  </a:lnTo>
                  <a:lnTo>
                    <a:pt x="553" y="822"/>
                  </a:lnTo>
                  <a:lnTo>
                    <a:pt x="534" y="657"/>
                  </a:lnTo>
                  <a:lnTo>
                    <a:pt x="581" y="643"/>
                  </a:lnTo>
                  <a:lnTo>
                    <a:pt x="194" y="29"/>
                  </a:lnTo>
                  <a:lnTo>
                    <a:pt x="170" y="6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45"/>
            <p:cNvSpPr/>
            <p:nvPr/>
          </p:nvSpPr>
          <p:spPr>
            <a:xfrm flipH="1">
              <a:off x="7300183" y="3402769"/>
              <a:ext cx="5148" cy="3789"/>
            </a:xfrm>
            <a:custGeom>
              <a:avLst/>
              <a:gdLst/>
              <a:ahLst/>
              <a:cxnLst/>
              <a:rect l="l" t="t" r="r" b="b"/>
              <a:pathLst>
                <a:path w="72" h="53" extrusionOk="0">
                  <a:moveTo>
                    <a:pt x="0" y="0"/>
                  </a:moveTo>
                  <a:lnTo>
                    <a:pt x="0" y="52"/>
                  </a:lnTo>
                  <a:lnTo>
                    <a:pt x="7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45"/>
            <p:cNvSpPr/>
            <p:nvPr/>
          </p:nvSpPr>
          <p:spPr>
            <a:xfrm flipH="1">
              <a:off x="7304974" y="3397693"/>
              <a:ext cx="1073" cy="1072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45"/>
            <p:cNvSpPr/>
            <p:nvPr/>
          </p:nvSpPr>
          <p:spPr>
            <a:xfrm flipH="1">
              <a:off x="7306618" y="3395619"/>
              <a:ext cx="2074" cy="2145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0" y="1"/>
                  </a:moveTo>
                  <a:lnTo>
                    <a:pt x="24" y="29"/>
                  </a:lnTo>
                  <a:lnTo>
                    <a:pt x="28" y="25"/>
                  </a:lnTo>
                  <a:lnTo>
                    <a:pt x="24" y="20"/>
                  </a:lnTo>
                  <a:lnTo>
                    <a:pt x="28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45"/>
            <p:cNvSpPr/>
            <p:nvPr/>
          </p:nvSpPr>
          <p:spPr>
            <a:xfrm flipH="1">
              <a:off x="7303257" y="3380104"/>
              <a:ext cx="16946" cy="16946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28" y="1"/>
                  </a:moveTo>
                  <a:lnTo>
                    <a:pt x="100" y="29"/>
                  </a:lnTo>
                  <a:lnTo>
                    <a:pt x="100" y="10"/>
                  </a:lnTo>
                  <a:lnTo>
                    <a:pt x="1" y="157"/>
                  </a:lnTo>
                  <a:lnTo>
                    <a:pt x="104" y="237"/>
                  </a:lnTo>
                  <a:lnTo>
                    <a:pt x="100" y="218"/>
                  </a:lnTo>
                  <a:lnTo>
                    <a:pt x="114" y="223"/>
                  </a:lnTo>
                  <a:lnTo>
                    <a:pt x="114" y="213"/>
                  </a:lnTo>
                  <a:lnTo>
                    <a:pt x="213" y="171"/>
                  </a:lnTo>
                  <a:lnTo>
                    <a:pt x="166" y="161"/>
                  </a:lnTo>
                  <a:lnTo>
                    <a:pt x="204" y="128"/>
                  </a:lnTo>
                  <a:lnTo>
                    <a:pt x="189" y="124"/>
                  </a:lnTo>
                  <a:lnTo>
                    <a:pt x="237" y="76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45"/>
            <p:cNvSpPr/>
            <p:nvPr/>
          </p:nvSpPr>
          <p:spPr>
            <a:xfrm flipH="1">
              <a:off x="7309335" y="3394618"/>
              <a:ext cx="1073" cy="429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45"/>
            <p:cNvSpPr/>
            <p:nvPr/>
          </p:nvSpPr>
          <p:spPr>
            <a:xfrm flipH="1">
              <a:off x="7308334" y="3376100"/>
              <a:ext cx="715" cy="1072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0" y="0"/>
                  </a:moveTo>
                  <a:lnTo>
                    <a:pt x="1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45"/>
            <p:cNvSpPr/>
            <p:nvPr/>
          </p:nvSpPr>
          <p:spPr>
            <a:xfrm flipH="1">
              <a:off x="7236048" y="3118130"/>
              <a:ext cx="51409" cy="99671"/>
            </a:xfrm>
            <a:custGeom>
              <a:avLst/>
              <a:gdLst/>
              <a:ahLst/>
              <a:cxnLst/>
              <a:rect l="l" t="t" r="r" b="b"/>
              <a:pathLst>
                <a:path w="719" h="1394" extrusionOk="0">
                  <a:moveTo>
                    <a:pt x="218" y="1"/>
                  </a:moveTo>
                  <a:cubicBezTo>
                    <a:pt x="142" y="431"/>
                    <a:pt x="71" y="860"/>
                    <a:pt x="1" y="1285"/>
                  </a:cubicBezTo>
                  <a:lnTo>
                    <a:pt x="463" y="1394"/>
                  </a:lnTo>
                  <a:cubicBezTo>
                    <a:pt x="539" y="1021"/>
                    <a:pt x="628" y="591"/>
                    <a:pt x="718" y="124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45"/>
            <p:cNvSpPr/>
            <p:nvPr/>
          </p:nvSpPr>
          <p:spPr>
            <a:xfrm flipH="1">
              <a:off x="7198940" y="2933805"/>
              <a:ext cx="55770" cy="100386"/>
            </a:xfrm>
            <a:custGeom>
              <a:avLst/>
              <a:gdLst/>
              <a:ahLst/>
              <a:cxnLst/>
              <a:rect l="l" t="t" r="r" b="b"/>
              <a:pathLst>
                <a:path w="780" h="1404" extrusionOk="0">
                  <a:moveTo>
                    <a:pt x="251" y="1"/>
                  </a:moveTo>
                  <a:cubicBezTo>
                    <a:pt x="166" y="426"/>
                    <a:pt x="81" y="851"/>
                    <a:pt x="1" y="1276"/>
                  </a:cubicBezTo>
                  <a:lnTo>
                    <a:pt x="525" y="1403"/>
                  </a:lnTo>
                  <a:cubicBezTo>
                    <a:pt x="605" y="992"/>
                    <a:pt x="690" y="567"/>
                    <a:pt x="780" y="12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45"/>
            <p:cNvSpPr/>
            <p:nvPr/>
          </p:nvSpPr>
          <p:spPr>
            <a:xfrm flipH="1">
              <a:off x="7161831" y="2749194"/>
              <a:ext cx="55413" cy="99671"/>
            </a:xfrm>
            <a:custGeom>
              <a:avLst/>
              <a:gdLst/>
              <a:ahLst/>
              <a:cxnLst/>
              <a:rect l="l" t="t" r="r" b="b"/>
              <a:pathLst>
                <a:path w="775" h="1394" extrusionOk="0">
                  <a:moveTo>
                    <a:pt x="274" y="0"/>
                  </a:moveTo>
                  <a:cubicBezTo>
                    <a:pt x="185" y="416"/>
                    <a:pt x="90" y="841"/>
                    <a:pt x="1" y="1270"/>
                  </a:cubicBezTo>
                  <a:lnTo>
                    <a:pt x="520" y="1393"/>
                  </a:lnTo>
                  <a:cubicBezTo>
                    <a:pt x="605" y="973"/>
                    <a:pt x="690" y="548"/>
                    <a:pt x="775" y="12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45"/>
            <p:cNvSpPr/>
            <p:nvPr/>
          </p:nvSpPr>
          <p:spPr>
            <a:xfrm flipH="1">
              <a:off x="7120648" y="2543276"/>
              <a:ext cx="50336" cy="97955"/>
            </a:xfrm>
            <a:custGeom>
              <a:avLst/>
              <a:gdLst/>
              <a:ahLst/>
              <a:cxnLst/>
              <a:rect l="l" t="t" r="r" b="b"/>
              <a:pathLst>
                <a:path w="704" h="1370" extrusionOk="0">
                  <a:moveTo>
                    <a:pt x="303" y="0"/>
                  </a:moveTo>
                  <a:cubicBezTo>
                    <a:pt x="203" y="406"/>
                    <a:pt x="104" y="826"/>
                    <a:pt x="0" y="1261"/>
                  </a:cubicBezTo>
                  <a:lnTo>
                    <a:pt x="454" y="1369"/>
                  </a:lnTo>
                  <a:cubicBezTo>
                    <a:pt x="539" y="935"/>
                    <a:pt x="624" y="510"/>
                    <a:pt x="704" y="99"/>
                  </a:cubicBezTo>
                  <a:lnTo>
                    <a:pt x="303" y="0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45"/>
            <p:cNvSpPr/>
            <p:nvPr/>
          </p:nvSpPr>
          <p:spPr>
            <a:xfrm flipH="1">
              <a:off x="7078392" y="2333926"/>
              <a:ext cx="40970" cy="95310"/>
            </a:xfrm>
            <a:custGeom>
              <a:avLst/>
              <a:gdLst/>
              <a:ahLst/>
              <a:cxnLst/>
              <a:rect l="l" t="t" r="r" b="b"/>
              <a:pathLst>
                <a:path w="573" h="1333" extrusionOk="0">
                  <a:moveTo>
                    <a:pt x="336" y="1"/>
                  </a:moveTo>
                  <a:cubicBezTo>
                    <a:pt x="232" y="378"/>
                    <a:pt x="119" y="799"/>
                    <a:pt x="1" y="1257"/>
                  </a:cubicBezTo>
                  <a:lnTo>
                    <a:pt x="317" y="1332"/>
                  </a:lnTo>
                  <a:cubicBezTo>
                    <a:pt x="412" y="874"/>
                    <a:pt x="497" y="445"/>
                    <a:pt x="572" y="62"/>
                  </a:cubicBezTo>
                  <a:lnTo>
                    <a:pt x="336" y="1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45"/>
            <p:cNvSpPr/>
            <p:nvPr/>
          </p:nvSpPr>
          <p:spPr>
            <a:xfrm flipH="1">
              <a:off x="7301541" y="3094535"/>
              <a:ext cx="48334" cy="95953"/>
            </a:xfrm>
            <a:custGeom>
              <a:avLst/>
              <a:gdLst/>
              <a:ahLst/>
              <a:cxnLst/>
              <a:rect l="l" t="t" r="r" b="b"/>
              <a:pathLst>
                <a:path w="676" h="1342" extrusionOk="0">
                  <a:moveTo>
                    <a:pt x="90" y="0"/>
                  </a:moveTo>
                  <a:cubicBezTo>
                    <a:pt x="57" y="454"/>
                    <a:pt x="28" y="888"/>
                    <a:pt x="0" y="1299"/>
                  </a:cubicBezTo>
                  <a:lnTo>
                    <a:pt x="581" y="1341"/>
                  </a:lnTo>
                  <a:cubicBezTo>
                    <a:pt x="614" y="935"/>
                    <a:pt x="642" y="501"/>
                    <a:pt x="675" y="43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45"/>
            <p:cNvSpPr/>
            <p:nvPr/>
          </p:nvSpPr>
          <p:spPr>
            <a:xfrm flipH="1">
              <a:off x="7287027" y="2893694"/>
              <a:ext cx="48691" cy="95595"/>
            </a:xfrm>
            <a:custGeom>
              <a:avLst/>
              <a:gdLst/>
              <a:ahLst/>
              <a:cxnLst/>
              <a:rect l="l" t="t" r="r" b="b"/>
              <a:pathLst>
                <a:path w="681" h="1337" extrusionOk="0">
                  <a:moveTo>
                    <a:pt x="104" y="0"/>
                  </a:moveTo>
                  <a:cubicBezTo>
                    <a:pt x="71" y="439"/>
                    <a:pt x="33" y="869"/>
                    <a:pt x="0" y="1294"/>
                  </a:cubicBezTo>
                  <a:lnTo>
                    <a:pt x="591" y="1336"/>
                  </a:lnTo>
                  <a:cubicBezTo>
                    <a:pt x="619" y="916"/>
                    <a:pt x="652" y="482"/>
                    <a:pt x="680" y="43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45"/>
            <p:cNvSpPr/>
            <p:nvPr/>
          </p:nvSpPr>
          <p:spPr>
            <a:xfrm flipH="1">
              <a:off x="7273513" y="2705651"/>
              <a:ext cx="46690" cy="95596"/>
            </a:xfrm>
            <a:custGeom>
              <a:avLst/>
              <a:gdLst/>
              <a:ahLst/>
              <a:cxnLst/>
              <a:rect l="l" t="t" r="r" b="b"/>
              <a:pathLst>
                <a:path w="653" h="1337" extrusionOk="0">
                  <a:moveTo>
                    <a:pt x="114" y="0"/>
                  </a:moveTo>
                  <a:cubicBezTo>
                    <a:pt x="76" y="430"/>
                    <a:pt x="38" y="864"/>
                    <a:pt x="1" y="1294"/>
                  </a:cubicBezTo>
                  <a:lnTo>
                    <a:pt x="562" y="1336"/>
                  </a:lnTo>
                  <a:cubicBezTo>
                    <a:pt x="591" y="902"/>
                    <a:pt x="624" y="472"/>
                    <a:pt x="652" y="38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45"/>
            <p:cNvSpPr/>
            <p:nvPr/>
          </p:nvSpPr>
          <p:spPr>
            <a:xfrm flipH="1">
              <a:off x="7260715" y="2524686"/>
              <a:ext cx="43257" cy="95238"/>
            </a:xfrm>
            <a:custGeom>
              <a:avLst/>
              <a:gdLst/>
              <a:ahLst/>
              <a:cxnLst/>
              <a:rect l="l" t="t" r="r" b="b"/>
              <a:pathLst>
                <a:path w="605" h="1332" extrusionOk="0">
                  <a:moveTo>
                    <a:pt x="123" y="0"/>
                  </a:moveTo>
                  <a:cubicBezTo>
                    <a:pt x="85" y="421"/>
                    <a:pt x="43" y="855"/>
                    <a:pt x="0" y="1294"/>
                  </a:cubicBezTo>
                  <a:lnTo>
                    <a:pt x="515" y="1332"/>
                  </a:lnTo>
                  <a:cubicBezTo>
                    <a:pt x="548" y="893"/>
                    <a:pt x="576" y="458"/>
                    <a:pt x="605" y="33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45"/>
            <p:cNvSpPr/>
            <p:nvPr/>
          </p:nvSpPr>
          <p:spPr>
            <a:xfrm flipH="1">
              <a:off x="7246844" y="2324130"/>
              <a:ext cx="37538" cy="94594"/>
            </a:xfrm>
            <a:custGeom>
              <a:avLst/>
              <a:gdLst/>
              <a:ahLst/>
              <a:cxnLst/>
              <a:rect l="l" t="t" r="r" b="b"/>
              <a:pathLst>
                <a:path w="525" h="1323" extrusionOk="0">
                  <a:moveTo>
                    <a:pt x="137" y="1"/>
                  </a:moveTo>
                  <a:cubicBezTo>
                    <a:pt x="90" y="407"/>
                    <a:pt x="47" y="841"/>
                    <a:pt x="0" y="1294"/>
                  </a:cubicBezTo>
                  <a:lnTo>
                    <a:pt x="434" y="1323"/>
                  </a:lnTo>
                  <a:cubicBezTo>
                    <a:pt x="467" y="874"/>
                    <a:pt x="496" y="440"/>
                    <a:pt x="524" y="24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45"/>
            <p:cNvSpPr/>
            <p:nvPr/>
          </p:nvSpPr>
          <p:spPr>
            <a:xfrm flipH="1">
              <a:off x="7233688" y="2119213"/>
              <a:ext cx="28457" cy="93951"/>
            </a:xfrm>
            <a:custGeom>
              <a:avLst/>
              <a:gdLst/>
              <a:ahLst/>
              <a:cxnLst/>
              <a:rect l="l" t="t" r="r" b="b"/>
              <a:pathLst>
                <a:path w="398" h="1314" extrusionOk="0">
                  <a:moveTo>
                    <a:pt x="166" y="1"/>
                  </a:moveTo>
                  <a:cubicBezTo>
                    <a:pt x="119" y="350"/>
                    <a:pt x="62" y="789"/>
                    <a:pt x="1" y="1290"/>
                  </a:cubicBezTo>
                  <a:lnTo>
                    <a:pt x="317" y="1313"/>
                  </a:lnTo>
                  <a:cubicBezTo>
                    <a:pt x="350" y="813"/>
                    <a:pt x="378" y="374"/>
                    <a:pt x="397" y="15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45"/>
            <p:cNvSpPr/>
            <p:nvPr/>
          </p:nvSpPr>
          <p:spPr>
            <a:xfrm flipH="1">
              <a:off x="7659751" y="2834707"/>
              <a:ext cx="99957" cy="43829"/>
            </a:xfrm>
            <a:custGeom>
              <a:avLst/>
              <a:gdLst/>
              <a:ahLst/>
              <a:cxnLst/>
              <a:rect l="l" t="t" r="r" b="b"/>
              <a:pathLst>
                <a:path w="1398" h="613" extrusionOk="0">
                  <a:moveTo>
                    <a:pt x="280" y="0"/>
                  </a:moveTo>
                  <a:cubicBezTo>
                    <a:pt x="192" y="0"/>
                    <a:pt x="99" y="9"/>
                    <a:pt x="0" y="27"/>
                  </a:cubicBezTo>
                  <a:cubicBezTo>
                    <a:pt x="0" y="27"/>
                    <a:pt x="472" y="164"/>
                    <a:pt x="803" y="608"/>
                  </a:cubicBezTo>
                  <a:lnTo>
                    <a:pt x="1398" y="613"/>
                  </a:lnTo>
                  <a:cubicBezTo>
                    <a:pt x="1147" y="298"/>
                    <a:pt x="800" y="0"/>
                    <a:pt x="280" y="0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45"/>
            <p:cNvSpPr/>
            <p:nvPr/>
          </p:nvSpPr>
          <p:spPr>
            <a:xfrm flipH="1">
              <a:off x="7691783" y="2843001"/>
              <a:ext cx="107465" cy="35893"/>
            </a:xfrm>
            <a:custGeom>
              <a:avLst/>
              <a:gdLst/>
              <a:ahLst/>
              <a:cxnLst/>
              <a:rect l="l" t="t" r="r" b="b"/>
              <a:pathLst>
                <a:path w="1503" h="502" extrusionOk="0">
                  <a:moveTo>
                    <a:pt x="574" y="1"/>
                  </a:moveTo>
                  <a:cubicBezTo>
                    <a:pt x="397" y="1"/>
                    <a:pt x="206" y="39"/>
                    <a:pt x="1" y="133"/>
                  </a:cubicBezTo>
                  <a:cubicBezTo>
                    <a:pt x="1" y="133"/>
                    <a:pt x="496" y="152"/>
                    <a:pt x="921" y="501"/>
                  </a:cubicBezTo>
                  <a:lnTo>
                    <a:pt x="1502" y="360"/>
                  </a:lnTo>
                  <a:cubicBezTo>
                    <a:pt x="1250" y="168"/>
                    <a:pt x="942" y="1"/>
                    <a:pt x="574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45"/>
            <p:cNvSpPr/>
            <p:nvPr/>
          </p:nvSpPr>
          <p:spPr>
            <a:xfrm flipH="1">
              <a:off x="7637444" y="2828486"/>
              <a:ext cx="88874" cy="62563"/>
            </a:xfrm>
            <a:custGeom>
              <a:avLst/>
              <a:gdLst/>
              <a:ahLst/>
              <a:cxnLst/>
              <a:rect l="l" t="t" r="r" b="b"/>
              <a:pathLst>
                <a:path w="1243" h="875" extrusionOk="0">
                  <a:moveTo>
                    <a:pt x="0" y="1"/>
                  </a:moveTo>
                  <a:cubicBezTo>
                    <a:pt x="0" y="1"/>
                    <a:pt x="435" y="237"/>
                    <a:pt x="661" y="742"/>
                  </a:cubicBezTo>
                  <a:lnTo>
                    <a:pt x="1242" y="874"/>
                  </a:lnTo>
                  <a:cubicBezTo>
                    <a:pt x="1034" y="454"/>
                    <a:pt x="690" y="24"/>
                    <a:pt x="0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45"/>
            <p:cNvSpPr/>
            <p:nvPr/>
          </p:nvSpPr>
          <p:spPr>
            <a:xfrm flipH="1">
              <a:off x="7396775" y="3081380"/>
              <a:ext cx="343415" cy="174603"/>
            </a:xfrm>
            <a:custGeom>
              <a:avLst/>
              <a:gdLst/>
              <a:ahLst/>
              <a:cxnLst/>
              <a:rect l="l" t="t" r="r" b="b"/>
              <a:pathLst>
                <a:path w="4803" h="2442" extrusionOk="0">
                  <a:moveTo>
                    <a:pt x="4699" y="0"/>
                  </a:moveTo>
                  <a:lnTo>
                    <a:pt x="1" y="2427"/>
                  </a:lnTo>
                  <a:lnTo>
                    <a:pt x="3910" y="2441"/>
                  </a:lnTo>
                  <a:lnTo>
                    <a:pt x="4803" y="71"/>
                  </a:lnTo>
                  <a:lnTo>
                    <a:pt x="4699" y="0"/>
                  </a:lnTo>
                  <a:close/>
                </a:path>
              </a:pathLst>
            </a:custGeom>
            <a:solidFill>
              <a:srgbClr val="FEC9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45"/>
            <p:cNvSpPr/>
            <p:nvPr/>
          </p:nvSpPr>
          <p:spPr>
            <a:xfrm flipH="1">
              <a:off x="7404211" y="3081380"/>
              <a:ext cx="345059" cy="174603"/>
            </a:xfrm>
            <a:custGeom>
              <a:avLst/>
              <a:gdLst/>
              <a:ahLst/>
              <a:cxnLst/>
              <a:rect l="l" t="t" r="r" b="b"/>
              <a:pathLst>
                <a:path w="4826" h="2442" extrusionOk="0">
                  <a:moveTo>
                    <a:pt x="4826" y="0"/>
                  </a:moveTo>
                  <a:lnTo>
                    <a:pt x="373" y="973"/>
                  </a:lnTo>
                  <a:lnTo>
                    <a:pt x="0" y="2427"/>
                  </a:lnTo>
                  <a:lnTo>
                    <a:pt x="3905" y="2441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79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45"/>
            <p:cNvSpPr/>
            <p:nvPr/>
          </p:nvSpPr>
          <p:spPr>
            <a:xfrm flipH="1">
              <a:off x="7580387" y="2865666"/>
              <a:ext cx="128700" cy="298942"/>
            </a:xfrm>
            <a:custGeom>
              <a:avLst/>
              <a:gdLst/>
              <a:ahLst/>
              <a:cxnLst/>
              <a:rect l="l" t="t" r="r" b="b"/>
              <a:pathLst>
                <a:path w="1800" h="4181" extrusionOk="0">
                  <a:moveTo>
                    <a:pt x="945" y="0"/>
                  </a:moveTo>
                  <a:lnTo>
                    <a:pt x="0" y="298"/>
                  </a:lnTo>
                  <a:cubicBezTo>
                    <a:pt x="0" y="298"/>
                    <a:pt x="260" y="3244"/>
                    <a:pt x="435" y="3574"/>
                  </a:cubicBezTo>
                  <a:cubicBezTo>
                    <a:pt x="580" y="3853"/>
                    <a:pt x="1223" y="4180"/>
                    <a:pt x="1495" y="4180"/>
                  </a:cubicBezTo>
                  <a:cubicBezTo>
                    <a:pt x="1540" y="4180"/>
                    <a:pt x="1576" y="4171"/>
                    <a:pt x="1596" y="4150"/>
                  </a:cubicBezTo>
                  <a:cubicBezTo>
                    <a:pt x="1799" y="3938"/>
                    <a:pt x="1322" y="47"/>
                    <a:pt x="945" y="0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45"/>
            <p:cNvSpPr/>
            <p:nvPr/>
          </p:nvSpPr>
          <p:spPr>
            <a:xfrm flipH="1">
              <a:off x="7593543" y="2871744"/>
              <a:ext cx="125340" cy="278492"/>
            </a:xfrm>
            <a:custGeom>
              <a:avLst/>
              <a:gdLst/>
              <a:ahLst/>
              <a:cxnLst/>
              <a:rect l="l" t="t" r="r" b="b"/>
              <a:pathLst>
                <a:path w="1753" h="3895" extrusionOk="0">
                  <a:moveTo>
                    <a:pt x="921" y="0"/>
                  </a:moveTo>
                  <a:lnTo>
                    <a:pt x="0" y="236"/>
                  </a:lnTo>
                  <a:cubicBezTo>
                    <a:pt x="0" y="236"/>
                    <a:pt x="255" y="2894"/>
                    <a:pt x="430" y="3220"/>
                  </a:cubicBezTo>
                  <a:cubicBezTo>
                    <a:pt x="578" y="3504"/>
                    <a:pt x="1209" y="3895"/>
                    <a:pt x="1463" y="3895"/>
                  </a:cubicBezTo>
                  <a:cubicBezTo>
                    <a:pt x="1501" y="3895"/>
                    <a:pt x="1531" y="3886"/>
                    <a:pt x="1549" y="3867"/>
                  </a:cubicBezTo>
                  <a:cubicBezTo>
                    <a:pt x="1752" y="3659"/>
                    <a:pt x="1299" y="47"/>
                    <a:pt x="921" y="0"/>
                  </a:cubicBezTo>
                  <a:close/>
                </a:path>
              </a:pathLst>
            </a:custGeom>
            <a:solidFill>
              <a:srgbClr val="75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45"/>
            <p:cNvSpPr/>
            <p:nvPr/>
          </p:nvSpPr>
          <p:spPr>
            <a:xfrm flipH="1">
              <a:off x="7633154" y="2853082"/>
              <a:ext cx="115115" cy="57844"/>
            </a:xfrm>
            <a:custGeom>
              <a:avLst/>
              <a:gdLst/>
              <a:ahLst/>
              <a:cxnLst/>
              <a:rect l="l" t="t" r="r" b="b"/>
              <a:pathLst>
                <a:path w="1610" h="809" extrusionOk="0">
                  <a:moveTo>
                    <a:pt x="236" y="1"/>
                  </a:moveTo>
                  <a:cubicBezTo>
                    <a:pt x="146" y="1"/>
                    <a:pt x="66" y="6"/>
                    <a:pt x="1" y="20"/>
                  </a:cubicBezTo>
                  <a:lnTo>
                    <a:pt x="1261" y="809"/>
                  </a:lnTo>
                  <a:cubicBezTo>
                    <a:pt x="1261" y="809"/>
                    <a:pt x="1074" y="285"/>
                    <a:pt x="1435" y="285"/>
                  </a:cubicBezTo>
                  <a:cubicBezTo>
                    <a:pt x="1454" y="285"/>
                    <a:pt x="1475" y="286"/>
                    <a:pt x="1497" y="289"/>
                  </a:cubicBezTo>
                  <a:cubicBezTo>
                    <a:pt x="1503" y="290"/>
                    <a:pt x="1508" y="290"/>
                    <a:pt x="1513" y="290"/>
                  </a:cubicBezTo>
                  <a:cubicBezTo>
                    <a:pt x="1610" y="290"/>
                    <a:pt x="1553" y="166"/>
                    <a:pt x="1445" y="153"/>
                  </a:cubicBezTo>
                  <a:cubicBezTo>
                    <a:pt x="1285" y="133"/>
                    <a:pt x="661" y="1"/>
                    <a:pt x="236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45"/>
            <p:cNvSpPr/>
            <p:nvPr/>
          </p:nvSpPr>
          <p:spPr>
            <a:xfrm flipH="1">
              <a:off x="7768788" y="2855156"/>
              <a:ext cx="81081" cy="59488"/>
            </a:xfrm>
            <a:custGeom>
              <a:avLst/>
              <a:gdLst/>
              <a:ahLst/>
              <a:cxnLst/>
              <a:rect l="l" t="t" r="r" b="b"/>
              <a:pathLst>
                <a:path w="1134" h="832" extrusionOk="0">
                  <a:moveTo>
                    <a:pt x="1134" y="1"/>
                  </a:moveTo>
                  <a:cubicBezTo>
                    <a:pt x="1133" y="1"/>
                    <a:pt x="71" y="133"/>
                    <a:pt x="38" y="284"/>
                  </a:cubicBezTo>
                  <a:cubicBezTo>
                    <a:pt x="0" y="435"/>
                    <a:pt x="71" y="515"/>
                    <a:pt x="331" y="832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45"/>
            <p:cNvSpPr/>
            <p:nvPr/>
          </p:nvSpPr>
          <p:spPr>
            <a:xfrm flipH="1">
              <a:off x="7955115" y="2892621"/>
              <a:ext cx="65279" cy="487273"/>
            </a:xfrm>
            <a:custGeom>
              <a:avLst/>
              <a:gdLst/>
              <a:ahLst/>
              <a:cxnLst/>
              <a:rect l="l" t="t" r="r" b="b"/>
              <a:pathLst>
                <a:path w="913" h="6815" extrusionOk="0">
                  <a:moveTo>
                    <a:pt x="1" y="1"/>
                  </a:moveTo>
                  <a:lnTo>
                    <a:pt x="865" y="6814"/>
                  </a:lnTo>
                  <a:lnTo>
                    <a:pt x="912" y="6814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45"/>
            <p:cNvSpPr/>
            <p:nvPr/>
          </p:nvSpPr>
          <p:spPr>
            <a:xfrm flipH="1">
              <a:off x="7986502" y="3078019"/>
              <a:ext cx="151651" cy="183326"/>
            </a:xfrm>
            <a:custGeom>
              <a:avLst/>
              <a:gdLst/>
              <a:ahLst/>
              <a:cxnLst/>
              <a:rect l="l" t="t" r="r" b="b"/>
              <a:pathLst>
                <a:path w="2121" h="2564" extrusionOk="0">
                  <a:moveTo>
                    <a:pt x="354" y="0"/>
                  </a:moveTo>
                  <a:lnTo>
                    <a:pt x="222" y="38"/>
                  </a:lnTo>
                  <a:lnTo>
                    <a:pt x="0" y="2564"/>
                  </a:lnTo>
                  <a:lnTo>
                    <a:pt x="2120" y="244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EAD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45"/>
            <p:cNvSpPr/>
            <p:nvPr/>
          </p:nvSpPr>
          <p:spPr>
            <a:xfrm flipH="1">
              <a:off x="7992936" y="3080665"/>
              <a:ext cx="263406" cy="180681"/>
            </a:xfrm>
            <a:custGeom>
              <a:avLst/>
              <a:gdLst/>
              <a:ahLst/>
              <a:cxnLst/>
              <a:rect l="l" t="t" r="r" b="b"/>
              <a:pathLst>
                <a:path w="3684" h="2527" extrusionOk="0">
                  <a:moveTo>
                    <a:pt x="1875" y="1"/>
                  </a:moveTo>
                  <a:lnTo>
                    <a:pt x="1" y="1427"/>
                  </a:lnTo>
                  <a:lnTo>
                    <a:pt x="1488" y="2527"/>
                  </a:lnTo>
                  <a:lnTo>
                    <a:pt x="3683" y="240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F79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45"/>
            <p:cNvSpPr/>
            <p:nvPr/>
          </p:nvSpPr>
          <p:spPr>
            <a:xfrm flipH="1">
              <a:off x="7590538" y="2849007"/>
              <a:ext cx="327899" cy="504218"/>
            </a:xfrm>
            <a:custGeom>
              <a:avLst/>
              <a:gdLst/>
              <a:ahLst/>
              <a:cxnLst/>
              <a:rect l="l" t="t" r="r" b="b"/>
              <a:pathLst>
                <a:path w="4586" h="7052" extrusionOk="0">
                  <a:moveTo>
                    <a:pt x="2668" y="1"/>
                  </a:moveTo>
                  <a:cubicBezTo>
                    <a:pt x="2183" y="1"/>
                    <a:pt x="1684" y="107"/>
                    <a:pt x="1469" y="398"/>
                  </a:cubicBezTo>
                  <a:cubicBezTo>
                    <a:pt x="1025" y="1003"/>
                    <a:pt x="1153" y="3123"/>
                    <a:pt x="1153" y="3123"/>
                  </a:cubicBezTo>
                  <a:cubicBezTo>
                    <a:pt x="1153" y="3123"/>
                    <a:pt x="534" y="5403"/>
                    <a:pt x="1" y="7051"/>
                  </a:cubicBezTo>
                  <a:cubicBezTo>
                    <a:pt x="1" y="7051"/>
                    <a:pt x="3882" y="6735"/>
                    <a:pt x="4586" y="6735"/>
                  </a:cubicBezTo>
                  <a:cubicBezTo>
                    <a:pt x="4586" y="6126"/>
                    <a:pt x="3552" y="3642"/>
                    <a:pt x="3552" y="3642"/>
                  </a:cubicBezTo>
                  <a:cubicBezTo>
                    <a:pt x="3552" y="3642"/>
                    <a:pt x="3504" y="3387"/>
                    <a:pt x="3542" y="3156"/>
                  </a:cubicBezTo>
                  <a:cubicBezTo>
                    <a:pt x="3556" y="3066"/>
                    <a:pt x="3958" y="2608"/>
                    <a:pt x="3953" y="2495"/>
                  </a:cubicBezTo>
                  <a:cubicBezTo>
                    <a:pt x="3943" y="2150"/>
                    <a:pt x="4033" y="592"/>
                    <a:pt x="3816" y="280"/>
                  </a:cubicBezTo>
                  <a:cubicBezTo>
                    <a:pt x="3710" y="128"/>
                    <a:pt x="3198" y="1"/>
                    <a:pt x="2668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45"/>
            <p:cNvSpPr/>
            <p:nvPr/>
          </p:nvSpPr>
          <p:spPr>
            <a:xfrm flipH="1">
              <a:off x="7635441" y="2895767"/>
              <a:ext cx="146146" cy="146146"/>
            </a:xfrm>
            <a:custGeom>
              <a:avLst/>
              <a:gdLst/>
              <a:ahLst/>
              <a:cxnLst/>
              <a:rect l="l" t="t" r="r" b="b"/>
              <a:pathLst>
                <a:path w="2044" h="2044" extrusionOk="0">
                  <a:moveTo>
                    <a:pt x="908" y="1"/>
                  </a:moveTo>
                  <a:cubicBezTo>
                    <a:pt x="133" y="1"/>
                    <a:pt x="1" y="1278"/>
                    <a:pt x="32" y="1761"/>
                  </a:cubicBezTo>
                  <a:cubicBezTo>
                    <a:pt x="32" y="1761"/>
                    <a:pt x="832" y="2043"/>
                    <a:pt x="1416" y="2043"/>
                  </a:cubicBezTo>
                  <a:cubicBezTo>
                    <a:pt x="1744" y="2043"/>
                    <a:pt x="2003" y="1954"/>
                    <a:pt x="2015" y="1676"/>
                  </a:cubicBezTo>
                  <a:cubicBezTo>
                    <a:pt x="2044" y="906"/>
                    <a:pt x="1892" y="132"/>
                    <a:pt x="1019" y="9"/>
                  </a:cubicBezTo>
                  <a:cubicBezTo>
                    <a:pt x="981" y="3"/>
                    <a:pt x="944" y="1"/>
                    <a:pt x="908" y="1"/>
                  </a:cubicBezTo>
                  <a:close/>
                </a:path>
              </a:pathLst>
            </a:custGeom>
            <a:solidFill>
              <a:srgbClr val="D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45"/>
            <p:cNvSpPr/>
            <p:nvPr/>
          </p:nvSpPr>
          <p:spPr>
            <a:xfrm flipH="1">
              <a:off x="7648241" y="2942099"/>
              <a:ext cx="51766" cy="79937"/>
            </a:xfrm>
            <a:custGeom>
              <a:avLst/>
              <a:gdLst/>
              <a:ahLst/>
              <a:cxnLst/>
              <a:rect l="l" t="t" r="r" b="b"/>
              <a:pathLst>
                <a:path w="724" h="1118" extrusionOk="0">
                  <a:moveTo>
                    <a:pt x="110" y="0"/>
                  </a:moveTo>
                  <a:cubicBezTo>
                    <a:pt x="107" y="0"/>
                    <a:pt x="107" y="17"/>
                    <a:pt x="109" y="55"/>
                  </a:cubicBezTo>
                  <a:cubicBezTo>
                    <a:pt x="128" y="352"/>
                    <a:pt x="100" y="876"/>
                    <a:pt x="1" y="1117"/>
                  </a:cubicBezTo>
                  <a:lnTo>
                    <a:pt x="723" y="1046"/>
                  </a:lnTo>
                  <a:cubicBezTo>
                    <a:pt x="281" y="819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45"/>
            <p:cNvSpPr/>
            <p:nvPr/>
          </p:nvSpPr>
          <p:spPr>
            <a:xfrm flipH="1">
              <a:off x="7567946" y="3197351"/>
              <a:ext cx="130345" cy="94022"/>
            </a:xfrm>
            <a:custGeom>
              <a:avLst/>
              <a:gdLst/>
              <a:ahLst/>
              <a:cxnLst/>
              <a:rect l="l" t="t" r="r" b="b"/>
              <a:pathLst>
                <a:path w="1823" h="1315" extrusionOk="0">
                  <a:moveTo>
                    <a:pt x="1393" y="1"/>
                  </a:moveTo>
                  <a:cubicBezTo>
                    <a:pt x="1009" y="1"/>
                    <a:pt x="311" y="585"/>
                    <a:pt x="170" y="711"/>
                  </a:cubicBezTo>
                  <a:cubicBezTo>
                    <a:pt x="0" y="866"/>
                    <a:pt x="246" y="1041"/>
                    <a:pt x="491" y="1244"/>
                  </a:cubicBezTo>
                  <a:cubicBezTo>
                    <a:pt x="550" y="1292"/>
                    <a:pt x="606" y="1314"/>
                    <a:pt x="664" y="1314"/>
                  </a:cubicBezTo>
                  <a:cubicBezTo>
                    <a:pt x="845" y="1314"/>
                    <a:pt x="1045" y="1092"/>
                    <a:pt x="1422" y="744"/>
                  </a:cubicBezTo>
                  <a:cubicBezTo>
                    <a:pt x="1422" y="744"/>
                    <a:pt x="1823" y="390"/>
                    <a:pt x="1582" y="83"/>
                  </a:cubicBezTo>
                  <a:cubicBezTo>
                    <a:pt x="1537" y="25"/>
                    <a:pt x="1472" y="1"/>
                    <a:pt x="1393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45"/>
            <p:cNvSpPr/>
            <p:nvPr/>
          </p:nvSpPr>
          <p:spPr>
            <a:xfrm flipH="1">
              <a:off x="7561511" y="3216585"/>
              <a:ext cx="112827" cy="86515"/>
            </a:xfrm>
            <a:custGeom>
              <a:avLst/>
              <a:gdLst/>
              <a:ahLst/>
              <a:cxnLst/>
              <a:rect l="l" t="t" r="r" b="b"/>
              <a:pathLst>
                <a:path w="1578" h="1210" extrusionOk="0">
                  <a:moveTo>
                    <a:pt x="1143" y="1"/>
                  </a:moveTo>
                  <a:cubicBezTo>
                    <a:pt x="858" y="1"/>
                    <a:pt x="475" y="382"/>
                    <a:pt x="341" y="494"/>
                  </a:cubicBezTo>
                  <a:cubicBezTo>
                    <a:pt x="171" y="631"/>
                    <a:pt x="1" y="966"/>
                    <a:pt x="246" y="1145"/>
                  </a:cubicBezTo>
                  <a:cubicBezTo>
                    <a:pt x="306" y="1189"/>
                    <a:pt x="362" y="1209"/>
                    <a:pt x="420" y="1209"/>
                  </a:cubicBezTo>
                  <a:cubicBezTo>
                    <a:pt x="602" y="1209"/>
                    <a:pt x="802" y="1010"/>
                    <a:pt x="1181" y="692"/>
                  </a:cubicBezTo>
                  <a:cubicBezTo>
                    <a:pt x="1181" y="692"/>
                    <a:pt x="1578" y="371"/>
                    <a:pt x="1342" y="92"/>
                  </a:cubicBezTo>
                  <a:cubicBezTo>
                    <a:pt x="1286" y="27"/>
                    <a:pt x="1218" y="1"/>
                    <a:pt x="1143" y="1"/>
                  </a:cubicBezTo>
                  <a:close/>
                </a:path>
              </a:pathLst>
            </a:custGeom>
            <a:solidFill>
              <a:srgbClr val="AC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45"/>
            <p:cNvSpPr/>
            <p:nvPr/>
          </p:nvSpPr>
          <p:spPr>
            <a:xfrm flipH="1">
              <a:off x="7638800" y="2876248"/>
              <a:ext cx="279637" cy="476976"/>
            </a:xfrm>
            <a:custGeom>
              <a:avLst/>
              <a:gdLst/>
              <a:ahLst/>
              <a:cxnLst/>
              <a:rect l="l" t="t" r="r" b="b"/>
              <a:pathLst>
                <a:path w="3911" h="6671" extrusionOk="0">
                  <a:moveTo>
                    <a:pt x="1494" y="1"/>
                  </a:moveTo>
                  <a:cubicBezTo>
                    <a:pt x="1486" y="1"/>
                    <a:pt x="1478" y="6"/>
                    <a:pt x="1469" y="17"/>
                  </a:cubicBezTo>
                  <a:cubicBezTo>
                    <a:pt x="1025" y="622"/>
                    <a:pt x="1063" y="2704"/>
                    <a:pt x="1063" y="2704"/>
                  </a:cubicBezTo>
                  <a:cubicBezTo>
                    <a:pt x="1063" y="2704"/>
                    <a:pt x="534" y="5022"/>
                    <a:pt x="1" y="6670"/>
                  </a:cubicBezTo>
                  <a:cubicBezTo>
                    <a:pt x="1" y="6670"/>
                    <a:pt x="53" y="6571"/>
                    <a:pt x="1195" y="6486"/>
                  </a:cubicBezTo>
                  <a:cubicBezTo>
                    <a:pt x="1365" y="4286"/>
                    <a:pt x="2170" y="3695"/>
                    <a:pt x="2874" y="3695"/>
                  </a:cubicBezTo>
                  <a:cubicBezTo>
                    <a:pt x="3327" y="3695"/>
                    <a:pt x="3738" y="3940"/>
                    <a:pt x="3910" y="4158"/>
                  </a:cubicBezTo>
                  <a:cubicBezTo>
                    <a:pt x="3717" y="3653"/>
                    <a:pt x="3575" y="3261"/>
                    <a:pt x="3575" y="3261"/>
                  </a:cubicBezTo>
                  <a:cubicBezTo>
                    <a:pt x="3575" y="3261"/>
                    <a:pt x="3528" y="3006"/>
                    <a:pt x="3566" y="2775"/>
                  </a:cubicBezTo>
                  <a:cubicBezTo>
                    <a:pt x="3580" y="2685"/>
                    <a:pt x="3618" y="2095"/>
                    <a:pt x="3367" y="2095"/>
                  </a:cubicBezTo>
                  <a:cubicBezTo>
                    <a:pt x="2989" y="2095"/>
                    <a:pt x="2660" y="2138"/>
                    <a:pt x="2398" y="2138"/>
                  </a:cubicBezTo>
                  <a:cubicBezTo>
                    <a:pt x="2148" y="2138"/>
                    <a:pt x="1958" y="2099"/>
                    <a:pt x="1842" y="1944"/>
                  </a:cubicBezTo>
                  <a:cubicBezTo>
                    <a:pt x="1713" y="1769"/>
                    <a:pt x="1638" y="1"/>
                    <a:pt x="1494" y="1"/>
                  </a:cubicBezTo>
                  <a:close/>
                </a:path>
              </a:pathLst>
            </a:custGeom>
            <a:solidFill>
              <a:srgbClr val="AC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45"/>
            <p:cNvSpPr/>
            <p:nvPr/>
          </p:nvSpPr>
          <p:spPr>
            <a:xfrm flipH="1">
              <a:off x="7808613" y="3213224"/>
              <a:ext cx="87159" cy="69855"/>
            </a:xfrm>
            <a:custGeom>
              <a:avLst/>
              <a:gdLst/>
              <a:ahLst/>
              <a:cxnLst/>
              <a:rect l="l" t="t" r="r" b="b"/>
              <a:pathLst>
                <a:path w="1219" h="977" extrusionOk="0">
                  <a:moveTo>
                    <a:pt x="427" y="0"/>
                  </a:moveTo>
                  <a:cubicBezTo>
                    <a:pt x="320" y="0"/>
                    <a:pt x="205" y="57"/>
                    <a:pt x="132" y="215"/>
                  </a:cubicBezTo>
                  <a:cubicBezTo>
                    <a:pt x="0" y="493"/>
                    <a:pt x="175" y="588"/>
                    <a:pt x="520" y="885"/>
                  </a:cubicBezTo>
                  <a:cubicBezTo>
                    <a:pt x="520" y="885"/>
                    <a:pt x="618" y="976"/>
                    <a:pt x="741" y="976"/>
                  </a:cubicBezTo>
                  <a:cubicBezTo>
                    <a:pt x="819" y="976"/>
                    <a:pt x="907" y="940"/>
                    <a:pt x="987" y="824"/>
                  </a:cubicBezTo>
                  <a:cubicBezTo>
                    <a:pt x="1218" y="484"/>
                    <a:pt x="751" y="182"/>
                    <a:pt x="638" y="78"/>
                  </a:cubicBezTo>
                  <a:cubicBezTo>
                    <a:pt x="587" y="33"/>
                    <a:pt x="509" y="0"/>
                    <a:pt x="427" y="0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45"/>
            <p:cNvSpPr/>
            <p:nvPr/>
          </p:nvSpPr>
          <p:spPr>
            <a:xfrm flipH="1">
              <a:off x="7662112" y="3063433"/>
              <a:ext cx="42185" cy="60632"/>
            </a:xfrm>
            <a:custGeom>
              <a:avLst/>
              <a:gdLst/>
              <a:ahLst/>
              <a:cxnLst/>
              <a:rect l="l" t="t" r="r" b="b"/>
              <a:pathLst>
                <a:path w="590" h="848" extrusionOk="0">
                  <a:moveTo>
                    <a:pt x="283" y="1"/>
                  </a:moveTo>
                  <a:lnTo>
                    <a:pt x="28" y="133"/>
                  </a:lnTo>
                  <a:cubicBezTo>
                    <a:pt x="0" y="585"/>
                    <a:pt x="96" y="847"/>
                    <a:pt x="252" y="847"/>
                  </a:cubicBezTo>
                  <a:cubicBezTo>
                    <a:pt x="257" y="847"/>
                    <a:pt x="263" y="847"/>
                    <a:pt x="268" y="846"/>
                  </a:cubicBezTo>
                  <a:cubicBezTo>
                    <a:pt x="538" y="808"/>
                    <a:pt x="590" y="67"/>
                    <a:pt x="590" y="67"/>
                  </a:cubicBezTo>
                  <a:lnTo>
                    <a:pt x="283" y="1"/>
                  </a:lnTo>
                  <a:close/>
                </a:path>
              </a:pathLst>
            </a:custGeom>
            <a:solidFill>
              <a:srgbClr val="F3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45"/>
            <p:cNvSpPr/>
            <p:nvPr/>
          </p:nvSpPr>
          <p:spPr>
            <a:xfrm flipH="1">
              <a:off x="7670549" y="3096394"/>
              <a:ext cx="26741" cy="25954"/>
            </a:xfrm>
            <a:custGeom>
              <a:avLst/>
              <a:gdLst/>
              <a:ahLst/>
              <a:cxnLst/>
              <a:rect l="l" t="t" r="r" b="b"/>
              <a:pathLst>
                <a:path w="374" h="363" extrusionOk="0">
                  <a:moveTo>
                    <a:pt x="252" y="0"/>
                  </a:moveTo>
                  <a:cubicBezTo>
                    <a:pt x="162" y="0"/>
                    <a:pt x="74" y="84"/>
                    <a:pt x="1" y="187"/>
                  </a:cubicBezTo>
                  <a:cubicBezTo>
                    <a:pt x="36" y="301"/>
                    <a:pt x="87" y="362"/>
                    <a:pt x="156" y="362"/>
                  </a:cubicBezTo>
                  <a:cubicBezTo>
                    <a:pt x="160" y="362"/>
                    <a:pt x="165" y="362"/>
                    <a:pt x="170" y="362"/>
                  </a:cubicBezTo>
                  <a:cubicBezTo>
                    <a:pt x="265" y="347"/>
                    <a:pt x="331" y="234"/>
                    <a:pt x="374" y="107"/>
                  </a:cubicBezTo>
                  <a:cubicBezTo>
                    <a:pt x="359" y="50"/>
                    <a:pt x="326" y="12"/>
                    <a:pt x="279" y="3"/>
                  </a:cubicBezTo>
                  <a:cubicBezTo>
                    <a:pt x="270" y="1"/>
                    <a:pt x="261" y="0"/>
                    <a:pt x="252" y="0"/>
                  </a:cubicBezTo>
                  <a:close/>
                </a:path>
              </a:pathLst>
            </a:custGeom>
            <a:solidFill>
              <a:srgbClr val="FE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45"/>
            <p:cNvSpPr/>
            <p:nvPr/>
          </p:nvSpPr>
          <p:spPr>
            <a:xfrm flipH="1">
              <a:off x="7661753" y="3006448"/>
              <a:ext cx="133776" cy="92950"/>
            </a:xfrm>
            <a:custGeom>
              <a:avLst/>
              <a:gdLst/>
              <a:ahLst/>
              <a:cxnLst/>
              <a:rect l="l" t="t" r="r" b="b"/>
              <a:pathLst>
                <a:path w="1871" h="1300" extrusionOk="0">
                  <a:moveTo>
                    <a:pt x="416" y="1"/>
                  </a:moveTo>
                  <a:cubicBezTo>
                    <a:pt x="390" y="1"/>
                    <a:pt x="371" y="4"/>
                    <a:pt x="359" y="9"/>
                  </a:cubicBezTo>
                  <a:cubicBezTo>
                    <a:pt x="34" y="175"/>
                    <a:pt x="1" y="812"/>
                    <a:pt x="152" y="977"/>
                  </a:cubicBezTo>
                  <a:cubicBezTo>
                    <a:pt x="272" y="1109"/>
                    <a:pt x="769" y="1299"/>
                    <a:pt x="1050" y="1299"/>
                  </a:cubicBezTo>
                  <a:cubicBezTo>
                    <a:pt x="1110" y="1299"/>
                    <a:pt x="1161" y="1290"/>
                    <a:pt x="1195" y="1270"/>
                  </a:cubicBezTo>
                  <a:cubicBezTo>
                    <a:pt x="1389" y="1162"/>
                    <a:pt x="1743" y="864"/>
                    <a:pt x="1771" y="793"/>
                  </a:cubicBezTo>
                  <a:cubicBezTo>
                    <a:pt x="1799" y="722"/>
                    <a:pt x="1870" y="449"/>
                    <a:pt x="1809" y="387"/>
                  </a:cubicBezTo>
                  <a:cubicBezTo>
                    <a:pt x="1757" y="335"/>
                    <a:pt x="699" y="1"/>
                    <a:pt x="416" y="1"/>
                  </a:cubicBezTo>
                  <a:close/>
                </a:path>
              </a:pathLst>
            </a:custGeom>
            <a:solidFill>
              <a:srgbClr val="F3B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45"/>
            <p:cNvSpPr/>
            <p:nvPr/>
          </p:nvSpPr>
          <p:spPr>
            <a:xfrm flipH="1">
              <a:off x="7681344" y="3011024"/>
              <a:ext cx="95310" cy="58916"/>
            </a:xfrm>
            <a:custGeom>
              <a:avLst/>
              <a:gdLst/>
              <a:ahLst/>
              <a:cxnLst/>
              <a:rect l="l" t="t" r="r" b="b"/>
              <a:pathLst>
                <a:path w="1333" h="824" extrusionOk="0">
                  <a:moveTo>
                    <a:pt x="300" y="1"/>
                  </a:moveTo>
                  <a:cubicBezTo>
                    <a:pt x="280" y="1"/>
                    <a:pt x="265" y="3"/>
                    <a:pt x="256" y="7"/>
                  </a:cubicBezTo>
                  <a:cubicBezTo>
                    <a:pt x="25" y="115"/>
                    <a:pt x="1" y="522"/>
                    <a:pt x="110" y="625"/>
                  </a:cubicBezTo>
                  <a:cubicBezTo>
                    <a:pt x="194" y="710"/>
                    <a:pt x="544" y="823"/>
                    <a:pt x="744" y="823"/>
                  </a:cubicBezTo>
                  <a:cubicBezTo>
                    <a:pt x="788" y="823"/>
                    <a:pt x="826" y="818"/>
                    <a:pt x="851" y="805"/>
                  </a:cubicBezTo>
                  <a:cubicBezTo>
                    <a:pt x="988" y="734"/>
                    <a:pt x="1238" y="540"/>
                    <a:pt x="1262" y="493"/>
                  </a:cubicBezTo>
                  <a:cubicBezTo>
                    <a:pt x="1280" y="446"/>
                    <a:pt x="1332" y="271"/>
                    <a:pt x="1290" y="233"/>
                  </a:cubicBezTo>
                  <a:cubicBezTo>
                    <a:pt x="1251" y="203"/>
                    <a:pt x="507" y="1"/>
                    <a:pt x="300" y="1"/>
                  </a:cubicBezTo>
                  <a:close/>
                </a:path>
              </a:pathLst>
            </a:custGeom>
            <a:solidFill>
              <a:srgbClr val="FE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45"/>
            <p:cNvSpPr/>
            <p:nvPr/>
          </p:nvSpPr>
          <p:spPr>
            <a:xfrm flipH="1">
              <a:off x="7611490" y="3013813"/>
              <a:ext cx="78721" cy="81367"/>
            </a:xfrm>
            <a:custGeom>
              <a:avLst/>
              <a:gdLst/>
              <a:ahLst/>
              <a:cxnLst/>
              <a:rect l="l" t="t" r="r" b="b"/>
              <a:pathLst>
                <a:path w="1101" h="1138" extrusionOk="0">
                  <a:moveTo>
                    <a:pt x="761" y="1"/>
                  </a:moveTo>
                  <a:cubicBezTo>
                    <a:pt x="597" y="1"/>
                    <a:pt x="73" y="227"/>
                    <a:pt x="38" y="284"/>
                  </a:cubicBezTo>
                  <a:cubicBezTo>
                    <a:pt x="1" y="346"/>
                    <a:pt x="57" y="610"/>
                    <a:pt x="76" y="681"/>
                  </a:cubicBezTo>
                  <a:cubicBezTo>
                    <a:pt x="95" y="752"/>
                    <a:pt x="341" y="1077"/>
                    <a:pt x="487" y="1120"/>
                  </a:cubicBezTo>
                  <a:cubicBezTo>
                    <a:pt x="523" y="1132"/>
                    <a:pt x="563" y="1138"/>
                    <a:pt x="605" y="1138"/>
                  </a:cubicBezTo>
                  <a:cubicBezTo>
                    <a:pt x="742" y="1138"/>
                    <a:pt x="895" y="1072"/>
                    <a:pt x="964" y="945"/>
                  </a:cubicBezTo>
                  <a:cubicBezTo>
                    <a:pt x="1101" y="700"/>
                    <a:pt x="1039" y="105"/>
                    <a:pt x="794" y="6"/>
                  </a:cubicBezTo>
                  <a:cubicBezTo>
                    <a:pt x="786" y="2"/>
                    <a:pt x="775" y="1"/>
                    <a:pt x="761" y="1"/>
                  </a:cubicBezTo>
                  <a:close/>
                </a:path>
              </a:pathLst>
            </a:custGeom>
            <a:solidFill>
              <a:srgbClr val="F3B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45"/>
            <p:cNvSpPr/>
            <p:nvPr/>
          </p:nvSpPr>
          <p:spPr>
            <a:xfrm flipH="1">
              <a:off x="7615208" y="3016029"/>
              <a:ext cx="61848" cy="57415"/>
            </a:xfrm>
            <a:custGeom>
              <a:avLst/>
              <a:gdLst/>
              <a:ahLst/>
              <a:cxnLst/>
              <a:rect l="l" t="t" r="r" b="b"/>
              <a:pathLst>
                <a:path w="865" h="803" extrusionOk="0">
                  <a:moveTo>
                    <a:pt x="600" y="0"/>
                  </a:moveTo>
                  <a:cubicBezTo>
                    <a:pt x="474" y="0"/>
                    <a:pt x="60" y="162"/>
                    <a:pt x="29" y="201"/>
                  </a:cubicBezTo>
                  <a:cubicBezTo>
                    <a:pt x="1" y="244"/>
                    <a:pt x="43" y="433"/>
                    <a:pt x="57" y="480"/>
                  </a:cubicBezTo>
                  <a:cubicBezTo>
                    <a:pt x="76" y="532"/>
                    <a:pt x="270" y="763"/>
                    <a:pt x="383" y="791"/>
                  </a:cubicBezTo>
                  <a:cubicBezTo>
                    <a:pt x="411" y="799"/>
                    <a:pt x="443" y="803"/>
                    <a:pt x="475" y="803"/>
                  </a:cubicBezTo>
                  <a:cubicBezTo>
                    <a:pt x="585" y="803"/>
                    <a:pt x="706" y="760"/>
                    <a:pt x="761" y="669"/>
                  </a:cubicBezTo>
                  <a:cubicBezTo>
                    <a:pt x="865" y="494"/>
                    <a:pt x="818" y="74"/>
                    <a:pt x="624" y="3"/>
                  </a:cubicBezTo>
                  <a:cubicBezTo>
                    <a:pt x="618" y="1"/>
                    <a:pt x="610" y="0"/>
                    <a:pt x="600" y="0"/>
                  </a:cubicBezTo>
                  <a:close/>
                </a:path>
              </a:pathLst>
            </a:custGeom>
            <a:solidFill>
              <a:srgbClr val="FE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45"/>
            <p:cNvSpPr/>
            <p:nvPr/>
          </p:nvSpPr>
          <p:spPr>
            <a:xfrm flipH="1">
              <a:off x="7644880" y="3014528"/>
              <a:ext cx="55126" cy="26741"/>
            </a:xfrm>
            <a:custGeom>
              <a:avLst/>
              <a:gdLst/>
              <a:ahLst/>
              <a:cxnLst/>
              <a:rect l="l" t="t" r="r" b="b"/>
              <a:pathLst>
                <a:path w="771" h="374" extrusionOk="0">
                  <a:moveTo>
                    <a:pt x="490" y="1"/>
                  </a:moveTo>
                  <a:cubicBezTo>
                    <a:pt x="292" y="1"/>
                    <a:pt x="47" y="35"/>
                    <a:pt x="29" y="76"/>
                  </a:cubicBezTo>
                  <a:cubicBezTo>
                    <a:pt x="1" y="137"/>
                    <a:pt x="218" y="364"/>
                    <a:pt x="478" y="373"/>
                  </a:cubicBezTo>
                  <a:cubicBezTo>
                    <a:pt x="563" y="373"/>
                    <a:pt x="770" y="81"/>
                    <a:pt x="737" y="43"/>
                  </a:cubicBezTo>
                  <a:cubicBezTo>
                    <a:pt x="711" y="13"/>
                    <a:pt x="609" y="1"/>
                    <a:pt x="490" y="1"/>
                  </a:cubicBezTo>
                  <a:close/>
                </a:path>
              </a:pathLst>
            </a:custGeom>
            <a:solidFill>
              <a:srgbClr val="4D3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45"/>
            <p:cNvSpPr/>
            <p:nvPr/>
          </p:nvSpPr>
          <p:spPr>
            <a:xfrm flipH="1">
              <a:off x="7641520" y="2979350"/>
              <a:ext cx="21021" cy="21378"/>
            </a:xfrm>
            <a:custGeom>
              <a:avLst/>
              <a:gdLst/>
              <a:ahLst/>
              <a:cxnLst/>
              <a:rect l="l" t="t" r="r" b="b"/>
              <a:pathLst>
                <a:path w="294" h="299" extrusionOk="0">
                  <a:moveTo>
                    <a:pt x="132" y="1"/>
                  </a:moveTo>
                  <a:cubicBezTo>
                    <a:pt x="129" y="1"/>
                    <a:pt x="126" y="1"/>
                    <a:pt x="124" y="1"/>
                  </a:cubicBezTo>
                  <a:cubicBezTo>
                    <a:pt x="43" y="20"/>
                    <a:pt x="10" y="204"/>
                    <a:pt x="1" y="266"/>
                  </a:cubicBezTo>
                  <a:cubicBezTo>
                    <a:pt x="1" y="266"/>
                    <a:pt x="53" y="152"/>
                    <a:pt x="133" y="148"/>
                  </a:cubicBezTo>
                  <a:cubicBezTo>
                    <a:pt x="135" y="147"/>
                    <a:pt x="138" y="147"/>
                    <a:pt x="140" y="147"/>
                  </a:cubicBezTo>
                  <a:cubicBezTo>
                    <a:pt x="218" y="147"/>
                    <a:pt x="294" y="299"/>
                    <a:pt x="294" y="299"/>
                  </a:cubicBezTo>
                  <a:cubicBezTo>
                    <a:pt x="275" y="180"/>
                    <a:pt x="209" y="1"/>
                    <a:pt x="132" y="1"/>
                  </a:cubicBezTo>
                  <a:close/>
                </a:path>
              </a:pathLst>
            </a:custGeom>
            <a:solidFill>
              <a:srgbClr val="75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45"/>
            <p:cNvSpPr/>
            <p:nvPr/>
          </p:nvSpPr>
          <p:spPr>
            <a:xfrm flipH="1">
              <a:off x="7707371" y="2975918"/>
              <a:ext cx="25668" cy="21092"/>
            </a:xfrm>
            <a:custGeom>
              <a:avLst/>
              <a:gdLst/>
              <a:ahLst/>
              <a:cxnLst/>
              <a:rect l="l" t="t" r="r" b="b"/>
              <a:pathLst>
                <a:path w="359" h="295" extrusionOk="0">
                  <a:moveTo>
                    <a:pt x="165" y="1"/>
                  </a:moveTo>
                  <a:cubicBezTo>
                    <a:pt x="160" y="1"/>
                    <a:pt x="156" y="1"/>
                    <a:pt x="151" y="2"/>
                  </a:cubicBezTo>
                  <a:cubicBezTo>
                    <a:pt x="52" y="21"/>
                    <a:pt x="9" y="205"/>
                    <a:pt x="0" y="271"/>
                  </a:cubicBezTo>
                  <a:cubicBezTo>
                    <a:pt x="0" y="271"/>
                    <a:pt x="61" y="153"/>
                    <a:pt x="165" y="148"/>
                  </a:cubicBezTo>
                  <a:cubicBezTo>
                    <a:pt x="168" y="148"/>
                    <a:pt x="171" y="148"/>
                    <a:pt x="174" y="148"/>
                  </a:cubicBezTo>
                  <a:cubicBezTo>
                    <a:pt x="270" y="148"/>
                    <a:pt x="359" y="295"/>
                    <a:pt x="359" y="295"/>
                  </a:cubicBezTo>
                  <a:cubicBezTo>
                    <a:pt x="336" y="182"/>
                    <a:pt x="258" y="1"/>
                    <a:pt x="165" y="1"/>
                  </a:cubicBezTo>
                  <a:close/>
                </a:path>
              </a:pathLst>
            </a:custGeom>
            <a:solidFill>
              <a:srgbClr val="75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45"/>
            <p:cNvSpPr/>
            <p:nvPr/>
          </p:nvSpPr>
          <p:spPr>
            <a:xfrm flipH="1">
              <a:off x="7459191" y="3248116"/>
              <a:ext cx="542971" cy="385599"/>
            </a:xfrm>
            <a:custGeom>
              <a:avLst/>
              <a:gdLst/>
              <a:ahLst/>
              <a:cxnLst/>
              <a:rect l="l" t="t" r="r" b="b"/>
              <a:pathLst>
                <a:path w="7594" h="5393" extrusionOk="0">
                  <a:moveTo>
                    <a:pt x="86" y="1"/>
                  </a:moveTo>
                  <a:lnTo>
                    <a:pt x="1" y="5393"/>
                  </a:lnTo>
                  <a:lnTo>
                    <a:pt x="6871" y="5393"/>
                  </a:lnTo>
                  <a:lnTo>
                    <a:pt x="7593" y="53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EC9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45"/>
            <p:cNvSpPr/>
            <p:nvPr/>
          </p:nvSpPr>
          <p:spPr>
            <a:xfrm flipH="1">
              <a:off x="7459191" y="3248116"/>
              <a:ext cx="536893" cy="224224"/>
            </a:xfrm>
            <a:custGeom>
              <a:avLst/>
              <a:gdLst/>
              <a:ahLst/>
              <a:cxnLst/>
              <a:rect l="l" t="t" r="r" b="b"/>
              <a:pathLst>
                <a:path w="7509" h="3136" extrusionOk="0">
                  <a:moveTo>
                    <a:pt x="1" y="1"/>
                  </a:moveTo>
                  <a:lnTo>
                    <a:pt x="4085" y="3136"/>
                  </a:lnTo>
                  <a:lnTo>
                    <a:pt x="7508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45"/>
            <p:cNvSpPr/>
            <p:nvPr/>
          </p:nvSpPr>
          <p:spPr>
            <a:xfrm flipH="1">
              <a:off x="7563585" y="3250475"/>
              <a:ext cx="75647" cy="59488"/>
            </a:xfrm>
            <a:custGeom>
              <a:avLst/>
              <a:gdLst/>
              <a:ahLst/>
              <a:cxnLst/>
              <a:rect l="l" t="t" r="r" b="b"/>
              <a:pathLst>
                <a:path w="1058" h="832" extrusionOk="0">
                  <a:moveTo>
                    <a:pt x="5" y="1"/>
                  </a:moveTo>
                  <a:lnTo>
                    <a:pt x="5" y="1"/>
                  </a:lnTo>
                  <a:cubicBezTo>
                    <a:pt x="24" y="530"/>
                    <a:pt x="1" y="766"/>
                    <a:pt x="416" y="822"/>
                  </a:cubicBezTo>
                  <a:cubicBezTo>
                    <a:pt x="457" y="828"/>
                    <a:pt x="496" y="831"/>
                    <a:pt x="532" y="831"/>
                  </a:cubicBezTo>
                  <a:cubicBezTo>
                    <a:pt x="895" y="831"/>
                    <a:pt x="1057" y="554"/>
                    <a:pt x="1049" y="374"/>
                  </a:cubicBezTo>
                  <a:cubicBezTo>
                    <a:pt x="1044" y="298"/>
                    <a:pt x="1049" y="161"/>
                    <a:pt x="1035" y="1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F79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45"/>
            <p:cNvSpPr/>
            <p:nvPr/>
          </p:nvSpPr>
          <p:spPr>
            <a:xfrm flipH="1">
              <a:off x="7848581" y="3248116"/>
              <a:ext cx="87373" cy="75147"/>
            </a:xfrm>
            <a:custGeom>
              <a:avLst/>
              <a:gdLst/>
              <a:ahLst/>
              <a:cxnLst/>
              <a:rect l="l" t="t" r="r" b="b"/>
              <a:pathLst>
                <a:path w="1222" h="1051" extrusionOk="0">
                  <a:moveTo>
                    <a:pt x="5" y="1"/>
                  </a:moveTo>
                  <a:lnTo>
                    <a:pt x="5" y="1"/>
                  </a:lnTo>
                  <a:cubicBezTo>
                    <a:pt x="29" y="666"/>
                    <a:pt x="0" y="964"/>
                    <a:pt x="482" y="1039"/>
                  </a:cubicBezTo>
                  <a:cubicBezTo>
                    <a:pt x="529" y="1047"/>
                    <a:pt x="574" y="1051"/>
                    <a:pt x="617" y="1051"/>
                  </a:cubicBezTo>
                  <a:cubicBezTo>
                    <a:pt x="1033" y="1051"/>
                    <a:pt x="1222" y="699"/>
                    <a:pt x="1209" y="468"/>
                  </a:cubicBezTo>
                  <a:cubicBezTo>
                    <a:pt x="1204" y="378"/>
                    <a:pt x="1209" y="199"/>
                    <a:pt x="1195" y="1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F79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45"/>
            <p:cNvSpPr/>
            <p:nvPr/>
          </p:nvSpPr>
          <p:spPr>
            <a:xfrm flipH="1">
              <a:off x="7971988" y="3248116"/>
              <a:ext cx="178679" cy="385599"/>
            </a:xfrm>
            <a:custGeom>
              <a:avLst/>
              <a:gdLst/>
              <a:ahLst/>
              <a:cxnLst/>
              <a:rect l="l" t="t" r="r" b="b"/>
              <a:pathLst>
                <a:path w="2499" h="5393" extrusionOk="0">
                  <a:moveTo>
                    <a:pt x="2163" y="1"/>
                  </a:moveTo>
                  <a:lnTo>
                    <a:pt x="0" y="185"/>
                  </a:lnTo>
                  <a:lnTo>
                    <a:pt x="383" y="5393"/>
                  </a:lnTo>
                  <a:lnTo>
                    <a:pt x="2498" y="539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FEAD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45"/>
            <p:cNvSpPr/>
            <p:nvPr/>
          </p:nvSpPr>
          <p:spPr>
            <a:xfrm flipH="1">
              <a:off x="7553861" y="3195778"/>
              <a:ext cx="74932" cy="105034"/>
            </a:xfrm>
            <a:custGeom>
              <a:avLst/>
              <a:gdLst/>
              <a:ahLst/>
              <a:cxnLst/>
              <a:rect l="l" t="t" r="r" b="b"/>
              <a:pathLst>
                <a:path w="1048" h="1469" extrusionOk="0">
                  <a:moveTo>
                    <a:pt x="483" y="1"/>
                  </a:moveTo>
                  <a:cubicBezTo>
                    <a:pt x="1" y="1"/>
                    <a:pt x="62" y="492"/>
                    <a:pt x="62" y="492"/>
                  </a:cubicBezTo>
                  <a:cubicBezTo>
                    <a:pt x="128" y="1120"/>
                    <a:pt x="95" y="1394"/>
                    <a:pt x="492" y="1460"/>
                  </a:cubicBezTo>
                  <a:cubicBezTo>
                    <a:pt x="528" y="1466"/>
                    <a:pt x="561" y="1468"/>
                    <a:pt x="593" y="1468"/>
                  </a:cubicBezTo>
                  <a:cubicBezTo>
                    <a:pt x="920" y="1468"/>
                    <a:pt x="1047" y="1177"/>
                    <a:pt x="1026" y="983"/>
                  </a:cubicBezTo>
                  <a:cubicBezTo>
                    <a:pt x="1002" y="770"/>
                    <a:pt x="1021" y="1"/>
                    <a:pt x="483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45"/>
            <p:cNvSpPr/>
            <p:nvPr/>
          </p:nvSpPr>
          <p:spPr>
            <a:xfrm flipH="1">
              <a:off x="7842361" y="3209292"/>
              <a:ext cx="80080" cy="105105"/>
            </a:xfrm>
            <a:custGeom>
              <a:avLst/>
              <a:gdLst/>
              <a:ahLst/>
              <a:cxnLst/>
              <a:rect l="l" t="t" r="r" b="b"/>
              <a:pathLst>
                <a:path w="1120" h="1470" extrusionOk="0">
                  <a:moveTo>
                    <a:pt x="586" y="1"/>
                  </a:moveTo>
                  <a:cubicBezTo>
                    <a:pt x="0" y="1"/>
                    <a:pt x="95" y="775"/>
                    <a:pt x="85" y="983"/>
                  </a:cubicBezTo>
                  <a:cubicBezTo>
                    <a:pt x="81" y="1176"/>
                    <a:pt x="240" y="1469"/>
                    <a:pt x="587" y="1469"/>
                  </a:cubicBezTo>
                  <a:cubicBezTo>
                    <a:pt x="622" y="1469"/>
                    <a:pt x="660" y="1466"/>
                    <a:pt x="699" y="1460"/>
                  </a:cubicBezTo>
                  <a:cubicBezTo>
                    <a:pt x="1119" y="1394"/>
                    <a:pt x="1067" y="1120"/>
                    <a:pt x="1081" y="492"/>
                  </a:cubicBezTo>
                  <a:cubicBezTo>
                    <a:pt x="1081" y="492"/>
                    <a:pt x="1105" y="1"/>
                    <a:pt x="586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45"/>
            <p:cNvSpPr/>
            <p:nvPr/>
          </p:nvSpPr>
          <p:spPr>
            <a:xfrm flipH="1">
              <a:off x="7913644" y="2771430"/>
              <a:ext cx="234019" cy="168883"/>
            </a:xfrm>
            <a:custGeom>
              <a:avLst/>
              <a:gdLst/>
              <a:ahLst/>
              <a:cxnLst/>
              <a:rect l="l" t="t" r="r" b="b"/>
              <a:pathLst>
                <a:path w="3273" h="2362" extrusionOk="0">
                  <a:moveTo>
                    <a:pt x="3122" y="1"/>
                  </a:moveTo>
                  <a:lnTo>
                    <a:pt x="1" y="393"/>
                  </a:lnTo>
                  <a:lnTo>
                    <a:pt x="317" y="2362"/>
                  </a:lnTo>
                  <a:lnTo>
                    <a:pt x="3273" y="1904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45"/>
            <p:cNvSpPr/>
            <p:nvPr/>
          </p:nvSpPr>
          <p:spPr>
            <a:xfrm flipH="1">
              <a:off x="7783301" y="3526320"/>
              <a:ext cx="162805" cy="82082"/>
            </a:xfrm>
            <a:custGeom>
              <a:avLst/>
              <a:gdLst/>
              <a:ahLst/>
              <a:cxnLst/>
              <a:rect l="l" t="t" r="r" b="b"/>
              <a:pathLst>
                <a:path w="2277" h="1148" extrusionOk="0">
                  <a:moveTo>
                    <a:pt x="1" y="0"/>
                  </a:moveTo>
                  <a:lnTo>
                    <a:pt x="81" y="1148"/>
                  </a:lnTo>
                  <a:lnTo>
                    <a:pt x="2277" y="1148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rgbClr val="FEE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45"/>
            <p:cNvSpPr/>
            <p:nvPr/>
          </p:nvSpPr>
          <p:spPr>
            <a:xfrm flipH="1">
              <a:off x="7801534" y="2866310"/>
              <a:ext cx="115187" cy="295081"/>
            </a:xfrm>
            <a:custGeom>
              <a:avLst/>
              <a:gdLst/>
              <a:ahLst/>
              <a:cxnLst/>
              <a:rect l="l" t="t" r="r" b="b"/>
              <a:pathLst>
                <a:path w="1611" h="4127" extrusionOk="0">
                  <a:moveTo>
                    <a:pt x="1611" y="1"/>
                  </a:moveTo>
                  <a:lnTo>
                    <a:pt x="1011" y="90"/>
                  </a:lnTo>
                  <a:cubicBezTo>
                    <a:pt x="718" y="289"/>
                    <a:pt x="0" y="2852"/>
                    <a:pt x="5" y="3140"/>
                  </a:cubicBezTo>
                  <a:cubicBezTo>
                    <a:pt x="13" y="3544"/>
                    <a:pt x="688" y="4127"/>
                    <a:pt x="1030" y="4127"/>
                  </a:cubicBezTo>
                  <a:cubicBezTo>
                    <a:pt x="1100" y="4127"/>
                    <a:pt x="1157" y="4102"/>
                    <a:pt x="1190" y="4047"/>
                  </a:cubicBezTo>
                  <a:cubicBezTo>
                    <a:pt x="1384" y="3716"/>
                    <a:pt x="1611" y="1"/>
                    <a:pt x="1611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45"/>
            <p:cNvSpPr/>
            <p:nvPr/>
          </p:nvSpPr>
          <p:spPr>
            <a:xfrm flipH="1">
              <a:off x="7806611" y="2874389"/>
              <a:ext cx="61490" cy="174603"/>
            </a:xfrm>
            <a:custGeom>
              <a:avLst/>
              <a:gdLst/>
              <a:ahLst/>
              <a:cxnLst/>
              <a:rect l="l" t="t" r="r" b="b"/>
              <a:pathLst>
                <a:path w="860" h="2442" extrusionOk="0">
                  <a:moveTo>
                    <a:pt x="860" y="1"/>
                  </a:moveTo>
                  <a:lnTo>
                    <a:pt x="355" y="76"/>
                  </a:lnTo>
                  <a:cubicBezTo>
                    <a:pt x="265" y="138"/>
                    <a:pt x="133" y="445"/>
                    <a:pt x="0" y="832"/>
                  </a:cubicBezTo>
                  <a:cubicBezTo>
                    <a:pt x="24" y="1734"/>
                    <a:pt x="232" y="2442"/>
                    <a:pt x="487" y="2442"/>
                  </a:cubicBezTo>
                  <a:cubicBezTo>
                    <a:pt x="558" y="2442"/>
                    <a:pt x="624" y="2390"/>
                    <a:pt x="680" y="2296"/>
                  </a:cubicBezTo>
                  <a:cubicBezTo>
                    <a:pt x="779" y="1299"/>
                    <a:pt x="860" y="1"/>
                    <a:pt x="860" y="1"/>
                  </a:cubicBezTo>
                  <a:close/>
                </a:path>
              </a:pathLst>
            </a:custGeom>
            <a:solidFill>
              <a:srgbClr val="D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45"/>
            <p:cNvSpPr/>
            <p:nvPr/>
          </p:nvSpPr>
          <p:spPr>
            <a:xfrm flipH="1">
              <a:off x="7917004" y="2792022"/>
              <a:ext cx="227227" cy="128700"/>
            </a:xfrm>
            <a:custGeom>
              <a:avLst/>
              <a:gdLst/>
              <a:ahLst/>
              <a:cxnLst/>
              <a:rect l="l" t="t" r="r" b="b"/>
              <a:pathLst>
                <a:path w="3178" h="1800" extrusionOk="0">
                  <a:moveTo>
                    <a:pt x="1006" y="1"/>
                  </a:moveTo>
                  <a:lnTo>
                    <a:pt x="0" y="128"/>
                  </a:lnTo>
                  <a:lnTo>
                    <a:pt x="1846" y="1800"/>
                  </a:lnTo>
                  <a:lnTo>
                    <a:pt x="3178" y="1597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FFFFFF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45"/>
            <p:cNvSpPr/>
            <p:nvPr/>
          </p:nvSpPr>
          <p:spPr>
            <a:xfrm flipH="1">
              <a:off x="7496369" y="4117047"/>
              <a:ext cx="706635" cy="17661"/>
            </a:xfrm>
            <a:custGeom>
              <a:avLst/>
              <a:gdLst/>
              <a:ahLst/>
              <a:cxnLst/>
              <a:rect l="l" t="t" r="r" b="b"/>
              <a:pathLst>
                <a:path w="9883" h="247" extrusionOk="0">
                  <a:moveTo>
                    <a:pt x="1" y="1"/>
                  </a:moveTo>
                  <a:lnTo>
                    <a:pt x="1" y="246"/>
                  </a:lnTo>
                  <a:lnTo>
                    <a:pt x="9883" y="246"/>
                  </a:lnTo>
                  <a:lnTo>
                    <a:pt x="9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45"/>
            <p:cNvSpPr/>
            <p:nvPr/>
          </p:nvSpPr>
          <p:spPr>
            <a:xfrm flipH="1">
              <a:off x="7474068" y="3630637"/>
              <a:ext cx="83154" cy="1067853"/>
            </a:xfrm>
            <a:custGeom>
              <a:avLst/>
              <a:gdLst/>
              <a:ahLst/>
              <a:cxnLst/>
              <a:rect l="l" t="t" r="r" b="b"/>
              <a:pathLst>
                <a:path w="1163" h="14935" extrusionOk="0">
                  <a:moveTo>
                    <a:pt x="492" y="0"/>
                  </a:moveTo>
                  <a:lnTo>
                    <a:pt x="1" y="14934"/>
                  </a:lnTo>
                  <a:lnTo>
                    <a:pt x="1162" y="14934"/>
                  </a:lnTo>
                  <a:lnTo>
                    <a:pt x="1162" y="6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45"/>
            <p:cNvSpPr/>
            <p:nvPr/>
          </p:nvSpPr>
          <p:spPr>
            <a:xfrm flipH="1">
              <a:off x="7206018" y="3630637"/>
              <a:ext cx="82797" cy="1067853"/>
            </a:xfrm>
            <a:custGeom>
              <a:avLst/>
              <a:gdLst/>
              <a:ahLst/>
              <a:cxnLst/>
              <a:rect l="l" t="t" r="r" b="b"/>
              <a:pathLst>
                <a:path w="1158" h="14935" extrusionOk="0">
                  <a:moveTo>
                    <a:pt x="492" y="0"/>
                  </a:moveTo>
                  <a:lnTo>
                    <a:pt x="1" y="14934"/>
                  </a:lnTo>
                  <a:lnTo>
                    <a:pt x="1157" y="14934"/>
                  </a:lnTo>
                  <a:lnTo>
                    <a:pt x="1157" y="6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45"/>
            <p:cNvSpPr/>
            <p:nvPr/>
          </p:nvSpPr>
          <p:spPr>
            <a:xfrm flipH="1">
              <a:off x="7160104" y="3722442"/>
              <a:ext cx="1050693" cy="89518"/>
            </a:xfrm>
            <a:custGeom>
              <a:avLst/>
              <a:gdLst/>
              <a:ahLst/>
              <a:cxnLst/>
              <a:rect l="l" t="t" r="r" b="b"/>
              <a:pathLst>
                <a:path w="14695" h="1252" extrusionOk="0">
                  <a:moveTo>
                    <a:pt x="1" y="0"/>
                  </a:moveTo>
                  <a:lnTo>
                    <a:pt x="1" y="1252"/>
                  </a:lnTo>
                  <a:lnTo>
                    <a:pt x="14695" y="1252"/>
                  </a:lnTo>
                  <a:lnTo>
                    <a:pt x="14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45"/>
            <p:cNvSpPr/>
            <p:nvPr/>
          </p:nvSpPr>
          <p:spPr>
            <a:xfrm flipH="1">
              <a:off x="8183340" y="3630637"/>
              <a:ext cx="82797" cy="1067853"/>
            </a:xfrm>
            <a:custGeom>
              <a:avLst/>
              <a:gdLst/>
              <a:ahLst/>
              <a:cxnLst/>
              <a:rect l="l" t="t" r="r" b="b"/>
              <a:pathLst>
                <a:path w="1158" h="14935" extrusionOk="0">
                  <a:moveTo>
                    <a:pt x="492" y="0"/>
                  </a:moveTo>
                  <a:lnTo>
                    <a:pt x="1" y="14934"/>
                  </a:lnTo>
                  <a:lnTo>
                    <a:pt x="1157" y="14934"/>
                  </a:lnTo>
                  <a:lnTo>
                    <a:pt x="1157" y="6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45"/>
            <p:cNvSpPr/>
            <p:nvPr/>
          </p:nvSpPr>
          <p:spPr>
            <a:xfrm flipH="1">
              <a:off x="7160105" y="3618125"/>
              <a:ext cx="963534" cy="171243"/>
            </a:xfrm>
            <a:custGeom>
              <a:avLst/>
              <a:gdLst/>
              <a:ahLst/>
              <a:cxnLst/>
              <a:rect l="l" t="t" r="r" b="b"/>
              <a:pathLst>
                <a:path w="13476" h="2395" extrusionOk="0">
                  <a:moveTo>
                    <a:pt x="0" y="0"/>
                  </a:moveTo>
                  <a:lnTo>
                    <a:pt x="0" y="2394"/>
                  </a:lnTo>
                  <a:lnTo>
                    <a:pt x="13476" y="2394"/>
                  </a:lnTo>
                  <a:lnTo>
                    <a:pt x="134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45"/>
            <p:cNvSpPr/>
            <p:nvPr/>
          </p:nvSpPr>
          <p:spPr>
            <a:xfrm flipH="1">
              <a:off x="7904136" y="3630637"/>
              <a:ext cx="82797" cy="1067853"/>
            </a:xfrm>
            <a:custGeom>
              <a:avLst/>
              <a:gdLst/>
              <a:ahLst/>
              <a:cxnLst/>
              <a:rect l="l" t="t" r="r" b="b"/>
              <a:pathLst>
                <a:path w="1158" h="14935" extrusionOk="0">
                  <a:moveTo>
                    <a:pt x="491" y="0"/>
                  </a:moveTo>
                  <a:lnTo>
                    <a:pt x="0" y="14934"/>
                  </a:lnTo>
                  <a:lnTo>
                    <a:pt x="1157" y="14934"/>
                  </a:lnTo>
                  <a:lnTo>
                    <a:pt x="1157" y="62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45"/>
            <p:cNvSpPr/>
            <p:nvPr/>
          </p:nvSpPr>
          <p:spPr>
            <a:xfrm flipH="1">
              <a:off x="7160115" y="3630637"/>
              <a:ext cx="82797" cy="1067853"/>
            </a:xfrm>
            <a:custGeom>
              <a:avLst/>
              <a:gdLst/>
              <a:ahLst/>
              <a:cxnLst/>
              <a:rect l="l" t="t" r="r" b="b"/>
              <a:pathLst>
                <a:path w="1158" h="14935" extrusionOk="0">
                  <a:moveTo>
                    <a:pt x="492" y="0"/>
                  </a:moveTo>
                  <a:lnTo>
                    <a:pt x="1" y="14934"/>
                  </a:lnTo>
                  <a:lnTo>
                    <a:pt x="1158" y="14934"/>
                  </a:lnTo>
                  <a:lnTo>
                    <a:pt x="1158" y="6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45"/>
            <p:cNvSpPr/>
            <p:nvPr/>
          </p:nvSpPr>
          <p:spPr>
            <a:xfrm flipH="1">
              <a:off x="7869387" y="3630637"/>
              <a:ext cx="82797" cy="1067853"/>
            </a:xfrm>
            <a:custGeom>
              <a:avLst/>
              <a:gdLst/>
              <a:ahLst/>
              <a:cxnLst/>
              <a:rect l="l" t="t" r="r" b="b"/>
              <a:pathLst>
                <a:path w="1158" h="14935" extrusionOk="0">
                  <a:moveTo>
                    <a:pt x="492" y="0"/>
                  </a:moveTo>
                  <a:lnTo>
                    <a:pt x="1" y="14934"/>
                  </a:lnTo>
                  <a:lnTo>
                    <a:pt x="1158" y="14934"/>
                  </a:lnTo>
                  <a:lnTo>
                    <a:pt x="1158" y="6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45"/>
            <p:cNvSpPr/>
            <p:nvPr/>
          </p:nvSpPr>
          <p:spPr>
            <a:xfrm flipH="1">
              <a:off x="7925083" y="3618125"/>
              <a:ext cx="304232" cy="171243"/>
            </a:xfrm>
            <a:custGeom>
              <a:avLst/>
              <a:gdLst/>
              <a:ahLst/>
              <a:cxnLst/>
              <a:rect l="l" t="t" r="r" b="b"/>
              <a:pathLst>
                <a:path w="4255" h="2395" extrusionOk="0">
                  <a:moveTo>
                    <a:pt x="0" y="0"/>
                  </a:moveTo>
                  <a:lnTo>
                    <a:pt x="0" y="2394"/>
                  </a:lnTo>
                  <a:lnTo>
                    <a:pt x="4254" y="2394"/>
                  </a:lnTo>
                  <a:lnTo>
                    <a:pt x="4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45"/>
            <p:cNvSpPr/>
            <p:nvPr/>
          </p:nvSpPr>
          <p:spPr>
            <a:xfrm flipH="1">
              <a:off x="7197217" y="3636715"/>
              <a:ext cx="656370" cy="133419"/>
            </a:xfrm>
            <a:custGeom>
              <a:avLst/>
              <a:gdLst/>
              <a:ahLst/>
              <a:cxnLst/>
              <a:rect l="l" t="t" r="r" b="b"/>
              <a:pathLst>
                <a:path w="9180" h="1866" extrusionOk="0">
                  <a:moveTo>
                    <a:pt x="9033" y="71"/>
                  </a:moveTo>
                  <a:lnTo>
                    <a:pt x="9033" y="1794"/>
                  </a:lnTo>
                  <a:lnTo>
                    <a:pt x="147" y="1794"/>
                  </a:lnTo>
                  <a:lnTo>
                    <a:pt x="147" y="71"/>
                  </a:lnTo>
                  <a:close/>
                  <a:moveTo>
                    <a:pt x="0" y="0"/>
                  </a:moveTo>
                  <a:lnTo>
                    <a:pt x="0" y="1865"/>
                  </a:lnTo>
                  <a:lnTo>
                    <a:pt x="9179" y="1865"/>
                  </a:lnTo>
                  <a:lnTo>
                    <a:pt x="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45"/>
            <p:cNvSpPr/>
            <p:nvPr/>
          </p:nvSpPr>
          <p:spPr>
            <a:xfrm flipH="1">
              <a:off x="7449401" y="3673465"/>
              <a:ext cx="63563" cy="30459"/>
            </a:xfrm>
            <a:custGeom>
              <a:avLst/>
              <a:gdLst/>
              <a:ahLst/>
              <a:cxnLst/>
              <a:rect l="l" t="t" r="r" b="b"/>
              <a:pathLst>
                <a:path w="889" h="426" extrusionOk="0">
                  <a:moveTo>
                    <a:pt x="444" y="1"/>
                  </a:moveTo>
                  <a:cubicBezTo>
                    <a:pt x="199" y="1"/>
                    <a:pt x="0" y="95"/>
                    <a:pt x="0" y="213"/>
                  </a:cubicBezTo>
                  <a:cubicBezTo>
                    <a:pt x="0" y="331"/>
                    <a:pt x="199" y="426"/>
                    <a:pt x="444" y="426"/>
                  </a:cubicBezTo>
                  <a:cubicBezTo>
                    <a:pt x="690" y="426"/>
                    <a:pt x="888" y="331"/>
                    <a:pt x="888" y="213"/>
                  </a:cubicBezTo>
                  <a:cubicBezTo>
                    <a:pt x="888" y="95"/>
                    <a:pt x="690" y="1"/>
                    <a:pt x="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45"/>
            <p:cNvSpPr/>
            <p:nvPr/>
          </p:nvSpPr>
          <p:spPr>
            <a:xfrm flipH="1">
              <a:off x="7184061" y="4059705"/>
              <a:ext cx="706635" cy="17589"/>
            </a:xfrm>
            <a:custGeom>
              <a:avLst/>
              <a:gdLst/>
              <a:ahLst/>
              <a:cxnLst/>
              <a:rect l="l" t="t" r="r" b="b"/>
              <a:pathLst>
                <a:path w="988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9882" y="246"/>
                  </a:lnTo>
                  <a:lnTo>
                    <a:pt x="9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45"/>
            <p:cNvSpPr/>
            <p:nvPr/>
          </p:nvSpPr>
          <p:spPr>
            <a:xfrm flipH="1">
              <a:off x="7945371" y="1986113"/>
              <a:ext cx="504432" cy="523308"/>
            </a:xfrm>
            <a:custGeom>
              <a:avLst/>
              <a:gdLst/>
              <a:ahLst/>
              <a:cxnLst/>
              <a:rect l="l" t="t" r="r" b="b"/>
              <a:pathLst>
                <a:path w="7055" h="7319" extrusionOk="0">
                  <a:moveTo>
                    <a:pt x="3527" y="1"/>
                  </a:moveTo>
                  <a:cubicBezTo>
                    <a:pt x="3461" y="1"/>
                    <a:pt x="3400" y="5"/>
                    <a:pt x="3339" y="5"/>
                  </a:cubicBezTo>
                  <a:cubicBezTo>
                    <a:pt x="3315" y="10"/>
                    <a:pt x="3296" y="10"/>
                    <a:pt x="3277" y="10"/>
                  </a:cubicBezTo>
                  <a:cubicBezTo>
                    <a:pt x="3235" y="15"/>
                    <a:pt x="3192" y="19"/>
                    <a:pt x="3150" y="24"/>
                  </a:cubicBezTo>
                  <a:cubicBezTo>
                    <a:pt x="3126" y="24"/>
                    <a:pt x="3102" y="29"/>
                    <a:pt x="3079" y="34"/>
                  </a:cubicBezTo>
                  <a:cubicBezTo>
                    <a:pt x="3041" y="38"/>
                    <a:pt x="3003" y="43"/>
                    <a:pt x="2961" y="48"/>
                  </a:cubicBezTo>
                  <a:cubicBezTo>
                    <a:pt x="2937" y="53"/>
                    <a:pt x="2918" y="57"/>
                    <a:pt x="2895" y="62"/>
                  </a:cubicBezTo>
                  <a:cubicBezTo>
                    <a:pt x="2852" y="67"/>
                    <a:pt x="2814" y="76"/>
                    <a:pt x="2781" y="86"/>
                  </a:cubicBezTo>
                  <a:cubicBezTo>
                    <a:pt x="2758" y="90"/>
                    <a:pt x="2734" y="95"/>
                    <a:pt x="2711" y="100"/>
                  </a:cubicBezTo>
                  <a:cubicBezTo>
                    <a:pt x="2673" y="109"/>
                    <a:pt x="2635" y="119"/>
                    <a:pt x="2597" y="133"/>
                  </a:cubicBezTo>
                  <a:cubicBezTo>
                    <a:pt x="2578" y="138"/>
                    <a:pt x="2555" y="142"/>
                    <a:pt x="2536" y="152"/>
                  </a:cubicBezTo>
                  <a:cubicBezTo>
                    <a:pt x="2498" y="161"/>
                    <a:pt x="2456" y="175"/>
                    <a:pt x="2418" y="185"/>
                  </a:cubicBezTo>
                  <a:cubicBezTo>
                    <a:pt x="2399" y="194"/>
                    <a:pt x="2380" y="199"/>
                    <a:pt x="2361" y="208"/>
                  </a:cubicBezTo>
                  <a:cubicBezTo>
                    <a:pt x="2323" y="222"/>
                    <a:pt x="2281" y="237"/>
                    <a:pt x="2243" y="256"/>
                  </a:cubicBezTo>
                  <a:cubicBezTo>
                    <a:pt x="2224" y="260"/>
                    <a:pt x="2210" y="265"/>
                    <a:pt x="2196" y="274"/>
                  </a:cubicBezTo>
                  <a:cubicBezTo>
                    <a:pt x="2149" y="293"/>
                    <a:pt x="2106" y="312"/>
                    <a:pt x="2064" y="331"/>
                  </a:cubicBezTo>
                  <a:cubicBezTo>
                    <a:pt x="2050" y="336"/>
                    <a:pt x="2040" y="341"/>
                    <a:pt x="2031" y="345"/>
                  </a:cubicBezTo>
                  <a:cubicBezTo>
                    <a:pt x="1979" y="374"/>
                    <a:pt x="1927" y="402"/>
                    <a:pt x="1875" y="426"/>
                  </a:cubicBezTo>
                  <a:cubicBezTo>
                    <a:pt x="1875" y="430"/>
                    <a:pt x="1870" y="430"/>
                    <a:pt x="1870" y="430"/>
                  </a:cubicBezTo>
                  <a:cubicBezTo>
                    <a:pt x="1544" y="614"/>
                    <a:pt x="1247" y="846"/>
                    <a:pt x="987" y="1124"/>
                  </a:cubicBezTo>
                  <a:cubicBezTo>
                    <a:pt x="945" y="1172"/>
                    <a:pt x="907" y="1214"/>
                    <a:pt x="864" y="1261"/>
                  </a:cubicBezTo>
                  <a:cubicBezTo>
                    <a:pt x="864" y="1261"/>
                    <a:pt x="864" y="1266"/>
                    <a:pt x="864" y="1266"/>
                  </a:cubicBezTo>
                  <a:cubicBezTo>
                    <a:pt x="326" y="1908"/>
                    <a:pt x="0" y="2744"/>
                    <a:pt x="0" y="3660"/>
                  </a:cubicBezTo>
                  <a:cubicBezTo>
                    <a:pt x="0" y="5681"/>
                    <a:pt x="1582" y="7319"/>
                    <a:pt x="3527" y="7319"/>
                  </a:cubicBezTo>
                  <a:cubicBezTo>
                    <a:pt x="5208" y="7319"/>
                    <a:pt x="6615" y="6096"/>
                    <a:pt x="6969" y="4458"/>
                  </a:cubicBezTo>
                  <a:cubicBezTo>
                    <a:pt x="6979" y="4392"/>
                    <a:pt x="6993" y="4330"/>
                    <a:pt x="7002" y="4264"/>
                  </a:cubicBezTo>
                  <a:cubicBezTo>
                    <a:pt x="7012" y="4203"/>
                    <a:pt x="7021" y="4141"/>
                    <a:pt x="7031" y="4080"/>
                  </a:cubicBezTo>
                  <a:cubicBezTo>
                    <a:pt x="7031" y="4071"/>
                    <a:pt x="7031" y="4066"/>
                    <a:pt x="7031" y="4061"/>
                  </a:cubicBezTo>
                  <a:cubicBezTo>
                    <a:pt x="7036" y="4004"/>
                    <a:pt x="7040" y="3948"/>
                    <a:pt x="7045" y="3891"/>
                  </a:cubicBezTo>
                  <a:cubicBezTo>
                    <a:pt x="7045" y="3882"/>
                    <a:pt x="7045" y="3872"/>
                    <a:pt x="7045" y="3858"/>
                  </a:cubicBezTo>
                  <a:cubicBezTo>
                    <a:pt x="7050" y="3792"/>
                    <a:pt x="7054" y="3726"/>
                    <a:pt x="7054" y="3660"/>
                  </a:cubicBezTo>
                  <a:cubicBezTo>
                    <a:pt x="7054" y="1639"/>
                    <a:pt x="5473" y="1"/>
                    <a:pt x="3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45"/>
            <p:cNvSpPr/>
            <p:nvPr/>
          </p:nvSpPr>
          <p:spPr>
            <a:xfrm flipH="1">
              <a:off x="7945371" y="1948289"/>
              <a:ext cx="504432" cy="495996"/>
            </a:xfrm>
            <a:custGeom>
              <a:avLst/>
              <a:gdLst/>
              <a:ahLst/>
              <a:cxnLst/>
              <a:rect l="l" t="t" r="r" b="b"/>
              <a:pathLst>
                <a:path w="7055" h="6937" extrusionOk="0">
                  <a:moveTo>
                    <a:pt x="3527" y="1"/>
                  </a:moveTo>
                  <a:cubicBezTo>
                    <a:pt x="1582" y="1"/>
                    <a:pt x="0" y="1554"/>
                    <a:pt x="0" y="3466"/>
                  </a:cubicBezTo>
                  <a:cubicBezTo>
                    <a:pt x="0" y="5383"/>
                    <a:pt x="1582" y="6937"/>
                    <a:pt x="3527" y="6937"/>
                  </a:cubicBezTo>
                  <a:cubicBezTo>
                    <a:pt x="5473" y="6937"/>
                    <a:pt x="7054" y="5383"/>
                    <a:pt x="7054" y="3466"/>
                  </a:cubicBezTo>
                  <a:cubicBezTo>
                    <a:pt x="7054" y="1554"/>
                    <a:pt x="5473" y="1"/>
                    <a:pt x="3527" y="1"/>
                  </a:cubicBezTo>
                  <a:close/>
                </a:path>
              </a:pathLst>
            </a:custGeom>
            <a:solidFill>
              <a:srgbClr val="F1ED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45"/>
            <p:cNvSpPr/>
            <p:nvPr/>
          </p:nvSpPr>
          <p:spPr>
            <a:xfrm flipH="1">
              <a:off x="7945371" y="1948289"/>
              <a:ext cx="504432" cy="495996"/>
            </a:xfrm>
            <a:custGeom>
              <a:avLst/>
              <a:gdLst/>
              <a:ahLst/>
              <a:cxnLst/>
              <a:rect l="l" t="t" r="r" b="b"/>
              <a:pathLst>
                <a:path w="7055" h="6937" extrusionOk="0">
                  <a:moveTo>
                    <a:pt x="7054" y="3466"/>
                  </a:moveTo>
                  <a:cubicBezTo>
                    <a:pt x="7054" y="1554"/>
                    <a:pt x="5473" y="1"/>
                    <a:pt x="3527" y="1"/>
                  </a:cubicBezTo>
                  <a:cubicBezTo>
                    <a:pt x="1582" y="1"/>
                    <a:pt x="0" y="1554"/>
                    <a:pt x="0" y="3466"/>
                  </a:cubicBezTo>
                  <a:cubicBezTo>
                    <a:pt x="0" y="5383"/>
                    <a:pt x="1582" y="6937"/>
                    <a:pt x="3527" y="6937"/>
                  </a:cubicBezTo>
                  <a:cubicBezTo>
                    <a:pt x="5473" y="6937"/>
                    <a:pt x="7054" y="5383"/>
                    <a:pt x="7054" y="34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45"/>
            <p:cNvSpPr/>
            <p:nvPr/>
          </p:nvSpPr>
          <p:spPr>
            <a:xfrm flipH="1">
              <a:off x="7945372" y="1948289"/>
              <a:ext cx="448734" cy="387673"/>
            </a:xfrm>
            <a:custGeom>
              <a:avLst/>
              <a:gdLst/>
              <a:ahLst/>
              <a:cxnLst/>
              <a:rect l="l" t="t" r="r" b="b"/>
              <a:pathLst>
                <a:path w="6276" h="5422" extrusionOk="0">
                  <a:moveTo>
                    <a:pt x="2748" y="1"/>
                  </a:moveTo>
                  <a:cubicBezTo>
                    <a:pt x="1686" y="1"/>
                    <a:pt x="732" y="463"/>
                    <a:pt x="85" y="1195"/>
                  </a:cubicBezTo>
                  <a:cubicBezTo>
                    <a:pt x="29" y="1441"/>
                    <a:pt x="0" y="1696"/>
                    <a:pt x="0" y="1955"/>
                  </a:cubicBezTo>
                  <a:cubicBezTo>
                    <a:pt x="0" y="3868"/>
                    <a:pt x="1577" y="5421"/>
                    <a:pt x="3523" y="5421"/>
                  </a:cubicBezTo>
                  <a:cubicBezTo>
                    <a:pt x="4590" y="5421"/>
                    <a:pt x="5544" y="4958"/>
                    <a:pt x="6190" y="4222"/>
                  </a:cubicBezTo>
                  <a:cubicBezTo>
                    <a:pt x="6242" y="3981"/>
                    <a:pt x="6275" y="3726"/>
                    <a:pt x="6275" y="3466"/>
                  </a:cubicBezTo>
                  <a:cubicBezTo>
                    <a:pt x="6275" y="1554"/>
                    <a:pt x="4694" y="1"/>
                    <a:pt x="27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45"/>
            <p:cNvSpPr/>
            <p:nvPr/>
          </p:nvSpPr>
          <p:spPr>
            <a:xfrm flipH="1">
              <a:off x="8192192" y="2384507"/>
              <a:ext cx="11154" cy="45974"/>
            </a:xfrm>
            <a:custGeom>
              <a:avLst/>
              <a:gdLst/>
              <a:ahLst/>
              <a:cxnLst/>
              <a:rect l="l" t="t" r="r" b="b"/>
              <a:pathLst>
                <a:path w="156" h="643" extrusionOk="0">
                  <a:moveTo>
                    <a:pt x="0" y="0"/>
                  </a:moveTo>
                  <a:lnTo>
                    <a:pt x="0" y="642"/>
                  </a:lnTo>
                  <a:lnTo>
                    <a:pt x="156" y="64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45"/>
            <p:cNvSpPr/>
            <p:nvPr/>
          </p:nvSpPr>
          <p:spPr>
            <a:xfrm flipH="1">
              <a:off x="8192192" y="1963519"/>
              <a:ext cx="11154" cy="45617"/>
            </a:xfrm>
            <a:custGeom>
              <a:avLst/>
              <a:gdLst/>
              <a:ahLst/>
              <a:cxnLst/>
              <a:rect l="l" t="t" r="r" b="b"/>
              <a:pathLst>
                <a:path w="156" h="638" extrusionOk="0">
                  <a:moveTo>
                    <a:pt x="0" y="0"/>
                  </a:moveTo>
                  <a:lnTo>
                    <a:pt x="0" y="638"/>
                  </a:lnTo>
                  <a:lnTo>
                    <a:pt x="156" y="63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45"/>
            <p:cNvSpPr/>
            <p:nvPr/>
          </p:nvSpPr>
          <p:spPr>
            <a:xfrm flipH="1">
              <a:off x="8385240" y="2191387"/>
              <a:ext cx="45688" cy="11226"/>
            </a:xfrm>
            <a:custGeom>
              <a:avLst/>
              <a:gdLst/>
              <a:ahLst/>
              <a:cxnLst/>
              <a:rect l="l" t="t" r="r" b="b"/>
              <a:pathLst>
                <a:path w="639" h="157" extrusionOk="0">
                  <a:moveTo>
                    <a:pt x="1" y="0"/>
                  </a:moveTo>
                  <a:lnTo>
                    <a:pt x="1" y="156"/>
                  </a:lnTo>
                  <a:lnTo>
                    <a:pt x="638" y="156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45"/>
            <p:cNvSpPr/>
            <p:nvPr/>
          </p:nvSpPr>
          <p:spPr>
            <a:xfrm flipH="1">
              <a:off x="7964324" y="2191387"/>
              <a:ext cx="45617" cy="11226"/>
            </a:xfrm>
            <a:custGeom>
              <a:avLst/>
              <a:gdLst/>
              <a:ahLst/>
              <a:cxnLst/>
              <a:rect l="l" t="t" r="r" b="b"/>
              <a:pathLst>
                <a:path w="638" h="157" extrusionOk="0">
                  <a:moveTo>
                    <a:pt x="1" y="0"/>
                  </a:moveTo>
                  <a:lnTo>
                    <a:pt x="1" y="156"/>
                  </a:lnTo>
                  <a:lnTo>
                    <a:pt x="638" y="156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45"/>
            <p:cNvSpPr/>
            <p:nvPr/>
          </p:nvSpPr>
          <p:spPr>
            <a:xfrm flipH="1">
              <a:off x="8326539" y="2028011"/>
              <a:ext cx="40254" cy="40183"/>
            </a:xfrm>
            <a:custGeom>
              <a:avLst/>
              <a:gdLst/>
              <a:ahLst/>
              <a:cxnLst/>
              <a:rect l="l" t="t" r="r" b="b"/>
              <a:pathLst>
                <a:path w="563" h="562" extrusionOk="0">
                  <a:moveTo>
                    <a:pt x="114" y="0"/>
                  </a:moveTo>
                  <a:lnTo>
                    <a:pt x="1" y="109"/>
                  </a:lnTo>
                  <a:lnTo>
                    <a:pt x="454" y="562"/>
                  </a:lnTo>
                  <a:lnTo>
                    <a:pt x="563" y="45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45"/>
            <p:cNvSpPr/>
            <p:nvPr/>
          </p:nvSpPr>
          <p:spPr>
            <a:xfrm flipH="1">
              <a:off x="8028745" y="2325734"/>
              <a:ext cx="40254" cy="40254"/>
            </a:xfrm>
            <a:custGeom>
              <a:avLst/>
              <a:gdLst/>
              <a:ahLst/>
              <a:cxnLst/>
              <a:rect l="l" t="t" r="r" b="b"/>
              <a:pathLst>
                <a:path w="563" h="563" extrusionOk="0">
                  <a:moveTo>
                    <a:pt x="114" y="0"/>
                  </a:moveTo>
                  <a:lnTo>
                    <a:pt x="0" y="109"/>
                  </a:lnTo>
                  <a:lnTo>
                    <a:pt x="454" y="562"/>
                  </a:lnTo>
                  <a:lnTo>
                    <a:pt x="562" y="454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45"/>
            <p:cNvSpPr/>
            <p:nvPr/>
          </p:nvSpPr>
          <p:spPr>
            <a:xfrm flipH="1">
              <a:off x="8028745" y="2028011"/>
              <a:ext cx="40254" cy="40183"/>
            </a:xfrm>
            <a:custGeom>
              <a:avLst/>
              <a:gdLst/>
              <a:ahLst/>
              <a:cxnLst/>
              <a:rect l="l" t="t" r="r" b="b"/>
              <a:pathLst>
                <a:path w="563" h="562" extrusionOk="0">
                  <a:moveTo>
                    <a:pt x="454" y="0"/>
                  </a:moveTo>
                  <a:lnTo>
                    <a:pt x="0" y="453"/>
                  </a:lnTo>
                  <a:lnTo>
                    <a:pt x="109" y="562"/>
                  </a:lnTo>
                  <a:lnTo>
                    <a:pt x="562" y="109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45"/>
            <p:cNvSpPr/>
            <p:nvPr/>
          </p:nvSpPr>
          <p:spPr>
            <a:xfrm flipH="1">
              <a:off x="8326539" y="2325734"/>
              <a:ext cx="39897" cy="40254"/>
            </a:xfrm>
            <a:custGeom>
              <a:avLst/>
              <a:gdLst/>
              <a:ahLst/>
              <a:cxnLst/>
              <a:rect l="l" t="t" r="r" b="b"/>
              <a:pathLst>
                <a:path w="558" h="563" extrusionOk="0">
                  <a:moveTo>
                    <a:pt x="449" y="0"/>
                  </a:moveTo>
                  <a:lnTo>
                    <a:pt x="1" y="454"/>
                  </a:lnTo>
                  <a:lnTo>
                    <a:pt x="109" y="562"/>
                  </a:lnTo>
                  <a:lnTo>
                    <a:pt x="558" y="109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45"/>
            <p:cNvSpPr/>
            <p:nvPr/>
          </p:nvSpPr>
          <p:spPr>
            <a:xfrm flipH="1">
              <a:off x="8185042" y="2093147"/>
              <a:ext cx="25096" cy="107751"/>
            </a:xfrm>
            <a:custGeom>
              <a:avLst/>
              <a:gdLst/>
              <a:ahLst/>
              <a:cxnLst/>
              <a:rect l="l" t="t" r="r" b="b"/>
              <a:pathLst>
                <a:path w="351" h="1507" extrusionOk="0">
                  <a:moveTo>
                    <a:pt x="1" y="0"/>
                  </a:moveTo>
                  <a:lnTo>
                    <a:pt x="1" y="1506"/>
                  </a:lnTo>
                  <a:lnTo>
                    <a:pt x="350" y="150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45"/>
            <p:cNvSpPr/>
            <p:nvPr/>
          </p:nvSpPr>
          <p:spPr>
            <a:xfrm flipH="1">
              <a:off x="8082797" y="2183236"/>
              <a:ext cx="122265" cy="121979"/>
            </a:xfrm>
            <a:custGeom>
              <a:avLst/>
              <a:gdLst/>
              <a:ahLst/>
              <a:cxnLst/>
              <a:rect l="l" t="t" r="r" b="b"/>
              <a:pathLst>
                <a:path w="1710" h="1706" extrusionOk="0">
                  <a:moveTo>
                    <a:pt x="185" y="1"/>
                  </a:moveTo>
                  <a:lnTo>
                    <a:pt x="1" y="185"/>
                  </a:lnTo>
                  <a:lnTo>
                    <a:pt x="1526" y="1705"/>
                  </a:lnTo>
                  <a:lnTo>
                    <a:pt x="1710" y="152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45"/>
            <p:cNvSpPr/>
            <p:nvPr/>
          </p:nvSpPr>
          <p:spPr>
            <a:xfrm flipH="1">
              <a:off x="7678985" y="3931077"/>
              <a:ext cx="74002" cy="166166"/>
            </a:xfrm>
            <a:custGeom>
              <a:avLst/>
              <a:gdLst/>
              <a:ahLst/>
              <a:cxnLst/>
              <a:rect l="l" t="t" r="r" b="b"/>
              <a:pathLst>
                <a:path w="1035" h="2324" extrusionOk="0">
                  <a:moveTo>
                    <a:pt x="185" y="0"/>
                  </a:moveTo>
                  <a:lnTo>
                    <a:pt x="0" y="147"/>
                  </a:lnTo>
                  <a:lnTo>
                    <a:pt x="883" y="2323"/>
                  </a:lnTo>
                  <a:lnTo>
                    <a:pt x="1034" y="207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E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45"/>
            <p:cNvSpPr/>
            <p:nvPr/>
          </p:nvSpPr>
          <p:spPr>
            <a:xfrm flipH="1">
              <a:off x="7724531" y="3931077"/>
              <a:ext cx="28457" cy="80080"/>
            </a:xfrm>
            <a:custGeom>
              <a:avLst/>
              <a:gdLst/>
              <a:ahLst/>
              <a:cxnLst/>
              <a:rect l="l" t="t" r="r" b="b"/>
              <a:pathLst>
                <a:path w="398" h="1120" extrusionOk="0">
                  <a:moveTo>
                    <a:pt x="185" y="0"/>
                  </a:moveTo>
                  <a:lnTo>
                    <a:pt x="0" y="147"/>
                  </a:lnTo>
                  <a:lnTo>
                    <a:pt x="397" y="1119"/>
                  </a:lnTo>
                  <a:cubicBezTo>
                    <a:pt x="345" y="860"/>
                    <a:pt x="345" y="647"/>
                    <a:pt x="397" y="520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rgbClr val="FED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45"/>
            <p:cNvSpPr/>
            <p:nvPr/>
          </p:nvSpPr>
          <p:spPr>
            <a:xfrm flipH="1">
              <a:off x="7688781" y="4092094"/>
              <a:ext cx="3074" cy="5148"/>
            </a:xfrm>
            <a:custGeom>
              <a:avLst/>
              <a:gdLst/>
              <a:ahLst/>
              <a:cxnLst/>
              <a:rect l="l" t="t" r="r" b="b"/>
              <a:pathLst>
                <a:path w="43" h="72" extrusionOk="0">
                  <a:moveTo>
                    <a:pt x="0" y="1"/>
                  </a:moveTo>
                  <a:lnTo>
                    <a:pt x="28" y="71"/>
                  </a:lnTo>
                  <a:lnTo>
                    <a:pt x="43" y="57"/>
                  </a:lnTo>
                  <a:cubicBezTo>
                    <a:pt x="28" y="38"/>
                    <a:pt x="14" y="19"/>
                    <a:pt x="0" y="1"/>
                  </a:cubicBezTo>
                  <a:close/>
                </a:path>
              </a:pathLst>
            </a:custGeom>
            <a:solidFill>
              <a:srgbClr val="FED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45"/>
            <p:cNvSpPr/>
            <p:nvPr/>
          </p:nvSpPr>
          <p:spPr>
            <a:xfrm flipH="1">
              <a:off x="8046634" y="4527882"/>
              <a:ext cx="45974" cy="46761"/>
            </a:xfrm>
            <a:custGeom>
              <a:avLst/>
              <a:gdLst/>
              <a:ahLst/>
              <a:cxnLst/>
              <a:rect l="l" t="t" r="r" b="b"/>
              <a:pathLst>
                <a:path w="643" h="654" extrusionOk="0">
                  <a:moveTo>
                    <a:pt x="322" y="0"/>
                  </a:moveTo>
                  <a:cubicBezTo>
                    <a:pt x="314" y="0"/>
                    <a:pt x="306" y="0"/>
                    <a:pt x="298" y="1"/>
                  </a:cubicBezTo>
                  <a:cubicBezTo>
                    <a:pt x="128" y="15"/>
                    <a:pt x="1" y="171"/>
                    <a:pt x="15" y="355"/>
                  </a:cubicBezTo>
                  <a:cubicBezTo>
                    <a:pt x="28" y="526"/>
                    <a:pt x="161" y="654"/>
                    <a:pt x="320" y="654"/>
                  </a:cubicBezTo>
                  <a:cubicBezTo>
                    <a:pt x="329" y="654"/>
                    <a:pt x="337" y="653"/>
                    <a:pt x="345" y="653"/>
                  </a:cubicBezTo>
                  <a:cubicBezTo>
                    <a:pt x="515" y="638"/>
                    <a:pt x="643" y="483"/>
                    <a:pt x="629" y="303"/>
                  </a:cubicBezTo>
                  <a:cubicBezTo>
                    <a:pt x="620" y="132"/>
                    <a:pt x="482" y="0"/>
                    <a:pt x="322" y="0"/>
                  </a:cubicBez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45"/>
            <p:cNvSpPr/>
            <p:nvPr/>
          </p:nvSpPr>
          <p:spPr>
            <a:xfrm flipH="1">
              <a:off x="7976064" y="4461102"/>
              <a:ext cx="104748" cy="97955"/>
            </a:xfrm>
            <a:custGeom>
              <a:avLst/>
              <a:gdLst/>
              <a:ahLst/>
              <a:cxnLst/>
              <a:rect l="l" t="t" r="r" b="b"/>
              <a:pathLst>
                <a:path w="1465" h="1370" extrusionOk="0">
                  <a:moveTo>
                    <a:pt x="1129" y="0"/>
                  </a:moveTo>
                  <a:cubicBezTo>
                    <a:pt x="633" y="232"/>
                    <a:pt x="213" y="628"/>
                    <a:pt x="1" y="1242"/>
                  </a:cubicBezTo>
                  <a:lnTo>
                    <a:pt x="256" y="1369"/>
                  </a:lnTo>
                  <a:cubicBezTo>
                    <a:pt x="520" y="826"/>
                    <a:pt x="837" y="373"/>
                    <a:pt x="1464" y="184"/>
                  </a:cubicBezTo>
                  <a:cubicBezTo>
                    <a:pt x="1337" y="128"/>
                    <a:pt x="1224" y="66"/>
                    <a:pt x="1129" y="0"/>
                  </a:cubicBez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45"/>
            <p:cNvSpPr/>
            <p:nvPr/>
          </p:nvSpPr>
          <p:spPr>
            <a:xfrm flipH="1">
              <a:off x="7474067" y="4245031"/>
              <a:ext cx="157729" cy="236379"/>
            </a:xfrm>
            <a:custGeom>
              <a:avLst/>
              <a:gdLst/>
              <a:ahLst/>
              <a:cxnLst/>
              <a:rect l="l" t="t" r="r" b="b"/>
              <a:pathLst>
                <a:path w="2206" h="3306" extrusionOk="0">
                  <a:moveTo>
                    <a:pt x="558" y="0"/>
                  </a:moveTo>
                  <a:lnTo>
                    <a:pt x="0" y="397"/>
                  </a:lnTo>
                  <a:cubicBezTo>
                    <a:pt x="1365" y="1275"/>
                    <a:pt x="2073" y="3305"/>
                    <a:pt x="2073" y="3305"/>
                  </a:cubicBezTo>
                  <a:lnTo>
                    <a:pt x="2205" y="3301"/>
                  </a:lnTo>
                  <a:cubicBezTo>
                    <a:pt x="1998" y="1171"/>
                    <a:pt x="558" y="0"/>
                    <a:pt x="558" y="0"/>
                  </a:cubicBezTo>
                  <a:close/>
                </a:path>
              </a:pathLst>
            </a:custGeom>
            <a:solidFill>
              <a:srgbClr val="FEA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45"/>
            <p:cNvSpPr/>
            <p:nvPr/>
          </p:nvSpPr>
          <p:spPr>
            <a:xfrm flipH="1">
              <a:off x="7917004" y="4398969"/>
              <a:ext cx="287716" cy="304876"/>
            </a:xfrm>
            <a:custGeom>
              <a:avLst/>
              <a:gdLst/>
              <a:ahLst/>
              <a:cxnLst/>
              <a:rect l="l" t="t" r="r" b="b"/>
              <a:pathLst>
                <a:path w="4024" h="4264" extrusionOk="0">
                  <a:moveTo>
                    <a:pt x="1946" y="525"/>
                  </a:moveTo>
                  <a:cubicBezTo>
                    <a:pt x="2806" y="525"/>
                    <a:pt x="3500" y="1261"/>
                    <a:pt x="3500" y="2172"/>
                  </a:cubicBezTo>
                  <a:cubicBezTo>
                    <a:pt x="3500" y="3084"/>
                    <a:pt x="2806" y="3820"/>
                    <a:pt x="1946" y="3820"/>
                  </a:cubicBezTo>
                  <a:cubicBezTo>
                    <a:pt x="1087" y="3820"/>
                    <a:pt x="388" y="3084"/>
                    <a:pt x="388" y="2172"/>
                  </a:cubicBezTo>
                  <a:cubicBezTo>
                    <a:pt x="388" y="1261"/>
                    <a:pt x="1087" y="525"/>
                    <a:pt x="1946" y="525"/>
                  </a:cubicBezTo>
                  <a:close/>
                  <a:moveTo>
                    <a:pt x="2012" y="0"/>
                  </a:moveTo>
                  <a:cubicBezTo>
                    <a:pt x="903" y="0"/>
                    <a:pt x="1" y="954"/>
                    <a:pt x="1" y="2130"/>
                  </a:cubicBezTo>
                  <a:cubicBezTo>
                    <a:pt x="1" y="3310"/>
                    <a:pt x="903" y="4264"/>
                    <a:pt x="2012" y="4264"/>
                  </a:cubicBezTo>
                  <a:cubicBezTo>
                    <a:pt x="3122" y="4264"/>
                    <a:pt x="4024" y="3310"/>
                    <a:pt x="4024" y="2130"/>
                  </a:cubicBezTo>
                  <a:cubicBezTo>
                    <a:pt x="4024" y="954"/>
                    <a:pt x="3122" y="0"/>
                    <a:pt x="20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45"/>
            <p:cNvSpPr/>
            <p:nvPr/>
          </p:nvSpPr>
          <p:spPr>
            <a:xfrm flipH="1">
              <a:off x="7283662" y="4274703"/>
              <a:ext cx="405190" cy="429143"/>
            </a:xfrm>
            <a:custGeom>
              <a:avLst/>
              <a:gdLst/>
              <a:ahLst/>
              <a:cxnLst/>
              <a:rect l="l" t="t" r="r" b="b"/>
              <a:pathLst>
                <a:path w="5667" h="6002" extrusionOk="0">
                  <a:moveTo>
                    <a:pt x="2739" y="742"/>
                  </a:moveTo>
                  <a:cubicBezTo>
                    <a:pt x="3948" y="742"/>
                    <a:pt x="4930" y="1781"/>
                    <a:pt x="4930" y="3060"/>
                  </a:cubicBezTo>
                  <a:cubicBezTo>
                    <a:pt x="4930" y="4340"/>
                    <a:pt x="3948" y="5379"/>
                    <a:pt x="2739" y="5379"/>
                  </a:cubicBezTo>
                  <a:cubicBezTo>
                    <a:pt x="1530" y="5379"/>
                    <a:pt x="548" y="4340"/>
                    <a:pt x="548" y="3060"/>
                  </a:cubicBezTo>
                  <a:cubicBezTo>
                    <a:pt x="548" y="1781"/>
                    <a:pt x="1530" y="742"/>
                    <a:pt x="2739" y="742"/>
                  </a:cubicBezTo>
                  <a:close/>
                  <a:moveTo>
                    <a:pt x="2833" y="1"/>
                  </a:moveTo>
                  <a:cubicBezTo>
                    <a:pt x="1271" y="1"/>
                    <a:pt x="1" y="1342"/>
                    <a:pt x="1" y="2999"/>
                  </a:cubicBezTo>
                  <a:cubicBezTo>
                    <a:pt x="1" y="4656"/>
                    <a:pt x="1271" y="6002"/>
                    <a:pt x="2833" y="6002"/>
                  </a:cubicBezTo>
                  <a:cubicBezTo>
                    <a:pt x="4396" y="6002"/>
                    <a:pt x="5666" y="4656"/>
                    <a:pt x="5666" y="2999"/>
                  </a:cubicBezTo>
                  <a:cubicBezTo>
                    <a:pt x="5666" y="1342"/>
                    <a:pt x="4396" y="1"/>
                    <a:pt x="28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45"/>
            <p:cNvSpPr/>
            <p:nvPr/>
          </p:nvSpPr>
          <p:spPr>
            <a:xfrm flipH="1">
              <a:off x="7454835" y="4456025"/>
              <a:ext cx="62849" cy="66567"/>
            </a:xfrm>
            <a:custGeom>
              <a:avLst/>
              <a:gdLst/>
              <a:ahLst/>
              <a:cxnLst/>
              <a:rect l="l" t="t" r="r" b="b"/>
              <a:pathLst>
                <a:path w="879" h="931" extrusionOk="0">
                  <a:moveTo>
                    <a:pt x="439" y="0"/>
                  </a:moveTo>
                  <a:cubicBezTo>
                    <a:pt x="199" y="0"/>
                    <a:pt x="0" y="208"/>
                    <a:pt x="0" y="463"/>
                  </a:cubicBezTo>
                  <a:cubicBezTo>
                    <a:pt x="0" y="723"/>
                    <a:pt x="199" y="931"/>
                    <a:pt x="439" y="931"/>
                  </a:cubicBezTo>
                  <a:cubicBezTo>
                    <a:pt x="680" y="931"/>
                    <a:pt x="879" y="723"/>
                    <a:pt x="879" y="463"/>
                  </a:cubicBezTo>
                  <a:cubicBezTo>
                    <a:pt x="879" y="208"/>
                    <a:pt x="680" y="0"/>
                    <a:pt x="439" y="0"/>
                  </a:cubicBezTo>
                  <a:close/>
                </a:path>
              </a:pathLst>
            </a:custGeom>
            <a:solidFill>
              <a:srgbClr val="FDC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45"/>
            <p:cNvSpPr/>
            <p:nvPr/>
          </p:nvSpPr>
          <p:spPr>
            <a:xfrm flipH="1">
              <a:off x="7917004" y="4399613"/>
              <a:ext cx="287716" cy="304232"/>
            </a:xfrm>
            <a:custGeom>
              <a:avLst/>
              <a:gdLst/>
              <a:ahLst/>
              <a:cxnLst/>
              <a:rect l="l" t="t" r="r" b="b"/>
              <a:pathLst>
                <a:path w="4024" h="4255" extrusionOk="0">
                  <a:moveTo>
                    <a:pt x="1795" y="1"/>
                  </a:moveTo>
                  <a:cubicBezTo>
                    <a:pt x="785" y="119"/>
                    <a:pt x="1" y="1021"/>
                    <a:pt x="1" y="2121"/>
                  </a:cubicBezTo>
                  <a:cubicBezTo>
                    <a:pt x="1" y="3301"/>
                    <a:pt x="903" y="4255"/>
                    <a:pt x="2012" y="4255"/>
                  </a:cubicBezTo>
                  <a:cubicBezTo>
                    <a:pt x="3122" y="4255"/>
                    <a:pt x="4024" y="3301"/>
                    <a:pt x="4024" y="2121"/>
                  </a:cubicBezTo>
                  <a:cubicBezTo>
                    <a:pt x="4024" y="2074"/>
                    <a:pt x="4024" y="2022"/>
                    <a:pt x="4019" y="1974"/>
                  </a:cubicBezTo>
                  <a:cubicBezTo>
                    <a:pt x="3887" y="2061"/>
                    <a:pt x="3733" y="2105"/>
                    <a:pt x="3570" y="2105"/>
                  </a:cubicBezTo>
                  <a:cubicBezTo>
                    <a:pt x="3547" y="2105"/>
                    <a:pt x="3523" y="2104"/>
                    <a:pt x="3500" y="2102"/>
                  </a:cubicBezTo>
                  <a:cubicBezTo>
                    <a:pt x="3500" y="2121"/>
                    <a:pt x="3500" y="2144"/>
                    <a:pt x="3500" y="2163"/>
                  </a:cubicBezTo>
                  <a:cubicBezTo>
                    <a:pt x="3500" y="3075"/>
                    <a:pt x="2806" y="3811"/>
                    <a:pt x="1946" y="3811"/>
                  </a:cubicBezTo>
                  <a:cubicBezTo>
                    <a:pt x="1087" y="3811"/>
                    <a:pt x="388" y="3075"/>
                    <a:pt x="388" y="2163"/>
                  </a:cubicBezTo>
                  <a:cubicBezTo>
                    <a:pt x="388" y="1280"/>
                    <a:pt x="1044" y="558"/>
                    <a:pt x="1871" y="520"/>
                  </a:cubicBezTo>
                  <a:cubicBezTo>
                    <a:pt x="1824" y="341"/>
                    <a:pt x="1795" y="166"/>
                    <a:pt x="1795" y="1"/>
                  </a:cubicBezTo>
                  <a:close/>
                </a:path>
              </a:pathLst>
            </a:custGeom>
            <a:solidFill>
              <a:srgbClr val="191919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45"/>
            <p:cNvSpPr/>
            <p:nvPr/>
          </p:nvSpPr>
          <p:spPr>
            <a:xfrm flipH="1">
              <a:off x="7941957" y="4422921"/>
              <a:ext cx="248534" cy="263406"/>
            </a:xfrm>
            <a:custGeom>
              <a:avLst/>
              <a:gdLst/>
              <a:ahLst/>
              <a:cxnLst/>
              <a:rect l="l" t="t" r="r" b="b"/>
              <a:pathLst>
                <a:path w="3476" h="3684" extrusionOk="0">
                  <a:moveTo>
                    <a:pt x="1747" y="190"/>
                  </a:moveTo>
                  <a:cubicBezTo>
                    <a:pt x="2607" y="190"/>
                    <a:pt x="3301" y="926"/>
                    <a:pt x="3301" y="1837"/>
                  </a:cubicBezTo>
                  <a:cubicBezTo>
                    <a:pt x="3301" y="2749"/>
                    <a:pt x="2607" y="3485"/>
                    <a:pt x="1747" y="3485"/>
                  </a:cubicBezTo>
                  <a:cubicBezTo>
                    <a:pt x="888" y="3485"/>
                    <a:pt x="189" y="2749"/>
                    <a:pt x="189" y="1837"/>
                  </a:cubicBezTo>
                  <a:cubicBezTo>
                    <a:pt x="189" y="926"/>
                    <a:pt x="888" y="190"/>
                    <a:pt x="1747" y="190"/>
                  </a:cubicBezTo>
                  <a:close/>
                  <a:moveTo>
                    <a:pt x="1738" y="1"/>
                  </a:moveTo>
                  <a:cubicBezTo>
                    <a:pt x="779" y="1"/>
                    <a:pt x="0" y="827"/>
                    <a:pt x="0" y="1842"/>
                  </a:cubicBezTo>
                  <a:cubicBezTo>
                    <a:pt x="0" y="2862"/>
                    <a:pt x="779" y="3683"/>
                    <a:pt x="1738" y="3683"/>
                  </a:cubicBezTo>
                  <a:cubicBezTo>
                    <a:pt x="2696" y="3683"/>
                    <a:pt x="3475" y="2862"/>
                    <a:pt x="3475" y="1842"/>
                  </a:cubicBezTo>
                  <a:cubicBezTo>
                    <a:pt x="3475" y="827"/>
                    <a:pt x="2696" y="1"/>
                    <a:pt x="1738" y="1"/>
                  </a:cubicBezTo>
                  <a:close/>
                </a:path>
              </a:pathLst>
            </a:custGeom>
            <a:solidFill>
              <a:srgbClr val="191919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45"/>
            <p:cNvSpPr/>
            <p:nvPr/>
          </p:nvSpPr>
          <p:spPr>
            <a:xfrm flipH="1">
              <a:off x="7616847" y="4246032"/>
              <a:ext cx="559488" cy="293079"/>
            </a:xfrm>
            <a:custGeom>
              <a:avLst/>
              <a:gdLst/>
              <a:ahLst/>
              <a:cxnLst/>
              <a:rect l="l" t="t" r="r" b="b"/>
              <a:pathLst>
                <a:path w="7825" h="4099" extrusionOk="0">
                  <a:moveTo>
                    <a:pt x="7654" y="1"/>
                  </a:moveTo>
                  <a:cubicBezTo>
                    <a:pt x="6005" y="819"/>
                    <a:pt x="5549" y="3528"/>
                    <a:pt x="4115" y="3528"/>
                  </a:cubicBezTo>
                  <a:cubicBezTo>
                    <a:pt x="3902" y="3528"/>
                    <a:pt x="3668" y="3468"/>
                    <a:pt x="3405" y="3334"/>
                  </a:cubicBezTo>
                  <a:cubicBezTo>
                    <a:pt x="2958" y="3105"/>
                    <a:pt x="2402" y="2948"/>
                    <a:pt x="1853" y="2948"/>
                  </a:cubicBezTo>
                  <a:cubicBezTo>
                    <a:pt x="1144" y="2948"/>
                    <a:pt x="445" y="3210"/>
                    <a:pt x="1" y="3915"/>
                  </a:cubicBezTo>
                  <a:lnTo>
                    <a:pt x="218" y="4099"/>
                  </a:lnTo>
                  <a:cubicBezTo>
                    <a:pt x="607" y="3620"/>
                    <a:pt x="1034" y="3248"/>
                    <a:pt x="1734" y="3248"/>
                  </a:cubicBezTo>
                  <a:cubicBezTo>
                    <a:pt x="2146" y="3248"/>
                    <a:pt x="2652" y="3377"/>
                    <a:pt x="3301" y="3688"/>
                  </a:cubicBezTo>
                  <a:cubicBezTo>
                    <a:pt x="3658" y="3859"/>
                    <a:pt x="3967" y="3934"/>
                    <a:pt x="4238" y="3934"/>
                  </a:cubicBezTo>
                  <a:cubicBezTo>
                    <a:pt x="5937" y="3934"/>
                    <a:pt x="6184" y="1000"/>
                    <a:pt x="7824" y="341"/>
                  </a:cubicBezTo>
                  <a:lnTo>
                    <a:pt x="76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45"/>
            <p:cNvSpPr/>
            <p:nvPr/>
          </p:nvSpPr>
          <p:spPr>
            <a:xfrm flipH="1">
              <a:off x="7616847" y="4257829"/>
              <a:ext cx="559488" cy="281281"/>
            </a:xfrm>
            <a:custGeom>
              <a:avLst/>
              <a:gdLst/>
              <a:ahLst/>
              <a:cxnLst/>
              <a:rect l="l" t="t" r="r" b="b"/>
              <a:pathLst>
                <a:path w="7825" h="3934" extrusionOk="0">
                  <a:moveTo>
                    <a:pt x="7735" y="1"/>
                  </a:moveTo>
                  <a:cubicBezTo>
                    <a:pt x="6171" y="724"/>
                    <a:pt x="5903" y="3552"/>
                    <a:pt x="4237" y="3552"/>
                  </a:cubicBezTo>
                  <a:cubicBezTo>
                    <a:pt x="3966" y="3552"/>
                    <a:pt x="3658" y="3477"/>
                    <a:pt x="3301" y="3306"/>
                  </a:cubicBezTo>
                  <a:cubicBezTo>
                    <a:pt x="2652" y="2995"/>
                    <a:pt x="2146" y="2866"/>
                    <a:pt x="1734" y="2866"/>
                  </a:cubicBezTo>
                  <a:cubicBezTo>
                    <a:pt x="1034" y="2866"/>
                    <a:pt x="607" y="3238"/>
                    <a:pt x="218" y="3717"/>
                  </a:cubicBezTo>
                  <a:lnTo>
                    <a:pt x="95" y="3613"/>
                  </a:lnTo>
                  <a:cubicBezTo>
                    <a:pt x="62" y="3655"/>
                    <a:pt x="29" y="3703"/>
                    <a:pt x="1" y="3750"/>
                  </a:cubicBezTo>
                  <a:lnTo>
                    <a:pt x="218" y="3934"/>
                  </a:lnTo>
                  <a:cubicBezTo>
                    <a:pt x="607" y="3455"/>
                    <a:pt x="1034" y="3083"/>
                    <a:pt x="1734" y="3083"/>
                  </a:cubicBezTo>
                  <a:cubicBezTo>
                    <a:pt x="2146" y="3083"/>
                    <a:pt x="2652" y="3212"/>
                    <a:pt x="3301" y="3523"/>
                  </a:cubicBezTo>
                  <a:cubicBezTo>
                    <a:pt x="3658" y="3694"/>
                    <a:pt x="3967" y="3769"/>
                    <a:pt x="4238" y="3769"/>
                  </a:cubicBezTo>
                  <a:cubicBezTo>
                    <a:pt x="5937" y="3769"/>
                    <a:pt x="6184" y="835"/>
                    <a:pt x="7824" y="176"/>
                  </a:cubicBezTo>
                  <a:lnTo>
                    <a:pt x="7735" y="1"/>
                  </a:ln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45"/>
            <p:cNvSpPr/>
            <p:nvPr/>
          </p:nvSpPr>
          <p:spPr>
            <a:xfrm flipH="1">
              <a:off x="7947392" y="4257543"/>
              <a:ext cx="167810" cy="224224"/>
            </a:xfrm>
            <a:custGeom>
              <a:avLst/>
              <a:gdLst/>
              <a:ahLst/>
              <a:cxnLst/>
              <a:rect l="l" t="t" r="r" b="b"/>
              <a:pathLst>
                <a:path w="2347" h="3136" extrusionOk="0">
                  <a:moveTo>
                    <a:pt x="269" y="0"/>
                  </a:moveTo>
                  <a:lnTo>
                    <a:pt x="0" y="95"/>
                  </a:lnTo>
                  <a:cubicBezTo>
                    <a:pt x="1879" y="208"/>
                    <a:pt x="1818" y="3003"/>
                    <a:pt x="1818" y="3003"/>
                  </a:cubicBezTo>
                  <a:lnTo>
                    <a:pt x="2347" y="3135"/>
                  </a:lnTo>
                  <a:cubicBezTo>
                    <a:pt x="2054" y="600"/>
                    <a:pt x="864" y="19"/>
                    <a:pt x="269" y="0"/>
                  </a:cubicBezTo>
                  <a:close/>
                </a:path>
              </a:pathLst>
            </a:custGeom>
            <a:solidFill>
              <a:srgbClr val="FDC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45"/>
            <p:cNvSpPr/>
            <p:nvPr/>
          </p:nvSpPr>
          <p:spPr>
            <a:xfrm flipH="1">
              <a:off x="8054714" y="4257543"/>
              <a:ext cx="60489" cy="11869"/>
            </a:xfrm>
            <a:custGeom>
              <a:avLst/>
              <a:gdLst/>
              <a:ahLst/>
              <a:cxnLst/>
              <a:rect l="l" t="t" r="r" b="b"/>
              <a:pathLst>
                <a:path w="846" h="166" extrusionOk="0">
                  <a:moveTo>
                    <a:pt x="269" y="0"/>
                  </a:moveTo>
                  <a:lnTo>
                    <a:pt x="0" y="95"/>
                  </a:lnTo>
                  <a:cubicBezTo>
                    <a:pt x="118" y="99"/>
                    <a:pt x="232" y="118"/>
                    <a:pt x="335" y="146"/>
                  </a:cubicBezTo>
                  <a:lnTo>
                    <a:pt x="487" y="95"/>
                  </a:lnTo>
                  <a:cubicBezTo>
                    <a:pt x="590" y="99"/>
                    <a:pt x="713" y="118"/>
                    <a:pt x="845" y="165"/>
                  </a:cubicBezTo>
                  <a:cubicBezTo>
                    <a:pt x="633" y="52"/>
                    <a:pt x="430" y="5"/>
                    <a:pt x="269" y="0"/>
                  </a:cubicBez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45"/>
            <p:cNvSpPr/>
            <p:nvPr/>
          </p:nvSpPr>
          <p:spPr>
            <a:xfrm flipH="1">
              <a:off x="7972704" y="4276777"/>
              <a:ext cx="96239" cy="199557"/>
            </a:xfrm>
            <a:custGeom>
              <a:avLst/>
              <a:gdLst/>
              <a:ahLst/>
              <a:cxnLst/>
              <a:rect l="l" t="t" r="r" b="b"/>
              <a:pathLst>
                <a:path w="1346" h="2791" extrusionOk="0">
                  <a:moveTo>
                    <a:pt x="0" y="0"/>
                  </a:moveTo>
                  <a:lnTo>
                    <a:pt x="0" y="0"/>
                  </a:lnTo>
                  <a:cubicBezTo>
                    <a:pt x="1204" y="633"/>
                    <a:pt x="1124" y="2748"/>
                    <a:pt x="1124" y="2748"/>
                  </a:cubicBezTo>
                  <a:lnTo>
                    <a:pt x="1346" y="2791"/>
                  </a:lnTo>
                  <a:cubicBezTo>
                    <a:pt x="1346" y="2455"/>
                    <a:pt x="1313" y="439"/>
                    <a:pt x="0" y="0"/>
                  </a:cubicBez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45"/>
            <p:cNvSpPr/>
            <p:nvPr/>
          </p:nvSpPr>
          <p:spPr>
            <a:xfrm flipH="1">
              <a:off x="7616852" y="4246032"/>
              <a:ext cx="79079" cy="93593"/>
            </a:xfrm>
            <a:custGeom>
              <a:avLst/>
              <a:gdLst/>
              <a:ahLst/>
              <a:cxnLst/>
              <a:rect l="l" t="t" r="r" b="b"/>
              <a:pathLst>
                <a:path w="1106" h="1309" extrusionOk="0">
                  <a:moveTo>
                    <a:pt x="935" y="1"/>
                  </a:moveTo>
                  <a:cubicBezTo>
                    <a:pt x="614" y="161"/>
                    <a:pt x="336" y="392"/>
                    <a:pt x="85" y="666"/>
                  </a:cubicBezTo>
                  <a:cubicBezTo>
                    <a:pt x="48" y="865"/>
                    <a:pt x="19" y="1077"/>
                    <a:pt x="0" y="1308"/>
                  </a:cubicBezTo>
                  <a:cubicBezTo>
                    <a:pt x="298" y="883"/>
                    <a:pt x="647" y="525"/>
                    <a:pt x="1105" y="341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45"/>
            <p:cNvSpPr/>
            <p:nvPr/>
          </p:nvSpPr>
          <p:spPr>
            <a:xfrm flipH="1">
              <a:off x="7945675" y="4455739"/>
              <a:ext cx="230659" cy="83369"/>
            </a:xfrm>
            <a:custGeom>
              <a:avLst/>
              <a:gdLst/>
              <a:ahLst/>
              <a:cxnLst/>
              <a:rect l="l" t="t" r="r" b="b"/>
              <a:pathLst>
                <a:path w="3226" h="1166" extrusionOk="0">
                  <a:moveTo>
                    <a:pt x="1861" y="0"/>
                  </a:moveTo>
                  <a:cubicBezTo>
                    <a:pt x="1100" y="0"/>
                    <a:pt x="439" y="286"/>
                    <a:pt x="1" y="982"/>
                  </a:cubicBezTo>
                  <a:lnTo>
                    <a:pt x="218" y="1166"/>
                  </a:lnTo>
                  <a:cubicBezTo>
                    <a:pt x="608" y="689"/>
                    <a:pt x="1036" y="316"/>
                    <a:pt x="1736" y="316"/>
                  </a:cubicBezTo>
                  <a:cubicBezTo>
                    <a:pt x="2027" y="316"/>
                    <a:pt x="2365" y="380"/>
                    <a:pt x="2767" y="528"/>
                  </a:cubicBezTo>
                  <a:cubicBezTo>
                    <a:pt x="2763" y="505"/>
                    <a:pt x="3225" y="524"/>
                    <a:pt x="3216" y="500"/>
                  </a:cubicBezTo>
                  <a:cubicBezTo>
                    <a:pt x="2989" y="401"/>
                    <a:pt x="2867" y="245"/>
                    <a:pt x="2843" y="137"/>
                  </a:cubicBezTo>
                  <a:cubicBezTo>
                    <a:pt x="2504" y="48"/>
                    <a:pt x="2174" y="0"/>
                    <a:pt x="1861" y="0"/>
                  </a:cubicBez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45"/>
            <p:cNvSpPr/>
            <p:nvPr/>
          </p:nvSpPr>
          <p:spPr>
            <a:xfrm flipH="1">
              <a:off x="7965625" y="4257543"/>
              <a:ext cx="149578" cy="196553"/>
            </a:xfrm>
            <a:custGeom>
              <a:avLst/>
              <a:gdLst/>
              <a:ahLst/>
              <a:cxnLst/>
              <a:rect l="l" t="t" r="r" b="b"/>
              <a:pathLst>
                <a:path w="2092" h="2749" extrusionOk="0">
                  <a:moveTo>
                    <a:pt x="269" y="0"/>
                  </a:moveTo>
                  <a:lnTo>
                    <a:pt x="0" y="95"/>
                  </a:lnTo>
                  <a:cubicBezTo>
                    <a:pt x="1521" y="189"/>
                    <a:pt x="1742" y="2045"/>
                    <a:pt x="1771" y="2748"/>
                  </a:cubicBezTo>
                  <a:cubicBezTo>
                    <a:pt x="1846" y="2394"/>
                    <a:pt x="1964" y="2092"/>
                    <a:pt x="2092" y="1893"/>
                  </a:cubicBezTo>
                  <a:cubicBezTo>
                    <a:pt x="1624" y="401"/>
                    <a:pt x="751" y="19"/>
                    <a:pt x="269" y="0"/>
                  </a:cubicBez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45"/>
            <p:cNvSpPr/>
            <p:nvPr/>
          </p:nvSpPr>
          <p:spPr>
            <a:xfrm flipH="1">
              <a:off x="8004092" y="4271343"/>
              <a:ext cx="62849" cy="38896"/>
            </a:xfrm>
            <a:custGeom>
              <a:avLst/>
              <a:gdLst/>
              <a:ahLst/>
              <a:cxnLst/>
              <a:rect l="l" t="t" r="r" b="b"/>
              <a:pathLst>
                <a:path w="879" h="544" extrusionOk="0">
                  <a:moveTo>
                    <a:pt x="652" y="1"/>
                  </a:moveTo>
                  <a:lnTo>
                    <a:pt x="0" y="237"/>
                  </a:lnTo>
                  <a:lnTo>
                    <a:pt x="468" y="544"/>
                  </a:lnTo>
                  <a:lnTo>
                    <a:pt x="879" y="544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45"/>
            <p:cNvSpPr/>
            <p:nvPr/>
          </p:nvSpPr>
          <p:spPr>
            <a:xfrm flipH="1">
              <a:off x="7896912" y="4238096"/>
              <a:ext cx="309238" cy="77292"/>
            </a:xfrm>
            <a:custGeom>
              <a:avLst/>
              <a:gdLst/>
              <a:ahLst/>
              <a:cxnLst/>
              <a:rect l="l" t="t" r="r" b="b"/>
              <a:pathLst>
                <a:path w="4325" h="1081" extrusionOk="0">
                  <a:moveTo>
                    <a:pt x="2204" y="1"/>
                  </a:moveTo>
                  <a:cubicBezTo>
                    <a:pt x="1115" y="1"/>
                    <a:pt x="1" y="119"/>
                    <a:pt x="101" y="428"/>
                  </a:cubicBezTo>
                  <a:cubicBezTo>
                    <a:pt x="193" y="727"/>
                    <a:pt x="465" y="1080"/>
                    <a:pt x="955" y="1080"/>
                  </a:cubicBezTo>
                  <a:cubicBezTo>
                    <a:pt x="968" y="1080"/>
                    <a:pt x="981" y="1080"/>
                    <a:pt x="994" y="1079"/>
                  </a:cubicBezTo>
                  <a:cubicBezTo>
                    <a:pt x="1534" y="1062"/>
                    <a:pt x="2726" y="479"/>
                    <a:pt x="3635" y="479"/>
                  </a:cubicBezTo>
                  <a:cubicBezTo>
                    <a:pt x="3702" y="479"/>
                    <a:pt x="3768" y="482"/>
                    <a:pt x="3831" y="489"/>
                  </a:cubicBezTo>
                  <a:cubicBezTo>
                    <a:pt x="3881" y="495"/>
                    <a:pt x="3926" y="498"/>
                    <a:pt x="3966" y="498"/>
                  </a:cubicBezTo>
                  <a:cubicBezTo>
                    <a:pt x="4325" y="498"/>
                    <a:pt x="4324" y="289"/>
                    <a:pt x="4124" y="187"/>
                  </a:cubicBezTo>
                  <a:cubicBezTo>
                    <a:pt x="3907" y="75"/>
                    <a:pt x="3064" y="1"/>
                    <a:pt x="2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45"/>
            <p:cNvSpPr/>
            <p:nvPr/>
          </p:nvSpPr>
          <p:spPr>
            <a:xfrm flipH="1">
              <a:off x="7899915" y="4258902"/>
              <a:ext cx="300014" cy="56485"/>
            </a:xfrm>
            <a:custGeom>
              <a:avLst/>
              <a:gdLst/>
              <a:ahLst/>
              <a:cxnLst/>
              <a:rect l="l" t="t" r="r" b="b"/>
              <a:pathLst>
                <a:path w="4196" h="790" extrusionOk="0">
                  <a:moveTo>
                    <a:pt x="3583" y="1"/>
                  </a:moveTo>
                  <a:cubicBezTo>
                    <a:pt x="2640" y="1"/>
                    <a:pt x="1444" y="515"/>
                    <a:pt x="892" y="519"/>
                  </a:cubicBezTo>
                  <a:cubicBezTo>
                    <a:pt x="458" y="519"/>
                    <a:pt x="179" y="279"/>
                    <a:pt x="33" y="24"/>
                  </a:cubicBezTo>
                  <a:cubicBezTo>
                    <a:pt x="10" y="57"/>
                    <a:pt x="0" y="94"/>
                    <a:pt x="14" y="137"/>
                  </a:cubicBezTo>
                  <a:cubicBezTo>
                    <a:pt x="106" y="436"/>
                    <a:pt x="378" y="789"/>
                    <a:pt x="868" y="789"/>
                  </a:cubicBezTo>
                  <a:cubicBezTo>
                    <a:pt x="881" y="789"/>
                    <a:pt x="894" y="789"/>
                    <a:pt x="907" y="788"/>
                  </a:cubicBezTo>
                  <a:cubicBezTo>
                    <a:pt x="1447" y="771"/>
                    <a:pt x="2639" y="188"/>
                    <a:pt x="3548" y="188"/>
                  </a:cubicBezTo>
                  <a:cubicBezTo>
                    <a:pt x="3615" y="188"/>
                    <a:pt x="3681" y="191"/>
                    <a:pt x="3744" y="198"/>
                  </a:cubicBezTo>
                  <a:cubicBezTo>
                    <a:pt x="3796" y="205"/>
                    <a:pt x="3842" y="207"/>
                    <a:pt x="3884" y="207"/>
                  </a:cubicBezTo>
                  <a:cubicBezTo>
                    <a:pt x="4122" y="207"/>
                    <a:pt x="4196" y="111"/>
                    <a:pt x="4160" y="19"/>
                  </a:cubicBezTo>
                  <a:lnTo>
                    <a:pt x="4160" y="19"/>
                  </a:lnTo>
                  <a:cubicBezTo>
                    <a:pt x="4127" y="26"/>
                    <a:pt x="4085" y="29"/>
                    <a:pt x="4037" y="29"/>
                  </a:cubicBezTo>
                  <a:cubicBezTo>
                    <a:pt x="3989" y="29"/>
                    <a:pt x="3933" y="26"/>
                    <a:pt x="3872" y="19"/>
                  </a:cubicBezTo>
                  <a:cubicBezTo>
                    <a:pt x="3779" y="6"/>
                    <a:pt x="3683" y="1"/>
                    <a:pt x="3583" y="1"/>
                  </a:cubicBezTo>
                  <a:close/>
                </a:path>
              </a:pathLst>
            </a:custGeom>
            <a:solidFill>
              <a:srgbClr val="191919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45"/>
            <p:cNvSpPr/>
            <p:nvPr/>
          </p:nvSpPr>
          <p:spPr>
            <a:xfrm flipH="1">
              <a:off x="8000729" y="4365865"/>
              <a:ext cx="319104" cy="337981"/>
            </a:xfrm>
            <a:custGeom>
              <a:avLst/>
              <a:gdLst/>
              <a:ahLst/>
              <a:cxnLst/>
              <a:rect l="l" t="t" r="r" b="b"/>
              <a:pathLst>
                <a:path w="4463" h="4727" extrusionOk="0">
                  <a:moveTo>
                    <a:pt x="2159" y="581"/>
                  </a:moveTo>
                  <a:cubicBezTo>
                    <a:pt x="3108" y="581"/>
                    <a:pt x="3882" y="1403"/>
                    <a:pt x="3882" y="2409"/>
                  </a:cubicBezTo>
                  <a:cubicBezTo>
                    <a:pt x="3882" y="3419"/>
                    <a:pt x="3108" y="4236"/>
                    <a:pt x="2159" y="4236"/>
                  </a:cubicBezTo>
                  <a:cubicBezTo>
                    <a:pt x="1205" y="4236"/>
                    <a:pt x="431" y="3419"/>
                    <a:pt x="431" y="2409"/>
                  </a:cubicBezTo>
                  <a:cubicBezTo>
                    <a:pt x="431" y="1403"/>
                    <a:pt x="1205" y="581"/>
                    <a:pt x="2159" y="581"/>
                  </a:cubicBezTo>
                  <a:close/>
                  <a:moveTo>
                    <a:pt x="2234" y="1"/>
                  </a:moveTo>
                  <a:cubicBezTo>
                    <a:pt x="1002" y="1"/>
                    <a:pt x="1" y="1058"/>
                    <a:pt x="1" y="2361"/>
                  </a:cubicBezTo>
                  <a:cubicBezTo>
                    <a:pt x="1" y="3669"/>
                    <a:pt x="1002" y="4727"/>
                    <a:pt x="2234" y="4727"/>
                  </a:cubicBezTo>
                  <a:cubicBezTo>
                    <a:pt x="3462" y="4727"/>
                    <a:pt x="4463" y="3669"/>
                    <a:pt x="4463" y="2361"/>
                  </a:cubicBezTo>
                  <a:cubicBezTo>
                    <a:pt x="4463" y="1058"/>
                    <a:pt x="3462" y="1"/>
                    <a:pt x="2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45"/>
            <p:cNvSpPr/>
            <p:nvPr/>
          </p:nvSpPr>
          <p:spPr>
            <a:xfrm flipH="1">
              <a:off x="8137438" y="4501499"/>
              <a:ext cx="65208" cy="66424"/>
            </a:xfrm>
            <a:custGeom>
              <a:avLst/>
              <a:gdLst/>
              <a:ahLst/>
              <a:cxnLst/>
              <a:rect l="l" t="t" r="r" b="b"/>
              <a:pathLst>
                <a:path w="912" h="929" extrusionOk="0">
                  <a:moveTo>
                    <a:pt x="453" y="0"/>
                  </a:moveTo>
                  <a:cubicBezTo>
                    <a:pt x="442" y="0"/>
                    <a:pt x="431" y="1"/>
                    <a:pt x="421" y="2"/>
                  </a:cubicBezTo>
                  <a:cubicBezTo>
                    <a:pt x="180" y="25"/>
                    <a:pt x="0" y="247"/>
                    <a:pt x="19" y="502"/>
                  </a:cubicBezTo>
                  <a:cubicBezTo>
                    <a:pt x="37" y="745"/>
                    <a:pt x="227" y="928"/>
                    <a:pt x="453" y="928"/>
                  </a:cubicBezTo>
                  <a:cubicBezTo>
                    <a:pt x="464" y="928"/>
                    <a:pt x="476" y="928"/>
                    <a:pt x="487" y="927"/>
                  </a:cubicBezTo>
                  <a:cubicBezTo>
                    <a:pt x="727" y="908"/>
                    <a:pt x="912" y="686"/>
                    <a:pt x="893" y="431"/>
                  </a:cubicBezTo>
                  <a:cubicBezTo>
                    <a:pt x="875" y="188"/>
                    <a:pt x="680" y="0"/>
                    <a:pt x="453" y="0"/>
                  </a:cubicBezTo>
                  <a:close/>
                </a:path>
              </a:pathLst>
            </a:custGeom>
            <a:solidFill>
              <a:srgbClr val="FDC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45"/>
            <p:cNvSpPr/>
            <p:nvPr/>
          </p:nvSpPr>
          <p:spPr>
            <a:xfrm flipH="1">
              <a:off x="8003732" y="4391891"/>
              <a:ext cx="316101" cy="311954"/>
            </a:xfrm>
            <a:custGeom>
              <a:avLst/>
              <a:gdLst/>
              <a:ahLst/>
              <a:cxnLst/>
              <a:rect l="l" t="t" r="r" b="b"/>
              <a:pathLst>
                <a:path w="4421" h="4363" extrusionOk="0">
                  <a:moveTo>
                    <a:pt x="1040" y="0"/>
                  </a:moveTo>
                  <a:cubicBezTo>
                    <a:pt x="416" y="420"/>
                    <a:pt x="1" y="1157"/>
                    <a:pt x="1" y="1997"/>
                  </a:cubicBezTo>
                  <a:cubicBezTo>
                    <a:pt x="1" y="3305"/>
                    <a:pt x="1002" y="4363"/>
                    <a:pt x="2234" y="4363"/>
                  </a:cubicBezTo>
                  <a:cubicBezTo>
                    <a:pt x="3315" y="4363"/>
                    <a:pt x="4217" y="3546"/>
                    <a:pt x="4420" y="2460"/>
                  </a:cubicBezTo>
                  <a:lnTo>
                    <a:pt x="4420" y="2460"/>
                  </a:lnTo>
                  <a:cubicBezTo>
                    <a:pt x="4327" y="2477"/>
                    <a:pt x="4229" y="2486"/>
                    <a:pt x="4127" y="2486"/>
                  </a:cubicBezTo>
                  <a:cubicBezTo>
                    <a:pt x="4032" y="2486"/>
                    <a:pt x="3935" y="2479"/>
                    <a:pt x="3835" y="2465"/>
                  </a:cubicBezTo>
                  <a:cubicBezTo>
                    <a:pt x="3660" y="3272"/>
                    <a:pt x="2976" y="3872"/>
                    <a:pt x="2159" y="3872"/>
                  </a:cubicBezTo>
                  <a:cubicBezTo>
                    <a:pt x="1205" y="3872"/>
                    <a:pt x="431" y="3055"/>
                    <a:pt x="431" y="2045"/>
                  </a:cubicBezTo>
                  <a:cubicBezTo>
                    <a:pt x="431" y="1388"/>
                    <a:pt x="761" y="817"/>
                    <a:pt x="1247" y="491"/>
                  </a:cubicBezTo>
                  <a:cubicBezTo>
                    <a:pt x="1162" y="326"/>
                    <a:pt x="1092" y="166"/>
                    <a:pt x="1040" y="0"/>
                  </a:cubicBezTo>
                  <a:close/>
                </a:path>
              </a:pathLst>
            </a:custGeom>
            <a:solidFill>
              <a:srgbClr val="191919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45"/>
            <p:cNvSpPr/>
            <p:nvPr/>
          </p:nvSpPr>
          <p:spPr>
            <a:xfrm flipH="1">
              <a:off x="8028757" y="4392892"/>
              <a:ext cx="274846" cy="291434"/>
            </a:xfrm>
            <a:custGeom>
              <a:avLst/>
              <a:gdLst/>
              <a:ahLst/>
              <a:cxnLst/>
              <a:rect l="l" t="t" r="r" b="b"/>
              <a:pathLst>
                <a:path w="3844" h="4076" extrusionOk="0">
                  <a:moveTo>
                    <a:pt x="1932" y="203"/>
                  </a:moveTo>
                  <a:cubicBezTo>
                    <a:pt x="2881" y="203"/>
                    <a:pt x="3655" y="1025"/>
                    <a:pt x="3655" y="2031"/>
                  </a:cubicBezTo>
                  <a:cubicBezTo>
                    <a:pt x="3655" y="3041"/>
                    <a:pt x="2881" y="3858"/>
                    <a:pt x="1932" y="3858"/>
                  </a:cubicBezTo>
                  <a:cubicBezTo>
                    <a:pt x="978" y="3858"/>
                    <a:pt x="204" y="3041"/>
                    <a:pt x="204" y="2031"/>
                  </a:cubicBezTo>
                  <a:cubicBezTo>
                    <a:pt x="204" y="1025"/>
                    <a:pt x="978" y="203"/>
                    <a:pt x="1932" y="203"/>
                  </a:cubicBezTo>
                  <a:close/>
                  <a:moveTo>
                    <a:pt x="1922" y="0"/>
                  </a:moveTo>
                  <a:cubicBezTo>
                    <a:pt x="860" y="0"/>
                    <a:pt x="1" y="912"/>
                    <a:pt x="1" y="2035"/>
                  </a:cubicBezTo>
                  <a:cubicBezTo>
                    <a:pt x="1" y="3164"/>
                    <a:pt x="860" y="4075"/>
                    <a:pt x="1922" y="4075"/>
                  </a:cubicBezTo>
                  <a:cubicBezTo>
                    <a:pt x="2985" y="4075"/>
                    <a:pt x="3844" y="3164"/>
                    <a:pt x="3844" y="2035"/>
                  </a:cubicBezTo>
                  <a:cubicBezTo>
                    <a:pt x="3844" y="912"/>
                    <a:pt x="2985" y="0"/>
                    <a:pt x="1922" y="0"/>
                  </a:cubicBezTo>
                  <a:close/>
                </a:path>
              </a:pathLst>
            </a:custGeom>
            <a:solidFill>
              <a:srgbClr val="191919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45"/>
            <p:cNvSpPr/>
            <p:nvPr/>
          </p:nvSpPr>
          <p:spPr>
            <a:xfrm flipH="1">
              <a:off x="8157387" y="4517729"/>
              <a:ext cx="33104" cy="33963"/>
            </a:xfrm>
            <a:custGeom>
              <a:avLst/>
              <a:gdLst/>
              <a:ahLst/>
              <a:cxnLst/>
              <a:rect l="l" t="t" r="r" b="b"/>
              <a:pathLst>
                <a:path w="463" h="475" extrusionOk="0">
                  <a:moveTo>
                    <a:pt x="229" y="1"/>
                  </a:moveTo>
                  <a:cubicBezTo>
                    <a:pt x="224" y="1"/>
                    <a:pt x="218" y="1"/>
                    <a:pt x="213" y="1"/>
                  </a:cubicBezTo>
                  <a:cubicBezTo>
                    <a:pt x="90" y="11"/>
                    <a:pt x="0" y="124"/>
                    <a:pt x="10" y="256"/>
                  </a:cubicBezTo>
                  <a:cubicBezTo>
                    <a:pt x="19" y="382"/>
                    <a:pt x="114" y="474"/>
                    <a:pt x="233" y="474"/>
                  </a:cubicBezTo>
                  <a:cubicBezTo>
                    <a:pt x="239" y="474"/>
                    <a:pt x="245" y="474"/>
                    <a:pt x="251" y="474"/>
                  </a:cubicBezTo>
                  <a:cubicBezTo>
                    <a:pt x="373" y="464"/>
                    <a:pt x="463" y="351"/>
                    <a:pt x="454" y="219"/>
                  </a:cubicBezTo>
                  <a:cubicBezTo>
                    <a:pt x="445" y="97"/>
                    <a:pt x="345" y="1"/>
                    <a:pt x="229" y="1"/>
                  </a:cubicBezTo>
                  <a:close/>
                </a:path>
              </a:pathLst>
            </a:custGeom>
            <a:solidFill>
              <a:srgbClr val="7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45"/>
            <p:cNvSpPr/>
            <p:nvPr/>
          </p:nvSpPr>
          <p:spPr>
            <a:xfrm flipH="1">
              <a:off x="7540917" y="3920353"/>
              <a:ext cx="397397" cy="147504"/>
            </a:xfrm>
            <a:custGeom>
              <a:avLst/>
              <a:gdLst/>
              <a:ahLst/>
              <a:cxnLst/>
              <a:rect l="l" t="t" r="r" b="b"/>
              <a:pathLst>
                <a:path w="5558" h="2063" extrusionOk="0">
                  <a:moveTo>
                    <a:pt x="3050" y="1"/>
                  </a:moveTo>
                  <a:cubicBezTo>
                    <a:pt x="3014" y="1"/>
                    <a:pt x="2978" y="2"/>
                    <a:pt x="2942" y="4"/>
                  </a:cubicBezTo>
                  <a:cubicBezTo>
                    <a:pt x="1795" y="75"/>
                    <a:pt x="869" y="674"/>
                    <a:pt x="0" y="1973"/>
                  </a:cubicBezTo>
                  <a:lnTo>
                    <a:pt x="189" y="2063"/>
                  </a:lnTo>
                  <a:cubicBezTo>
                    <a:pt x="713" y="1439"/>
                    <a:pt x="1714" y="377"/>
                    <a:pt x="3008" y="311"/>
                  </a:cubicBezTo>
                  <a:cubicBezTo>
                    <a:pt x="3039" y="309"/>
                    <a:pt x="3071" y="308"/>
                    <a:pt x="3103" y="308"/>
                  </a:cubicBezTo>
                  <a:cubicBezTo>
                    <a:pt x="4133" y="308"/>
                    <a:pt x="5435" y="1170"/>
                    <a:pt x="5435" y="1170"/>
                  </a:cubicBezTo>
                  <a:lnTo>
                    <a:pt x="5558" y="972"/>
                  </a:lnTo>
                  <a:cubicBezTo>
                    <a:pt x="5558" y="972"/>
                    <a:pt x="4183" y="1"/>
                    <a:pt x="3050" y="1"/>
                  </a:cubicBezTo>
                  <a:close/>
                </a:path>
              </a:pathLst>
            </a:custGeom>
            <a:solidFill>
              <a:srgbClr val="FE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45"/>
            <p:cNvSpPr/>
            <p:nvPr/>
          </p:nvSpPr>
          <p:spPr>
            <a:xfrm flipH="1">
              <a:off x="7629722" y="4015447"/>
              <a:ext cx="94880" cy="188474"/>
            </a:xfrm>
            <a:custGeom>
              <a:avLst/>
              <a:gdLst/>
              <a:ahLst/>
              <a:cxnLst/>
              <a:rect l="l" t="t" r="r" b="b"/>
              <a:pathLst>
                <a:path w="1327" h="2636" extrusionOk="0">
                  <a:moveTo>
                    <a:pt x="354" y="1"/>
                  </a:moveTo>
                  <a:lnTo>
                    <a:pt x="0" y="161"/>
                  </a:lnTo>
                  <a:lnTo>
                    <a:pt x="1006" y="2635"/>
                  </a:lnTo>
                  <a:lnTo>
                    <a:pt x="1327" y="2362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FE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45"/>
            <p:cNvSpPr/>
            <p:nvPr/>
          </p:nvSpPr>
          <p:spPr>
            <a:xfrm flipH="1">
              <a:off x="7641162" y="4020523"/>
              <a:ext cx="83440" cy="183397"/>
            </a:xfrm>
            <a:custGeom>
              <a:avLst/>
              <a:gdLst/>
              <a:ahLst/>
              <a:cxnLst/>
              <a:rect l="l" t="t" r="r" b="b"/>
              <a:pathLst>
                <a:path w="1167" h="2565" extrusionOk="0">
                  <a:moveTo>
                    <a:pt x="198" y="1"/>
                  </a:moveTo>
                  <a:lnTo>
                    <a:pt x="0" y="90"/>
                  </a:lnTo>
                  <a:lnTo>
                    <a:pt x="1006" y="2564"/>
                  </a:lnTo>
                  <a:lnTo>
                    <a:pt x="1166" y="2423"/>
                  </a:lnTo>
                  <a:cubicBezTo>
                    <a:pt x="996" y="2158"/>
                    <a:pt x="774" y="1700"/>
                    <a:pt x="567" y="1162"/>
                  </a:cubicBezTo>
                  <a:cubicBezTo>
                    <a:pt x="397" y="718"/>
                    <a:pt x="269" y="307"/>
                    <a:pt x="198" y="1"/>
                  </a:cubicBezTo>
                  <a:close/>
                </a:path>
              </a:pathLst>
            </a:custGeom>
            <a:solidFill>
              <a:srgbClr val="FED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45"/>
            <p:cNvSpPr/>
            <p:nvPr/>
          </p:nvSpPr>
          <p:spPr>
            <a:xfrm flipH="1">
              <a:off x="7587466" y="4152153"/>
              <a:ext cx="88588" cy="126054"/>
            </a:xfrm>
            <a:custGeom>
              <a:avLst/>
              <a:gdLst/>
              <a:ahLst/>
              <a:cxnLst/>
              <a:rect l="l" t="t" r="r" b="b"/>
              <a:pathLst>
                <a:path w="1239" h="1763" extrusionOk="0">
                  <a:moveTo>
                    <a:pt x="572" y="1"/>
                  </a:moveTo>
                  <a:lnTo>
                    <a:pt x="1" y="275"/>
                  </a:lnTo>
                  <a:lnTo>
                    <a:pt x="629" y="1762"/>
                  </a:lnTo>
                  <a:lnTo>
                    <a:pt x="1238" y="13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DC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45"/>
            <p:cNvSpPr/>
            <p:nvPr/>
          </p:nvSpPr>
          <p:spPr>
            <a:xfrm flipH="1">
              <a:off x="7284020" y="4282854"/>
              <a:ext cx="404833" cy="420992"/>
            </a:xfrm>
            <a:custGeom>
              <a:avLst/>
              <a:gdLst/>
              <a:ahLst/>
              <a:cxnLst/>
              <a:rect l="l" t="t" r="r" b="b"/>
              <a:pathLst>
                <a:path w="5662" h="5888" extrusionOk="0">
                  <a:moveTo>
                    <a:pt x="2069" y="0"/>
                  </a:moveTo>
                  <a:cubicBezTo>
                    <a:pt x="874" y="354"/>
                    <a:pt x="1" y="1511"/>
                    <a:pt x="1" y="2885"/>
                  </a:cubicBezTo>
                  <a:cubicBezTo>
                    <a:pt x="1" y="4542"/>
                    <a:pt x="1271" y="5888"/>
                    <a:pt x="2833" y="5888"/>
                  </a:cubicBezTo>
                  <a:cubicBezTo>
                    <a:pt x="4349" y="5888"/>
                    <a:pt x="5586" y="4627"/>
                    <a:pt x="5662" y="3041"/>
                  </a:cubicBezTo>
                  <a:cubicBezTo>
                    <a:pt x="5426" y="3008"/>
                    <a:pt x="5180" y="2942"/>
                    <a:pt x="4925" y="2838"/>
                  </a:cubicBezTo>
                  <a:lnTo>
                    <a:pt x="4925" y="2838"/>
                  </a:lnTo>
                  <a:cubicBezTo>
                    <a:pt x="4925" y="2876"/>
                    <a:pt x="4930" y="2909"/>
                    <a:pt x="4930" y="2946"/>
                  </a:cubicBezTo>
                  <a:cubicBezTo>
                    <a:pt x="4930" y="4226"/>
                    <a:pt x="3948" y="5265"/>
                    <a:pt x="2739" y="5265"/>
                  </a:cubicBezTo>
                  <a:cubicBezTo>
                    <a:pt x="1530" y="5265"/>
                    <a:pt x="548" y="4226"/>
                    <a:pt x="548" y="2946"/>
                  </a:cubicBezTo>
                  <a:cubicBezTo>
                    <a:pt x="548" y="1785"/>
                    <a:pt x="1356" y="822"/>
                    <a:pt x="2409" y="652"/>
                  </a:cubicBezTo>
                  <a:cubicBezTo>
                    <a:pt x="2276" y="435"/>
                    <a:pt x="2158" y="217"/>
                    <a:pt x="2069" y="0"/>
                  </a:cubicBezTo>
                  <a:close/>
                </a:path>
              </a:pathLst>
            </a:custGeom>
            <a:solidFill>
              <a:srgbClr val="191919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45"/>
            <p:cNvSpPr/>
            <p:nvPr/>
          </p:nvSpPr>
          <p:spPr>
            <a:xfrm flipH="1">
              <a:off x="7315051" y="4304447"/>
              <a:ext cx="357929" cy="379522"/>
            </a:xfrm>
            <a:custGeom>
              <a:avLst/>
              <a:gdLst/>
              <a:ahLst/>
              <a:cxnLst/>
              <a:rect l="l" t="t" r="r" b="b"/>
              <a:pathLst>
                <a:path w="5006" h="5308" extrusionOk="0">
                  <a:moveTo>
                    <a:pt x="2517" y="326"/>
                  </a:moveTo>
                  <a:cubicBezTo>
                    <a:pt x="3726" y="326"/>
                    <a:pt x="4708" y="1365"/>
                    <a:pt x="4708" y="2644"/>
                  </a:cubicBezTo>
                  <a:cubicBezTo>
                    <a:pt x="4708" y="3924"/>
                    <a:pt x="3726" y="4963"/>
                    <a:pt x="2517" y="4963"/>
                  </a:cubicBezTo>
                  <a:cubicBezTo>
                    <a:pt x="1308" y="4963"/>
                    <a:pt x="326" y="3924"/>
                    <a:pt x="326" y="2644"/>
                  </a:cubicBezTo>
                  <a:cubicBezTo>
                    <a:pt x="326" y="1365"/>
                    <a:pt x="1308" y="326"/>
                    <a:pt x="2517" y="326"/>
                  </a:cubicBezTo>
                  <a:close/>
                  <a:moveTo>
                    <a:pt x="2503" y="0"/>
                  </a:moveTo>
                  <a:cubicBezTo>
                    <a:pt x="1119" y="0"/>
                    <a:pt x="0" y="1190"/>
                    <a:pt x="0" y="2654"/>
                  </a:cubicBezTo>
                  <a:cubicBezTo>
                    <a:pt x="0" y="4118"/>
                    <a:pt x="1119" y="5307"/>
                    <a:pt x="2503" y="5307"/>
                  </a:cubicBezTo>
                  <a:cubicBezTo>
                    <a:pt x="3886" y="5307"/>
                    <a:pt x="5005" y="4118"/>
                    <a:pt x="5005" y="2654"/>
                  </a:cubicBezTo>
                  <a:cubicBezTo>
                    <a:pt x="5005" y="1190"/>
                    <a:pt x="3886" y="0"/>
                    <a:pt x="2503" y="0"/>
                  </a:cubicBezTo>
                  <a:close/>
                </a:path>
              </a:pathLst>
            </a:custGeom>
            <a:solidFill>
              <a:srgbClr val="191919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45"/>
            <p:cNvSpPr/>
            <p:nvPr/>
          </p:nvSpPr>
          <p:spPr>
            <a:xfrm flipH="1">
              <a:off x="7494302" y="4249106"/>
              <a:ext cx="139210" cy="250536"/>
            </a:xfrm>
            <a:custGeom>
              <a:avLst/>
              <a:gdLst/>
              <a:ahLst/>
              <a:cxnLst/>
              <a:rect l="l" t="t" r="r" b="b"/>
              <a:pathLst>
                <a:path w="1947" h="3504" extrusionOk="0">
                  <a:moveTo>
                    <a:pt x="643" y="0"/>
                  </a:moveTo>
                  <a:lnTo>
                    <a:pt x="1" y="293"/>
                  </a:lnTo>
                  <a:cubicBezTo>
                    <a:pt x="1" y="293"/>
                    <a:pt x="228" y="2210"/>
                    <a:pt x="1871" y="3503"/>
                  </a:cubicBezTo>
                  <a:lnTo>
                    <a:pt x="1946" y="3385"/>
                  </a:lnTo>
                  <a:cubicBezTo>
                    <a:pt x="1946" y="3385"/>
                    <a:pt x="643" y="1690"/>
                    <a:pt x="643" y="0"/>
                  </a:cubicBezTo>
                  <a:close/>
                </a:path>
              </a:pathLst>
            </a:custGeom>
            <a:solidFill>
              <a:srgbClr val="FDC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45"/>
            <p:cNvSpPr/>
            <p:nvPr/>
          </p:nvSpPr>
          <p:spPr>
            <a:xfrm flipH="1">
              <a:off x="7839500" y="3971546"/>
              <a:ext cx="153510" cy="117761"/>
            </a:xfrm>
            <a:custGeom>
              <a:avLst/>
              <a:gdLst/>
              <a:ahLst/>
              <a:cxnLst/>
              <a:rect l="l" t="t" r="r" b="b"/>
              <a:pathLst>
                <a:path w="2147" h="1647" extrusionOk="0">
                  <a:moveTo>
                    <a:pt x="1915" y="1"/>
                  </a:moveTo>
                  <a:cubicBezTo>
                    <a:pt x="1874" y="1"/>
                    <a:pt x="1826" y="11"/>
                    <a:pt x="1771" y="34"/>
                  </a:cubicBezTo>
                  <a:cubicBezTo>
                    <a:pt x="1469" y="161"/>
                    <a:pt x="274" y="799"/>
                    <a:pt x="90" y="1082"/>
                  </a:cubicBezTo>
                  <a:cubicBezTo>
                    <a:pt x="0" y="1217"/>
                    <a:pt x="319" y="1646"/>
                    <a:pt x="635" y="1646"/>
                  </a:cubicBezTo>
                  <a:cubicBezTo>
                    <a:pt x="685" y="1646"/>
                    <a:pt x="736" y="1636"/>
                    <a:pt x="784" y="1611"/>
                  </a:cubicBezTo>
                  <a:cubicBezTo>
                    <a:pt x="1096" y="1450"/>
                    <a:pt x="2073" y="294"/>
                    <a:pt x="2073" y="294"/>
                  </a:cubicBezTo>
                  <a:cubicBezTo>
                    <a:pt x="2147" y="201"/>
                    <a:pt x="2100" y="1"/>
                    <a:pt x="1915" y="1"/>
                  </a:cubicBezTo>
                  <a:close/>
                </a:path>
              </a:pathLst>
            </a:custGeom>
            <a:solidFill>
              <a:srgbClr val="9A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45"/>
            <p:cNvSpPr/>
            <p:nvPr/>
          </p:nvSpPr>
          <p:spPr>
            <a:xfrm flipH="1">
              <a:off x="7842074" y="3982414"/>
              <a:ext cx="150937" cy="106893"/>
            </a:xfrm>
            <a:custGeom>
              <a:avLst/>
              <a:gdLst/>
              <a:ahLst/>
              <a:cxnLst/>
              <a:rect l="l" t="t" r="r" b="b"/>
              <a:pathLst>
                <a:path w="2111" h="1495" extrusionOk="0">
                  <a:moveTo>
                    <a:pt x="2102" y="0"/>
                  </a:moveTo>
                  <a:cubicBezTo>
                    <a:pt x="1993" y="132"/>
                    <a:pt x="1847" y="274"/>
                    <a:pt x="1672" y="401"/>
                  </a:cubicBezTo>
                  <a:cubicBezTo>
                    <a:pt x="1347" y="649"/>
                    <a:pt x="1022" y="791"/>
                    <a:pt x="822" y="791"/>
                  </a:cubicBezTo>
                  <a:cubicBezTo>
                    <a:pt x="743" y="791"/>
                    <a:pt x="684" y="769"/>
                    <a:pt x="652" y="722"/>
                  </a:cubicBezTo>
                  <a:cubicBezTo>
                    <a:pt x="614" y="666"/>
                    <a:pt x="624" y="581"/>
                    <a:pt x="671" y="477"/>
                  </a:cubicBezTo>
                  <a:lnTo>
                    <a:pt x="671" y="477"/>
                  </a:lnTo>
                  <a:cubicBezTo>
                    <a:pt x="397" y="647"/>
                    <a:pt x="166" y="817"/>
                    <a:pt x="90" y="925"/>
                  </a:cubicBezTo>
                  <a:cubicBezTo>
                    <a:pt x="0" y="1064"/>
                    <a:pt x="319" y="1494"/>
                    <a:pt x="635" y="1494"/>
                  </a:cubicBezTo>
                  <a:cubicBezTo>
                    <a:pt x="685" y="1494"/>
                    <a:pt x="736" y="1484"/>
                    <a:pt x="784" y="1459"/>
                  </a:cubicBezTo>
                  <a:cubicBezTo>
                    <a:pt x="1096" y="1298"/>
                    <a:pt x="2073" y="142"/>
                    <a:pt x="2073" y="142"/>
                  </a:cubicBezTo>
                  <a:cubicBezTo>
                    <a:pt x="2102" y="104"/>
                    <a:pt x="2111" y="52"/>
                    <a:pt x="2102" y="0"/>
                  </a:cubicBezTo>
                  <a:close/>
                </a:path>
              </a:pathLst>
            </a:custGeom>
            <a:solidFill>
              <a:srgbClr val="8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45"/>
            <p:cNvSpPr/>
            <p:nvPr/>
          </p:nvSpPr>
          <p:spPr>
            <a:xfrm flipH="1">
              <a:off x="7501166" y="3948309"/>
              <a:ext cx="120477" cy="73788"/>
            </a:xfrm>
            <a:custGeom>
              <a:avLst/>
              <a:gdLst/>
              <a:ahLst/>
              <a:cxnLst/>
              <a:rect l="l" t="t" r="r" b="b"/>
              <a:pathLst>
                <a:path w="1685" h="1032" extrusionOk="0">
                  <a:moveTo>
                    <a:pt x="223" y="0"/>
                  </a:moveTo>
                  <a:cubicBezTo>
                    <a:pt x="221" y="0"/>
                    <a:pt x="219" y="0"/>
                    <a:pt x="217" y="0"/>
                  </a:cubicBezTo>
                  <a:cubicBezTo>
                    <a:pt x="76" y="5"/>
                    <a:pt x="0" y="288"/>
                    <a:pt x="76" y="359"/>
                  </a:cubicBezTo>
                  <a:cubicBezTo>
                    <a:pt x="76" y="359"/>
                    <a:pt x="803" y="968"/>
                    <a:pt x="1124" y="1025"/>
                  </a:cubicBezTo>
                  <a:cubicBezTo>
                    <a:pt x="1150" y="1030"/>
                    <a:pt x="1176" y="1032"/>
                    <a:pt x="1200" y="1032"/>
                  </a:cubicBezTo>
                  <a:cubicBezTo>
                    <a:pt x="1562" y="1032"/>
                    <a:pt x="1684" y="537"/>
                    <a:pt x="1591" y="444"/>
                  </a:cubicBezTo>
                  <a:cubicBezTo>
                    <a:pt x="1418" y="266"/>
                    <a:pt x="461" y="0"/>
                    <a:pt x="223" y="0"/>
                  </a:cubicBezTo>
                  <a:close/>
                </a:path>
              </a:pathLst>
            </a:custGeom>
            <a:solidFill>
              <a:srgbClr val="9A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45"/>
            <p:cNvSpPr/>
            <p:nvPr/>
          </p:nvSpPr>
          <p:spPr>
            <a:xfrm flipH="1">
              <a:off x="7505170" y="3948309"/>
              <a:ext cx="116474" cy="73788"/>
            </a:xfrm>
            <a:custGeom>
              <a:avLst/>
              <a:gdLst/>
              <a:ahLst/>
              <a:cxnLst/>
              <a:rect l="l" t="t" r="r" b="b"/>
              <a:pathLst>
                <a:path w="1629" h="1032" extrusionOk="0">
                  <a:moveTo>
                    <a:pt x="217" y="0"/>
                  </a:moveTo>
                  <a:cubicBezTo>
                    <a:pt x="76" y="5"/>
                    <a:pt x="0" y="288"/>
                    <a:pt x="76" y="359"/>
                  </a:cubicBezTo>
                  <a:cubicBezTo>
                    <a:pt x="76" y="359"/>
                    <a:pt x="803" y="968"/>
                    <a:pt x="1124" y="1025"/>
                  </a:cubicBezTo>
                  <a:cubicBezTo>
                    <a:pt x="1150" y="1029"/>
                    <a:pt x="1176" y="1032"/>
                    <a:pt x="1200" y="1032"/>
                  </a:cubicBezTo>
                  <a:cubicBezTo>
                    <a:pt x="1496" y="1032"/>
                    <a:pt x="1628" y="704"/>
                    <a:pt x="1620" y="529"/>
                  </a:cubicBezTo>
                  <a:cubicBezTo>
                    <a:pt x="1478" y="520"/>
                    <a:pt x="1322" y="491"/>
                    <a:pt x="1152" y="449"/>
                  </a:cubicBezTo>
                  <a:cubicBezTo>
                    <a:pt x="732" y="335"/>
                    <a:pt x="406" y="156"/>
                    <a:pt x="354" y="14"/>
                  </a:cubicBezTo>
                  <a:cubicBezTo>
                    <a:pt x="298" y="5"/>
                    <a:pt x="250" y="0"/>
                    <a:pt x="217" y="0"/>
                  </a:cubicBezTo>
                  <a:close/>
                </a:path>
              </a:pathLst>
            </a:custGeom>
            <a:solidFill>
              <a:srgbClr val="8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45"/>
            <p:cNvSpPr/>
            <p:nvPr/>
          </p:nvSpPr>
          <p:spPr>
            <a:xfrm flipH="1">
              <a:off x="7625647" y="4146076"/>
              <a:ext cx="55413" cy="42614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656" y="1"/>
                  </a:moveTo>
                  <a:lnTo>
                    <a:pt x="0" y="350"/>
                  </a:lnTo>
                  <a:lnTo>
                    <a:pt x="113" y="596"/>
                  </a:lnTo>
                  <a:lnTo>
                    <a:pt x="774" y="242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FE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45"/>
            <p:cNvSpPr/>
            <p:nvPr/>
          </p:nvSpPr>
          <p:spPr>
            <a:xfrm flipH="1">
              <a:off x="7605699" y="3949810"/>
              <a:ext cx="16660" cy="18304"/>
            </a:xfrm>
            <a:custGeom>
              <a:avLst/>
              <a:gdLst/>
              <a:ahLst/>
              <a:cxnLst/>
              <a:rect l="l" t="t" r="r" b="b"/>
              <a:pathLst>
                <a:path w="233" h="256" extrusionOk="0">
                  <a:moveTo>
                    <a:pt x="138" y="0"/>
                  </a:moveTo>
                  <a:cubicBezTo>
                    <a:pt x="95" y="0"/>
                    <a:pt x="52" y="35"/>
                    <a:pt x="29" y="88"/>
                  </a:cubicBezTo>
                  <a:cubicBezTo>
                    <a:pt x="1" y="154"/>
                    <a:pt x="20" y="225"/>
                    <a:pt x="67" y="248"/>
                  </a:cubicBezTo>
                  <a:cubicBezTo>
                    <a:pt x="77" y="253"/>
                    <a:pt x="88" y="256"/>
                    <a:pt x="99" y="256"/>
                  </a:cubicBezTo>
                  <a:cubicBezTo>
                    <a:pt x="139" y="256"/>
                    <a:pt x="182" y="224"/>
                    <a:pt x="204" y="168"/>
                  </a:cubicBezTo>
                  <a:cubicBezTo>
                    <a:pt x="232" y="102"/>
                    <a:pt x="218" y="31"/>
                    <a:pt x="171" y="7"/>
                  </a:cubicBezTo>
                  <a:cubicBezTo>
                    <a:pt x="160" y="3"/>
                    <a:pt x="149" y="0"/>
                    <a:pt x="138" y="0"/>
                  </a:cubicBezTo>
                  <a:close/>
                </a:path>
              </a:pathLst>
            </a:custGeom>
            <a:solidFill>
              <a:srgbClr val="FE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45"/>
            <p:cNvSpPr/>
            <p:nvPr/>
          </p:nvSpPr>
          <p:spPr>
            <a:xfrm flipH="1">
              <a:off x="7473711" y="4474258"/>
              <a:ext cx="30816" cy="32461"/>
            </a:xfrm>
            <a:custGeom>
              <a:avLst/>
              <a:gdLst/>
              <a:ahLst/>
              <a:cxnLst/>
              <a:rect l="l" t="t" r="r" b="b"/>
              <a:pathLst>
                <a:path w="431" h="454" extrusionOk="0">
                  <a:moveTo>
                    <a:pt x="213" y="0"/>
                  </a:moveTo>
                  <a:cubicBezTo>
                    <a:pt x="95" y="0"/>
                    <a:pt x="1" y="104"/>
                    <a:pt x="1" y="227"/>
                  </a:cubicBezTo>
                  <a:cubicBezTo>
                    <a:pt x="1" y="354"/>
                    <a:pt x="95" y="454"/>
                    <a:pt x="213" y="454"/>
                  </a:cubicBezTo>
                  <a:cubicBezTo>
                    <a:pt x="331" y="454"/>
                    <a:pt x="430" y="354"/>
                    <a:pt x="430" y="227"/>
                  </a:cubicBezTo>
                  <a:cubicBezTo>
                    <a:pt x="430" y="104"/>
                    <a:pt x="331" y="0"/>
                    <a:pt x="213" y="0"/>
                  </a:cubicBezTo>
                  <a:close/>
                </a:path>
              </a:pathLst>
            </a:custGeom>
            <a:solidFill>
              <a:srgbClr val="7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45"/>
            <p:cNvSpPr/>
            <p:nvPr/>
          </p:nvSpPr>
          <p:spPr>
            <a:xfrm flipH="1">
              <a:off x="7482148" y="4481336"/>
              <a:ext cx="18304" cy="19305"/>
            </a:xfrm>
            <a:custGeom>
              <a:avLst/>
              <a:gdLst/>
              <a:ahLst/>
              <a:cxnLst/>
              <a:rect l="l" t="t" r="r" b="b"/>
              <a:pathLst>
                <a:path w="256" h="270" extrusionOk="0">
                  <a:moveTo>
                    <a:pt x="128" y="0"/>
                  </a:moveTo>
                  <a:cubicBezTo>
                    <a:pt x="57" y="0"/>
                    <a:pt x="0" y="62"/>
                    <a:pt x="0" y="137"/>
                  </a:cubicBezTo>
                  <a:cubicBezTo>
                    <a:pt x="0" y="213"/>
                    <a:pt x="57" y="270"/>
                    <a:pt x="128" y="270"/>
                  </a:cubicBezTo>
                  <a:cubicBezTo>
                    <a:pt x="198" y="270"/>
                    <a:pt x="255" y="213"/>
                    <a:pt x="255" y="137"/>
                  </a:cubicBezTo>
                  <a:cubicBezTo>
                    <a:pt x="255" y="62"/>
                    <a:pt x="198" y="0"/>
                    <a:pt x="128" y="0"/>
                  </a:cubicBezTo>
                  <a:close/>
                </a:path>
              </a:pathLst>
            </a:custGeom>
            <a:solidFill>
              <a:srgbClr val="FDC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45"/>
            <p:cNvSpPr/>
            <p:nvPr/>
          </p:nvSpPr>
          <p:spPr>
            <a:xfrm flipH="1">
              <a:off x="7930519" y="4041830"/>
              <a:ext cx="61490" cy="49621"/>
            </a:xfrm>
            <a:custGeom>
              <a:avLst/>
              <a:gdLst/>
              <a:ahLst/>
              <a:cxnLst/>
              <a:rect l="l" t="t" r="r" b="b"/>
              <a:pathLst>
                <a:path w="860" h="694" extrusionOk="0">
                  <a:moveTo>
                    <a:pt x="251" y="1"/>
                  </a:moveTo>
                  <a:cubicBezTo>
                    <a:pt x="178" y="1"/>
                    <a:pt x="117" y="25"/>
                    <a:pt x="81" y="76"/>
                  </a:cubicBezTo>
                  <a:cubicBezTo>
                    <a:pt x="1" y="194"/>
                    <a:pt x="90" y="411"/>
                    <a:pt x="279" y="562"/>
                  </a:cubicBezTo>
                  <a:cubicBezTo>
                    <a:pt x="390" y="649"/>
                    <a:pt x="511" y="693"/>
                    <a:pt x="608" y="693"/>
                  </a:cubicBezTo>
                  <a:cubicBezTo>
                    <a:pt x="681" y="693"/>
                    <a:pt x="741" y="669"/>
                    <a:pt x="775" y="619"/>
                  </a:cubicBezTo>
                  <a:cubicBezTo>
                    <a:pt x="860" y="501"/>
                    <a:pt x="770" y="283"/>
                    <a:pt x="577" y="132"/>
                  </a:cubicBezTo>
                  <a:cubicBezTo>
                    <a:pt x="468" y="45"/>
                    <a:pt x="349" y="1"/>
                    <a:pt x="251" y="1"/>
                  </a:cubicBezTo>
                  <a:close/>
                </a:path>
              </a:pathLst>
            </a:custGeom>
            <a:solidFill>
              <a:srgbClr val="FED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45"/>
            <p:cNvSpPr/>
            <p:nvPr/>
          </p:nvSpPr>
          <p:spPr>
            <a:xfrm flipH="1">
              <a:off x="7593901" y="4173103"/>
              <a:ext cx="49049" cy="75361"/>
            </a:xfrm>
            <a:custGeom>
              <a:avLst/>
              <a:gdLst/>
              <a:ahLst/>
              <a:cxnLst/>
              <a:rect l="l" t="t" r="r" b="b"/>
              <a:pathLst>
                <a:path w="686" h="1054" extrusionOk="0">
                  <a:moveTo>
                    <a:pt x="180" y="1"/>
                  </a:moveTo>
                  <a:lnTo>
                    <a:pt x="1" y="123"/>
                  </a:lnTo>
                  <a:lnTo>
                    <a:pt x="685" y="1054"/>
                  </a:lnTo>
                  <a:lnTo>
                    <a:pt x="685" y="1054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ED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7" name="Google Shape;5307;p45"/>
          <p:cNvGrpSpPr/>
          <p:nvPr/>
        </p:nvGrpSpPr>
        <p:grpSpPr>
          <a:xfrm>
            <a:off x="-7175" y="4706100"/>
            <a:ext cx="9144000" cy="437400"/>
            <a:chOff x="-7175" y="4706100"/>
            <a:chExt cx="9144000" cy="437400"/>
          </a:xfrm>
        </p:grpSpPr>
        <p:sp>
          <p:nvSpPr>
            <p:cNvPr id="5308" name="Google Shape;5308;p45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45"/>
            <p:cNvSpPr/>
            <p:nvPr/>
          </p:nvSpPr>
          <p:spPr>
            <a:xfrm flipH="1">
              <a:off x="6919405" y="4706100"/>
              <a:ext cx="17235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45"/>
            <p:cNvSpPr/>
            <p:nvPr/>
          </p:nvSpPr>
          <p:spPr>
            <a:xfrm flipH="1">
              <a:off x="1438931" y="4706100"/>
              <a:ext cx="18831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45"/>
            <p:cNvSpPr/>
            <p:nvPr/>
          </p:nvSpPr>
          <p:spPr>
            <a:xfrm>
              <a:off x="565180" y="4706100"/>
              <a:ext cx="20184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45"/>
            <p:cNvSpPr/>
            <p:nvPr/>
          </p:nvSpPr>
          <p:spPr>
            <a:xfrm>
              <a:off x="6821900" y="4706100"/>
              <a:ext cx="2556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45"/>
            <p:cNvSpPr/>
            <p:nvPr/>
          </p:nvSpPr>
          <p:spPr>
            <a:xfrm>
              <a:off x="7608880" y="4706100"/>
              <a:ext cx="6000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pic>
        <p:nvPicPr>
          <p:cNvPr id="5" name="Picture 4" descr="D:\d3d95ecce6933acd638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5" y="548641"/>
            <a:ext cx="7360920" cy="4180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55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2" name="Google Shape;4562;p43"/>
          <p:cNvGrpSpPr/>
          <p:nvPr/>
        </p:nvGrpSpPr>
        <p:grpSpPr>
          <a:xfrm rot="-1059527">
            <a:off x="372499" y="3357713"/>
            <a:ext cx="854161" cy="451111"/>
            <a:chOff x="-4158137" y="2836815"/>
            <a:chExt cx="1191848" cy="629455"/>
          </a:xfrm>
        </p:grpSpPr>
        <p:sp>
          <p:nvSpPr>
            <p:cNvPr id="4563" name="Google Shape;4563;p4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4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6" name="Google Shape;4566;p43"/>
          <p:cNvSpPr txBox="1">
            <a:spLocks noGrp="1"/>
          </p:cNvSpPr>
          <p:nvPr>
            <p:ph type="title"/>
          </p:nvPr>
        </p:nvSpPr>
        <p:spPr>
          <a:xfrm flipH="1">
            <a:off x="4572000" y="2128926"/>
            <a:ext cx="4279392" cy="1559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5: Giao diện app bán linh kiện điện tử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9" name="Google Shape;4569;p43"/>
          <p:cNvSpPr/>
          <p:nvPr/>
        </p:nvSpPr>
        <p:spPr>
          <a:xfrm>
            <a:off x="1369104" y="1810919"/>
            <a:ext cx="2049408" cy="2890250"/>
          </a:xfrm>
          <a:custGeom>
            <a:avLst/>
            <a:gdLst/>
            <a:ahLst/>
            <a:cxnLst/>
            <a:rect l="l" t="t" r="r" b="b"/>
            <a:pathLst>
              <a:path w="25034" h="35304" extrusionOk="0">
                <a:moveTo>
                  <a:pt x="1799" y="1"/>
                </a:moveTo>
                <a:lnTo>
                  <a:pt x="378" y="1261"/>
                </a:lnTo>
                <a:cubicBezTo>
                  <a:pt x="132" y="1478"/>
                  <a:pt x="0" y="1823"/>
                  <a:pt x="61" y="2210"/>
                </a:cubicBezTo>
                <a:lnTo>
                  <a:pt x="5047" y="34100"/>
                </a:lnTo>
                <a:cubicBezTo>
                  <a:pt x="5151" y="34765"/>
                  <a:pt x="5775" y="35304"/>
                  <a:pt x="6440" y="35304"/>
                </a:cubicBezTo>
                <a:lnTo>
                  <a:pt x="22815" y="35304"/>
                </a:lnTo>
                <a:cubicBezTo>
                  <a:pt x="23183" y="35304"/>
                  <a:pt x="23490" y="35138"/>
                  <a:pt x="23669" y="34874"/>
                </a:cubicBezTo>
                <a:lnTo>
                  <a:pt x="25034" y="33684"/>
                </a:lnTo>
                <a:lnTo>
                  <a:pt x="23646" y="32924"/>
                </a:lnTo>
                <a:lnTo>
                  <a:pt x="18839" y="2210"/>
                </a:lnTo>
                <a:cubicBezTo>
                  <a:pt x="18735" y="1544"/>
                  <a:pt x="18117" y="1006"/>
                  <a:pt x="17451" y="1006"/>
                </a:cubicBezTo>
                <a:lnTo>
                  <a:pt x="2210" y="1006"/>
                </a:lnTo>
                <a:lnTo>
                  <a:pt x="17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0" name="Google Shape;4570;p43"/>
          <p:cNvSpPr/>
          <p:nvPr/>
        </p:nvSpPr>
        <p:spPr>
          <a:xfrm>
            <a:off x="1833277" y="3873443"/>
            <a:ext cx="1585234" cy="827680"/>
          </a:xfrm>
          <a:custGeom>
            <a:avLst/>
            <a:gdLst/>
            <a:ahLst/>
            <a:cxnLst/>
            <a:rect l="l" t="t" r="r" b="b"/>
            <a:pathLst>
              <a:path w="19364" h="10110" extrusionOk="0">
                <a:moveTo>
                  <a:pt x="7385" y="1"/>
                </a:moveTo>
                <a:lnTo>
                  <a:pt x="1" y="9859"/>
                </a:lnTo>
                <a:cubicBezTo>
                  <a:pt x="227" y="10015"/>
                  <a:pt x="496" y="10110"/>
                  <a:pt x="770" y="10110"/>
                </a:cubicBezTo>
                <a:lnTo>
                  <a:pt x="17145" y="10110"/>
                </a:lnTo>
                <a:cubicBezTo>
                  <a:pt x="17513" y="10110"/>
                  <a:pt x="17820" y="9944"/>
                  <a:pt x="17999" y="9680"/>
                </a:cubicBezTo>
                <a:lnTo>
                  <a:pt x="19364" y="8490"/>
                </a:lnTo>
                <a:lnTo>
                  <a:pt x="17976" y="7730"/>
                </a:lnTo>
                <a:lnTo>
                  <a:pt x="167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1" name="Google Shape;4571;p43"/>
          <p:cNvSpPr/>
          <p:nvPr/>
        </p:nvSpPr>
        <p:spPr>
          <a:xfrm>
            <a:off x="1490837" y="1780792"/>
            <a:ext cx="1962877" cy="2807892"/>
          </a:xfrm>
          <a:custGeom>
            <a:avLst/>
            <a:gdLst/>
            <a:ahLst/>
            <a:cxnLst/>
            <a:rect l="l" t="t" r="r" b="b"/>
            <a:pathLst>
              <a:path w="23977" h="34298" extrusionOk="0">
                <a:moveTo>
                  <a:pt x="1119" y="0"/>
                </a:moveTo>
                <a:cubicBezTo>
                  <a:pt x="454" y="0"/>
                  <a:pt x="0" y="539"/>
                  <a:pt x="104" y="1204"/>
                </a:cubicBezTo>
                <a:lnTo>
                  <a:pt x="5095" y="33094"/>
                </a:lnTo>
                <a:cubicBezTo>
                  <a:pt x="5199" y="33759"/>
                  <a:pt x="5822" y="34298"/>
                  <a:pt x="6483" y="34298"/>
                </a:cubicBezTo>
                <a:lnTo>
                  <a:pt x="22858" y="34298"/>
                </a:lnTo>
                <a:cubicBezTo>
                  <a:pt x="23523" y="34298"/>
                  <a:pt x="23977" y="33759"/>
                  <a:pt x="23873" y="33094"/>
                </a:cubicBezTo>
                <a:lnTo>
                  <a:pt x="18887" y="1204"/>
                </a:lnTo>
                <a:cubicBezTo>
                  <a:pt x="18783" y="539"/>
                  <a:pt x="18160" y="0"/>
                  <a:pt x="174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2" name="Google Shape;4572;p43"/>
          <p:cNvSpPr/>
          <p:nvPr/>
        </p:nvSpPr>
        <p:spPr>
          <a:xfrm>
            <a:off x="1562714" y="1907520"/>
            <a:ext cx="1805614" cy="2521928"/>
          </a:xfrm>
          <a:custGeom>
            <a:avLst/>
            <a:gdLst/>
            <a:ahLst/>
            <a:cxnLst/>
            <a:rect l="l" t="t" r="r" b="b"/>
            <a:pathLst>
              <a:path w="22056" h="30805" extrusionOk="0">
                <a:moveTo>
                  <a:pt x="1" y="1"/>
                </a:moveTo>
                <a:lnTo>
                  <a:pt x="4802" y="30804"/>
                </a:lnTo>
                <a:lnTo>
                  <a:pt x="22055" y="30804"/>
                </a:lnTo>
                <a:lnTo>
                  <a:pt x="172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3" name="Google Shape;4573;p43"/>
          <p:cNvSpPr/>
          <p:nvPr/>
        </p:nvSpPr>
        <p:spPr>
          <a:xfrm>
            <a:off x="1727017" y="2304896"/>
            <a:ext cx="1471196" cy="1689663"/>
          </a:xfrm>
          <a:custGeom>
            <a:avLst/>
            <a:gdLst/>
            <a:ahLst/>
            <a:cxnLst/>
            <a:rect l="l" t="t" r="r" b="b"/>
            <a:pathLst>
              <a:path w="17971" h="20639" extrusionOk="0">
                <a:moveTo>
                  <a:pt x="16006" y="1"/>
                </a:moveTo>
                <a:lnTo>
                  <a:pt x="0" y="8013"/>
                </a:lnTo>
                <a:lnTo>
                  <a:pt x="1969" y="20639"/>
                </a:lnTo>
                <a:lnTo>
                  <a:pt x="17971" y="12626"/>
                </a:lnTo>
                <a:lnTo>
                  <a:pt x="16006" y="1"/>
                </a:lnTo>
                <a:close/>
              </a:path>
            </a:pathLst>
          </a:custGeom>
          <a:solidFill>
            <a:srgbClr val="FFFFFF">
              <a:alpha val="20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4" name="Google Shape;4574;p43"/>
          <p:cNvSpPr/>
          <p:nvPr/>
        </p:nvSpPr>
        <p:spPr>
          <a:xfrm>
            <a:off x="1562714" y="1907520"/>
            <a:ext cx="1805614" cy="2521928"/>
          </a:xfrm>
          <a:custGeom>
            <a:avLst/>
            <a:gdLst/>
            <a:ahLst/>
            <a:cxnLst/>
            <a:rect l="l" t="t" r="r" b="b"/>
            <a:pathLst>
              <a:path w="22056" h="30805" extrusionOk="0">
                <a:moveTo>
                  <a:pt x="1" y="1"/>
                </a:moveTo>
                <a:lnTo>
                  <a:pt x="48" y="298"/>
                </a:lnTo>
                <a:lnTo>
                  <a:pt x="17046" y="298"/>
                </a:lnTo>
                <a:lnTo>
                  <a:pt x="21800" y="30804"/>
                </a:lnTo>
                <a:lnTo>
                  <a:pt x="22055" y="30804"/>
                </a:lnTo>
                <a:lnTo>
                  <a:pt x="17253" y="1"/>
                </a:ln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5" name="Google Shape;4575;p43"/>
          <p:cNvSpPr/>
          <p:nvPr/>
        </p:nvSpPr>
        <p:spPr>
          <a:xfrm>
            <a:off x="1740934" y="2243825"/>
            <a:ext cx="1347907" cy="1300383"/>
          </a:xfrm>
          <a:custGeom>
            <a:avLst/>
            <a:gdLst/>
            <a:ahLst/>
            <a:cxnLst/>
            <a:rect l="l" t="t" r="r" b="b"/>
            <a:pathLst>
              <a:path w="16465" h="15884" extrusionOk="0">
                <a:moveTo>
                  <a:pt x="7706" y="1"/>
                </a:moveTo>
                <a:cubicBezTo>
                  <a:pt x="3320" y="1"/>
                  <a:pt x="0" y="3556"/>
                  <a:pt x="293" y="7942"/>
                </a:cubicBezTo>
                <a:cubicBezTo>
                  <a:pt x="581" y="12329"/>
                  <a:pt x="4372" y="15884"/>
                  <a:pt x="8759" y="15884"/>
                </a:cubicBezTo>
                <a:cubicBezTo>
                  <a:pt x="13145" y="15884"/>
                  <a:pt x="16464" y="12329"/>
                  <a:pt x="16176" y="7942"/>
                </a:cubicBezTo>
                <a:cubicBezTo>
                  <a:pt x="15884" y="3556"/>
                  <a:pt x="12092" y="1"/>
                  <a:pt x="77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6" name="Google Shape;4576;p43"/>
          <p:cNvSpPr/>
          <p:nvPr/>
        </p:nvSpPr>
        <p:spPr>
          <a:xfrm>
            <a:off x="1778428" y="2280173"/>
            <a:ext cx="1272919" cy="1228094"/>
          </a:xfrm>
          <a:custGeom>
            <a:avLst/>
            <a:gdLst/>
            <a:ahLst/>
            <a:cxnLst/>
            <a:rect l="l" t="t" r="r" b="b"/>
            <a:pathLst>
              <a:path w="15549" h="15001" extrusionOk="0">
                <a:moveTo>
                  <a:pt x="7276" y="0"/>
                </a:moveTo>
                <a:cubicBezTo>
                  <a:pt x="3135" y="0"/>
                  <a:pt x="0" y="3358"/>
                  <a:pt x="274" y="7498"/>
                </a:cubicBezTo>
                <a:cubicBezTo>
                  <a:pt x="548" y="11644"/>
                  <a:pt x="4127" y="15001"/>
                  <a:pt x="8272" y="15001"/>
                </a:cubicBezTo>
                <a:cubicBezTo>
                  <a:pt x="12413" y="15001"/>
                  <a:pt x="15548" y="11644"/>
                  <a:pt x="15275" y="7498"/>
                </a:cubicBezTo>
                <a:cubicBezTo>
                  <a:pt x="15001" y="3358"/>
                  <a:pt x="11422" y="0"/>
                  <a:pt x="72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7" name="Google Shape;4577;p43"/>
          <p:cNvSpPr/>
          <p:nvPr/>
        </p:nvSpPr>
        <p:spPr>
          <a:xfrm>
            <a:off x="2012642" y="3750890"/>
            <a:ext cx="1186715" cy="509543"/>
          </a:xfrm>
          <a:custGeom>
            <a:avLst/>
            <a:gdLst/>
            <a:ahLst/>
            <a:cxnLst/>
            <a:rect l="l" t="t" r="r" b="b"/>
            <a:pathLst>
              <a:path w="14496" h="6224" extrusionOk="0">
                <a:moveTo>
                  <a:pt x="761" y="1"/>
                </a:moveTo>
                <a:cubicBezTo>
                  <a:pt x="345" y="1"/>
                  <a:pt x="1" y="398"/>
                  <a:pt x="62" y="794"/>
                </a:cubicBezTo>
                <a:lnTo>
                  <a:pt x="765" y="5308"/>
                </a:lnTo>
                <a:cubicBezTo>
                  <a:pt x="850" y="5851"/>
                  <a:pt x="1299" y="6224"/>
                  <a:pt x="1861" y="6224"/>
                </a:cubicBezTo>
                <a:lnTo>
                  <a:pt x="13636" y="6224"/>
                </a:lnTo>
                <a:cubicBezTo>
                  <a:pt x="14104" y="6224"/>
                  <a:pt x="14496" y="5780"/>
                  <a:pt x="14430" y="5327"/>
                </a:cubicBezTo>
                <a:lnTo>
                  <a:pt x="13740" y="922"/>
                </a:lnTo>
                <a:cubicBezTo>
                  <a:pt x="13655" y="379"/>
                  <a:pt x="13207" y="1"/>
                  <a:pt x="126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8" name="Google Shape;4578;p43"/>
          <p:cNvSpPr/>
          <p:nvPr/>
        </p:nvSpPr>
        <p:spPr>
          <a:xfrm>
            <a:off x="2544108" y="2609273"/>
            <a:ext cx="47236" cy="100451"/>
          </a:xfrm>
          <a:custGeom>
            <a:avLst/>
            <a:gdLst/>
            <a:ahLst/>
            <a:cxnLst/>
            <a:rect l="l" t="t" r="r" b="b"/>
            <a:pathLst>
              <a:path w="577" h="1227" extrusionOk="0">
                <a:moveTo>
                  <a:pt x="103" y="0"/>
                </a:moveTo>
                <a:cubicBezTo>
                  <a:pt x="68" y="0"/>
                  <a:pt x="34" y="5"/>
                  <a:pt x="1" y="13"/>
                </a:cubicBezTo>
                <a:cubicBezTo>
                  <a:pt x="5" y="93"/>
                  <a:pt x="15" y="169"/>
                  <a:pt x="20" y="239"/>
                </a:cubicBezTo>
                <a:cubicBezTo>
                  <a:pt x="68" y="202"/>
                  <a:pt x="121" y="183"/>
                  <a:pt x="172" y="183"/>
                </a:cubicBezTo>
                <a:cubicBezTo>
                  <a:pt x="186" y="183"/>
                  <a:pt x="200" y="184"/>
                  <a:pt x="213" y="187"/>
                </a:cubicBezTo>
                <a:cubicBezTo>
                  <a:pt x="374" y="230"/>
                  <a:pt x="421" y="480"/>
                  <a:pt x="331" y="726"/>
                </a:cubicBezTo>
                <a:cubicBezTo>
                  <a:pt x="270" y="891"/>
                  <a:pt x="161" y="1018"/>
                  <a:pt x="53" y="1061"/>
                </a:cubicBezTo>
                <a:cubicBezTo>
                  <a:pt x="48" y="1122"/>
                  <a:pt x="48" y="1174"/>
                  <a:pt x="43" y="1226"/>
                </a:cubicBezTo>
                <a:cubicBezTo>
                  <a:pt x="218" y="1169"/>
                  <a:pt x="378" y="1004"/>
                  <a:pt x="459" y="782"/>
                </a:cubicBezTo>
                <a:cubicBezTo>
                  <a:pt x="577" y="442"/>
                  <a:pt x="473" y="79"/>
                  <a:pt x="194" y="13"/>
                </a:cubicBezTo>
                <a:cubicBezTo>
                  <a:pt x="164" y="4"/>
                  <a:pt x="133" y="0"/>
                  <a:pt x="103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9" name="Google Shape;4579;p43"/>
          <p:cNvSpPr/>
          <p:nvPr/>
        </p:nvSpPr>
        <p:spPr>
          <a:xfrm>
            <a:off x="2545663" y="2624173"/>
            <a:ext cx="32910" cy="71962"/>
          </a:xfrm>
          <a:custGeom>
            <a:avLst/>
            <a:gdLst/>
            <a:ahLst/>
            <a:cxnLst/>
            <a:rect l="l" t="t" r="r" b="b"/>
            <a:pathLst>
              <a:path w="402" h="879" extrusionOk="0">
                <a:moveTo>
                  <a:pt x="153" y="1"/>
                </a:moveTo>
                <a:cubicBezTo>
                  <a:pt x="102" y="1"/>
                  <a:pt x="49" y="20"/>
                  <a:pt x="1" y="57"/>
                </a:cubicBezTo>
                <a:cubicBezTo>
                  <a:pt x="10" y="185"/>
                  <a:pt x="19" y="308"/>
                  <a:pt x="24" y="416"/>
                </a:cubicBezTo>
                <a:cubicBezTo>
                  <a:pt x="43" y="416"/>
                  <a:pt x="62" y="416"/>
                  <a:pt x="81" y="421"/>
                </a:cubicBezTo>
                <a:cubicBezTo>
                  <a:pt x="180" y="445"/>
                  <a:pt x="218" y="577"/>
                  <a:pt x="175" y="704"/>
                </a:cubicBezTo>
                <a:cubicBezTo>
                  <a:pt x="147" y="784"/>
                  <a:pt x="90" y="841"/>
                  <a:pt x="34" y="865"/>
                </a:cubicBezTo>
                <a:cubicBezTo>
                  <a:pt x="34" y="869"/>
                  <a:pt x="34" y="874"/>
                  <a:pt x="34" y="879"/>
                </a:cubicBezTo>
                <a:cubicBezTo>
                  <a:pt x="142" y="836"/>
                  <a:pt x="251" y="709"/>
                  <a:pt x="312" y="544"/>
                </a:cubicBezTo>
                <a:cubicBezTo>
                  <a:pt x="402" y="298"/>
                  <a:pt x="355" y="48"/>
                  <a:pt x="194" y="5"/>
                </a:cubicBezTo>
                <a:cubicBezTo>
                  <a:pt x="181" y="2"/>
                  <a:pt x="167" y="1"/>
                  <a:pt x="153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0" name="Google Shape;4580;p43"/>
          <p:cNvSpPr/>
          <p:nvPr/>
        </p:nvSpPr>
        <p:spPr>
          <a:xfrm>
            <a:off x="2547628" y="2658229"/>
            <a:ext cx="15882" cy="36759"/>
          </a:xfrm>
          <a:custGeom>
            <a:avLst/>
            <a:gdLst/>
            <a:ahLst/>
            <a:cxnLst/>
            <a:rect l="l" t="t" r="r" b="b"/>
            <a:pathLst>
              <a:path w="194" h="449" extrusionOk="0">
                <a:moveTo>
                  <a:pt x="0" y="0"/>
                </a:moveTo>
                <a:cubicBezTo>
                  <a:pt x="10" y="170"/>
                  <a:pt x="10" y="317"/>
                  <a:pt x="10" y="449"/>
                </a:cubicBezTo>
                <a:cubicBezTo>
                  <a:pt x="66" y="425"/>
                  <a:pt x="123" y="368"/>
                  <a:pt x="151" y="288"/>
                </a:cubicBezTo>
                <a:cubicBezTo>
                  <a:pt x="194" y="161"/>
                  <a:pt x="156" y="29"/>
                  <a:pt x="57" y="5"/>
                </a:cubicBezTo>
                <a:cubicBezTo>
                  <a:pt x="38" y="0"/>
                  <a:pt x="19" y="0"/>
                  <a:pt x="0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43"/>
          <p:cNvSpPr/>
          <p:nvPr/>
        </p:nvSpPr>
        <p:spPr>
          <a:xfrm>
            <a:off x="2204370" y="2648405"/>
            <a:ext cx="38313" cy="67459"/>
          </a:xfrm>
          <a:custGeom>
            <a:avLst/>
            <a:gdLst/>
            <a:ahLst/>
            <a:cxnLst/>
            <a:rect l="l" t="t" r="r" b="b"/>
            <a:pathLst>
              <a:path w="468" h="824" extrusionOk="0">
                <a:moveTo>
                  <a:pt x="249" y="1"/>
                </a:moveTo>
                <a:cubicBezTo>
                  <a:pt x="240" y="1"/>
                  <a:pt x="231" y="1"/>
                  <a:pt x="222" y="2"/>
                </a:cubicBezTo>
                <a:cubicBezTo>
                  <a:pt x="29" y="30"/>
                  <a:pt x="0" y="285"/>
                  <a:pt x="156" y="540"/>
                </a:cubicBezTo>
                <a:cubicBezTo>
                  <a:pt x="241" y="682"/>
                  <a:pt x="359" y="781"/>
                  <a:pt x="468" y="824"/>
                </a:cubicBezTo>
                <a:cubicBezTo>
                  <a:pt x="411" y="786"/>
                  <a:pt x="350" y="729"/>
                  <a:pt x="307" y="654"/>
                </a:cubicBezTo>
                <a:cubicBezTo>
                  <a:pt x="194" y="474"/>
                  <a:pt x="218" y="290"/>
                  <a:pt x="359" y="267"/>
                </a:cubicBezTo>
                <a:cubicBezTo>
                  <a:pt x="378" y="267"/>
                  <a:pt x="402" y="267"/>
                  <a:pt x="425" y="271"/>
                </a:cubicBezTo>
                <a:cubicBezTo>
                  <a:pt x="406" y="191"/>
                  <a:pt x="388" y="106"/>
                  <a:pt x="373" y="26"/>
                </a:cubicBezTo>
                <a:cubicBezTo>
                  <a:pt x="330" y="10"/>
                  <a:pt x="291" y="1"/>
                  <a:pt x="249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3"/>
          <p:cNvSpPr/>
          <p:nvPr/>
        </p:nvSpPr>
        <p:spPr>
          <a:xfrm>
            <a:off x="2190453" y="2627120"/>
            <a:ext cx="65819" cy="103481"/>
          </a:xfrm>
          <a:custGeom>
            <a:avLst/>
            <a:gdLst/>
            <a:ahLst/>
            <a:cxnLst/>
            <a:rect l="l" t="t" r="r" b="b"/>
            <a:pathLst>
              <a:path w="804" h="1264" extrusionOk="0">
                <a:moveTo>
                  <a:pt x="382" y="1"/>
                </a:moveTo>
                <a:cubicBezTo>
                  <a:pt x="368" y="1"/>
                  <a:pt x="354" y="1"/>
                  <a:pt x="340" y="2"/>
                </a:cubicBezTo>
                <a:cubicBezTo>
                  <a:pt x="43" y="45"/>
                  <a:pt x="0" y="432"/>
                  <a:pt x="232" y="815"/>
                </a:cubicBezTo>
                <a:cubicBezTo>
                  <a:pt x="388" y="1065"/>
                  <a:pt x="610" y="1225"/>
                  <a:pt x="803" y="1263"/>
                </a:cubicBezTo>
                <a:cubicBezTo>
                  <a:pt x="718" y="1041"/>
                  <a:pt x="647" y="791"/>
                  <a:pt x="595" y="531"/>
                </a:cubicBezTo>
                <a:cubicBezTo>
                  <a:pt x="572" y="527"/>
                  <a:pt x="548" y="527"/>
                  <a:pt x="529" y="527"/>
                </a:cubicBezTo>
                <a:cubicBezTo>
                  <a:pt x="388" y="550"/>
                  <a:pt x="364" y="734"/>
                  <a:pt x="477" y="914"/>
                </a:cubicBezTo>
                <a:cubicBezTo>
                  <a:pt x="520" y="989"/>
                  <a:pt x="581" y="1046"/>
                  <a:pt x="638" y="1084"/>
                </a:cubicBezTo>
                <a:cubicBezTo>
                  <a:pt x="529" y="1041"/>
                  <a:pt x="411" y="942"/>
                  <a:pt x="326" y="800"/>
                </a:cubicBezTo>
                <a:cubicBezTo>
                  <a:pt x="170" y="545"/>
                  <a:pt x="199" y="290"/>
                  <a:pt x="392" y="262"/>
                </a:cubicBezTo>
                <a:cubicBezTo>
                  <a:pt x="401" y="261"/>
                  <a:pt x="410" y="261"/>
                  <a:pt x="419" y="261"/>
                </a:cubicBezTo>
                <a:cubicBezTo>
                  <a:pt x="461" y="261"/>
                  <a:pt x="500" y="270"/>
                  <a:pt x="543" y="286"/>
                </a:cubicBezTo>
                <a:cubicBezTo>
                  <a:pt x="529" y="191"/>
                  <a:pt x="510" y="102"/>
                  <a:pt x="496" y="12"/>
                </a:cubicBezTo>
                <a:cubicBezTo>
                  <a:pt x="458" y="5"/>
                  <a:pt x="420" y="1"/>
                  <a:pt x="382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3" name="Google Shape;4583;p43"/>
          <p:cNvSpPr/>
          <p:nvPr/>
        </p:nvSpPr>
        <p:spPr>
          <a:xfrm>
            <a:off x="2242273" y="2884751"/>
            <a:ext cx="8187" cy="3930"/>
          </a:xfrm>
          <a:custGeom>
            <a:avLst/>
            <a:gdLst/>
            <a:ahLst/>
            <a:cxnLst/>
            <a:rect l="l" t="t" r="r" b="b"/>
            <a:pathLst>
              <a:path w="100" h="48" extrusionOk="0">
                <a:moveTo>
                  <a:pt x="0" y="47"/>
                </a:moveTo>
                <a:cubicBezTo>
                  <a:pt x="33" y="28"/>
                  <a:pt x="66" y="14"/>
                  <a:pt x="99" y="0"/>
                </a:cubicBezTo>
                <a:cubicBezTo>
                  <a:pt x="66" y="14"/>
                  <a:pt x="33" y="28"/>
                  <a:pt x="0" y="47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4" name="Google Shape;4584;p43"/>
          <p:cNvSpPr/>
          <p:nvPr/>
        </p:nvSpPr>
        <p:spPr>
          <a:xfrm>
            <a:off x="2209773" y="2900551"/>
            <a:ext cx="8596" cy="5076"/>
          </a:xfrm>
          <a:custGeom>
            <a:avLst/>
            <a:gdLst/>
            <a:ahLst/>
            <a:cxnLst/>
            <a:rect l="l" t="t" r="r" b="b"/>
            <a:pathLst>
              <a:path w="105" h="62" extrusionOk="0">
                <a:moveTo>
                  <a:pt x="1" y="62"/>
                </a:moveTo>
                <a:cubicBezTo>
                  <a:pt x="34" y="43"/>
                  <a:pt x="71" y="19"/>
                  <a:pt x="104" y="1"/>
                </a:cubicBezTo>
                <a:cubicBezTo>
                  <a:pt x="71" y="19"/>
                  <a:pt x="34" y="43"/>
                  <a:pt x="1" y="62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5" name="Google Shape;4585;p43"/>
          <p:cNvSpPr/>
          <p:nvPr/>
        </p:nvSpPr>
        <p:spPr>
          <a:xfrm>
            <a:off x="2219433" y="2889745"/>
            <a:ext cx="20221" cy="10479"/>
          </a:xfrm>
          <a:custGeom>
            <a:avLst/>
            <a:gdLst/>
            <a:ahLst/>
            <a:cxnLst/>
            <a:rect l="l" t="t" r="r" b="b"/>
            <a:pathLst>
              <a:path w="247" h="128" extrusionOk="0">
                <a:moveTo>
                  <a:pt x="1" y="128"/>
                </a:moveTo>
                <a:cubicBezTo>
                  <a:pt x="76" y="85"/>
                  <a:pt x="161" y="38"/>
                  <a:pt x="246" y="0"/>
                </a:cubicBezTo>
                <a:cubicBezTo>
                  <a:pt x="161" y="38"/>
                  <a:pt x="76" y="85"/>
                  <a:pt x="1" y="128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6" name="Google Shape;4586;p43"/>
          <p:cNvSpPr/>
          <p:nvPr/>
        </p:nvSpPr>
        <p:spPr>
          <a:xfrm>
            <a:off x="2441286" y="2902843"/>
            <a:ext cx="480138" cy="638321"/>
          </a:xfrm>
          <a:custGeom>
            <a:avLst/>
            <a:gdLst/>
            <a:ahLst/>
            <a:cxnLst/>
            <a:rect l="l" t="t" r="r" b="b"/>
            <a:pathLst>
              <a:path w="5865" h="7797" extrusionOk="0">
                <a:moveTo>
                  <a:pt x="2796" y="1"/>
                </a:moveTo>
                <a:lnTo>
                  <a:pt x="2796" y="1"/>
                </a:lnTo>
                <a:cubicBezTo>
                  <a:pt x="2843" y="20"/>
                  <a:pt x="2895" y="39"/>
                  <a:pt x="2942" y="58"/>
                </a:cubicBezTo>
                <a:cubicBezTo>
                  <a:pt x="2494" y="733"/>
                  <a:pt x="1379" y="1705"/>
                  <a:pt x="10" y="1705"/>
                </a:cubicBezTo>
                <a:lnTo>
                  <a:pt x="1" y="1705"/>
                </a:lnTo>
                <a:lnTo>
                  <a:pt x="978" y="7796"/>
                </a:lnTo>
                <a:cubicBezTo>
                  <a:pt x="1531" y="7744"/>
                  <a:pt x="2059" y="7631"/>
                  <a:pt x="2569" y="7470"/>
                </a:cubicBezTo>
                <a:cubicBezTo>
                  <a:pt x="2985" y="7036"/>
                  <a:pt x="3344" y="6479"/>
                  <a:pt x="3622" y="5832"/>
                </a:cubicBezTo>
                <a:lnTo>
                  <a:pt x="3155" y="2985"/>
                </a:lnTo>
                <a:lnTo>
                  <a:pt x="4104" y="6772"/>
                </a:lnTo>
                <a:cubicBezTo>
                  <a:pt x="4770" y="6370"/>
                  <a:pt x="5364" y="5870"/>
                  <a:pt x="5865" y="5284"/>
                </a:cubicBezTo>
                <a:cubicBezTo>
                  <a:pt x="5242" y="3660"/>
                  <a:pt x="4109" y="837"/>
                  <a:pt x="3651" y="426"/>
                </a:cubicBezTo>
                <a:cubicBezTo>
                  <a:pt x="3537" y="322"/>
                  <a:pt x="3235" y="161"/>
                  <a:pt x="27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7" name="Google Shape;4587;p43"/>
          <p:cNvSpPr/>
          <p:nvPr/>
        </p:nvSpPr>
        <p:spPr>
          <a:xfrm>
            <a:off x="2200522" y="2906364"/>
            <a:ext cx="7777" cy="5076"/>
          </a:xfrm>
          <a:custGeom>
            <a:avLst/>
            <a:gdLst/>
            <a:ahLst/>
            <a:cxnLst/>
            <a:rect l="l" t="t" r="r" b="b"/>
            <a:pathLst>
              <a:path w="95" h="62" extrusionOk="0">
                <a:moveTo>
                  <a:pt x="0" y="62"/>
                </a:moveTo>
                <a:cubicBezTo>
                  <a:pt x="29" y="38"/>
                  <a:pt x="62" y="19"/>
                  <a:pt x="95" y="0"/>
                </a:cubicBezTo>
                <a:cubicBezTo>
                  <a:pt x="62" y="19"/>
                  <a:pt x="29" y="38"/>
                  <a:pt x="0" y="62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8" name="Google Shape;4588;p43"/>
          <p:cNvSpPr/>
          <p:nvPr/>
        </p:nvSpPr>
        <p:spPr>
          <a:xfrm>
            <a:off x="2253488" y="2879675"/>
            <a:ext cx="8514" cy="3602"/>
          </a:xfrm>
          <a:custGeom>
            <a:avLst/>
            <a:gdLst/>
            <a:ahLst/>
            <a:cxnLst/>
            <a:rect l="l" t="t" r="r" b="b"/>
            <a:pathLst>
              <a:path w="104" h="44" extrusionOk="0">
                <a:moveTo>
                  <a:pt x="0" y="43"/>
                </a:moveTo>
                <a:cubicBezTo>
                  <a:pt x="33" y="29"/>
                  <a:pt x="71" y="15"/>
                  <a:pt x="104" y="1"/>
                </a:cubicBezTo>
                <a:cubicBezTo>
                  <a:pt x="71" y="15"/>
                  <a:pt x="33" y="29"/>
                  <a:pt x="0" y="43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9" name="Google Shape;4589;p43"/>
          <p:cNvSpPr/>
          <p:nvPr/>
        </p:nvSpPr>
        <p:spPr>
          <a:xfrm>
            <a:off x="2045880" y="2911767"/>
            <a:ext cx="409407" cy="632426"/>
          </a:xfrm>
          <a:custGeom>
            <a:avLst/>
            <a:gdLst/>
            <a:ahLst/>
            <a:cxnLst/>
            <a:rect l="l" t="t" r="r" b="b"/>
            <a:pathLst>
              <a:path w="5001" h="7725" extrusionOk="0">
                <a:moveTo>
                  <a:pt x="1875" y="1"/>
                </a:moveTo>
                <a:lnTo>
                  <a:pt x="1875" y="1"/>
                </a:lnTo>
                <a:cubicBezTo>
                  <a:pt x="1871" y="3"/>
                  <a:pt x="1867" y="6"/>
                  <a:pt x="1863" y="8"/>
                </a:cubicBezTo>
                <a:lnTo>
                  <a:pt x="1863" y="8"/>
                </a:lnTo>
                <a:cubicBezTo>
                  <a:pt x="1867" y="6"/>
                  <a:pt x="1871" y="3"/>
                  <a:pt x="1875" y="1"/>
                </a:cubicBezTo>
                <a:close/>
                <a:moveTo>
                  <a:pt x="1863" y="8"/>
                </a:moveTo>
                <a:cubicBezTo>
                  <a:pt x="1837" y="25"/>
                  <a:pt x="1811" y="41"/>
                  <a:pt x="1786" y="58"/>
                </a:cubicBezTo>
                <a:lnTo>
                  <a:pt x="1786" y="58"/>
                </a:lnTo>
                <a:cubicBezTo>
                  <a:pt x="1811" y="43"/>
                  <a:pt x="1836" y="26"/>
                  <a:pt x="1863" y="8"/>
                </a:cubicBezTo>
                <a:close/>
                <a:moveTo>
                  <a:pt x="1786" y="58"/>
                </a:moveTo>
                <a:cubicBezTo>
                  <a:pt x="1781" y="61"/>
                  <a:pt x="1776" y="64"/>
                  <a:pt x="1771" y="67"/>
                </a:cubicBezTo>
                <a:cubicBezTo>
                  <a:pt x="1771" y="67"/>
                  <a:pt x="1772" y="67"/>
                  <a:pt x="1772" y="67"/>
                </a:cubicBezTo>
                <a:lnTo>
                  <a:pt x="1772" y="67"/>
                </a:lnTo>
                <a:cubicBezTo>
                  <a:pt x="1777" y="64"/>
                  <a:pt x="1782" y="61"/>
                  <a:pt x="1786" y="58"/>
                </a:cubicBezTo>
                <a:close/>
                <a:moveTo>
                  <a:pt x="1772" y="67"/>
                </a:moveTo>
                <a:cubicBezTo>
                  <a:pt x="1430" y="293"/>
                  <a:pt x="1187" y="506"/>
                  <a:pt x="1058" y="605"/>
                </a:cubicBezTo>
                <a:cubicBezTo>
                  <a:pt x="586" y="987"/>
                  <a:pt x="189" y="4189"/>
                  <a:pt x="1" y="6016"/>
                </a:cubicBezTo>
                <a:cubicBezTo>
                  <a:pt x="681" y="6530"/>
                  <a:pt x="1441" y="6946"/>
                  <a:pt x="2253" y="7239"/>
                </a:cubicBezTo>
                <a:lnTo>
                  <a:pt x="2309" y="3938"/>
                </a:lnTo>
                <a:lnTo>
                  <a:pt x="2479" y="6667"/>
                </a:lnTo>
                <a:cubicBezTo>
                  <a:pt x="2725" y="7003"/>
                  <a:pt x="2994" y="7291"/>
                  <a:pt x="3277" y="7531"/>
                </a:cubicBezTo>
                <a:cubicBezTo>
                  <a:pt x="3835" y="7659"/>
                  <a:pt x="4411" y="7725"/>
                  <a:pt x="5001" y="7725"/>
                </a:cubicBezTo>
                <a:lnTo>
                  <a:pt x="4571" y="1582"/>
                </a:lnTo>
                <a:cubicBezTo>
                  <a:pt x="3396" y="1469"/>
                  <a:pt x="2343" y="639"/>
                  <a:pt x="1772" y="6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0" name="Google Shape;4590;p43"/>
          <p:cNvSpPr/>
          <p:nvPr/>
        </p:nvSpPr>
        <p:spPr>
          <a:xfrm>
            <a:off x="2594373" y="2879675"/>
            <a:ext cx="31027" cy="8187"/>
          </a:xfrm>
          <a:custGeom>
            <a:avLst/>
            <a:gdLst/>
            <a:ahLst/>
            <a:cxnLst/>
            <a:rect l="l" t="t" r="r" b="b"/>
            <a:pathLst>
              <a:path w="379" h="100" extrusionOk="0">
                <a:moveTo>
                  <a:pt x="1" y="1"/>
                </a:moveTo>
                <a:cubicBezTo>
                  <a:pt x="133" y="34"/>
                  <a:pt x="260" y="67"/>
                  <a:pt x="378" y="100"/>
                </a:cubicBezTo>
                <a:cubicBezTo>
                  <a:pt x="260" y="67"/>
                  <a:pt x="133" y="34"/>
                  <a:pt x="1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1" name="Google Shape;4591;p43"/>
          <p:cNvSpPr/>
          <p:nvPr/>
        </p:nvSpPr>
        <p:spPr>
          <a:xfrm>
            <a:off x="2264704" y="2874272"/>
            <a:ext cx="11625" cy="4339"/>
          </a:xfrm>
          <a:custGeom>
            <a:avLst/>
            <a:gdLst/>
            <a:ahLst/>
            <a:cxnLst/>
            <a:rect l="l" t="t" r="r" b="b"/>
            <a:pathLst>
              <a:path w="142" h="53" extrusionOk="0">
                <a:moveTo>
                  <a:pt x="0" y="52"/>
                </a:moveTo>
                <a:cubicBezTo>
                  <a:pt x="47" y="34"/>
                  <a:pt x="94" y="19"/>
                  <a:pt x="142" y="1"/>
                </a:cubicBezTo>
                <a:cubicBezTo>
                  <a:pt x="94" y="19"/>
                  <a:pt x="47" y="34"/>
                  <a:pt x="0" y="52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2" name="Google Shape;4592;p43"/>
          <p:cNvSpPr/>
          <p:nvPr/>
        </p:nvSpPr>
        <p:spPr>
          <a:xfrm>
            <a:off x="2557616" y="2871161"/>
            <a:ext cx="17110" cy="3602"/>
          </a:xfrm>
          <a:custGeom>
            <a:avLst/>
            <a:gdLst/>
            <a:ahLst/>
            <a:cxnLst/>
            <a:rect l="l" t="t" r="r" b="b"/>
            <a:pathLst>
              <a:path w="209" h="44" extrusionOk="0">
                <a:moveTo>
                  <a:pt x="1" y="1"/>
                </a:moveTo>
                <a:cubicBezTo>
                  <a:pt x="72" y="15"/>
                  <a:pt x="138" y="29"/>
                  <a:pt x="209" y="43"/>
                </a:cubicBezTo>
                <a:cubicBezTo>
                  <a:pt x="138" y="29"/>
                  <a:pt x="72" y="15"/>
                  <a:pt x="1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3" name="Google Shape;4593;p43"/>
          <p:cNvSpPr/>
          <p:nvPr/>
        </p:nvSpPr>
        <p:spPr>
          <a:xfrm>
            <a:off x="2655853" y="2897850"/>
            <a:ext cx="13180" cy="4748"/>
          </a:xfrm>
          <a:custGeom>
            <a:avLst/>
            <a:gdLst/>
            <a:ahLst/>
            <a:cxnLst/>
            <a:rect l="l" t="t" r="r" b="b"/>
            <a:pathLst>
              <a:path w="161" h="58" extrusionOk="0">
                <a:moveTo>
                  <a:pt x="0" y="1"/>
                </a:moveTo>
                <a:cubicBezTo>
                  <a:pt x="57" y="19"/>
                  <a:pt x="109" y="38"/>
                  <a:pt x="161" y="57"/>
                </a:cubicBezTo>
                <a:cubicBezTo>
                  <a:pt x="109" y="38"/>
                  <a:pt x="57" y="19"/>
                  <a:pt x="0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4" name="Google Shape;4594;p43"/>
          <p:cNvSpPr/>
          <p:nvPr/>
        </p:nvSpPr>
        <p:spPr>
          <a:xfrm>
            <a:off x="2540670" y="2867723"/>
            <a:ext cx="16700" cy="3520"/>
          </a:xfrm>
          <a:custGeom>
            <a:avLst/>
            <a:gdLst/>
            <a:ahLst/>
            <a:cxnLst/>
            <a:rect l="l" t="t" r="r" b="b"/>
            <a:pathLst>
              <a:path w="204" h="43" extrusionOk="0">
                <a:moveTo>
                  <a:pt x="0" y="0"/>
                </a:moveTo>
                <a:cubicBezTo>
                  <a:pt x="71" y="14"/>
                  <a:pt x="137" y="29"/>
                  <a:pt x="203" y="43"/>
                </a:cubicBezTo>
                <a:cubicBezTo>
                  <a:pt x="137" y="29"/>
                  <a:pt x="71" y="14"/>
                  <a:pt x="0" y="0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5" name="Google Shape;4595;p43"/>
          <p:cNvSpPr/>
          <p:nvPr/>
        </p:nvSpPr>
        <p:spPr>
          <a:xfrm>
            <a:off x="2641936" y="2893183"/>
            <a:ext cx="13999" cy="4748"/>
          </a:xfrm>
          <a:custGeom>
            <a:avLst/>
            <a:gdLst/>
            <a:ahLst/>
            <a:cxnLst/>
            <a:rect l="l" t="t" r="r" b="b"/>
            <a:pathLst>
              <a:path w="171" h="58" extrusionOk="0">
                <a:moveTo>
                  <a:pt x="0" y="1"/>
                </a:moveTo>
                <a:cubicBezTo>
                  <a:pt x="57" y="20"/>
                  <a:pt x="114" y="39"/>
                  <a:pt x="170" y="58"/>
                </a:cubicBezTo>
                <a:cubicBezTo>
                  <a:pt x="114" y="39"/>
                  <a:pt x="57" y="20"/>
                  <a:pt x="0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6" name="Google Shape;4596;p43"/>
          <p:cNvSpPr/>
          <p:nvPr/>
        </p:nvSpPr>
        <p:spPr>
          <a:xfrm>
            <a:off x="2627610" y="2888599"/>
            <a:ext cx="13590" cy="4339"/>
          </a:xfrm>
          <a:custGeom>
            <a:avLst/>
            <a:gdLst/>
            <a:ahLst/>
            <a:cxnLst/>
            <a:rect l="l" t="t" r="r" b="b"/>
            <a:pathLst>
              <a:path w="166" h="53" extrusionOk="0">
                <a:moveTo>
                  <a:pt x="1" y="0"/>
                </a:moveTo>
                <a:cubicBezTo>
                  <a:pt x="57" y="19"/>
                  <a:pt x="114" y="33"/>
                  <a:pt x="166" y="52"/>
                </a:cubicBezTo>
                <a:cubicBezTo>
                  <a:pt x="114" y="33"/>
                  <a:pt x="57" y="19"/>
                  <a:pt x="1" y="0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7" name="Google Shape;4597;p43"/>
          <p:cNvSpPr/>
          <p:nvPr/>
        </p:nvSpPr>
        <p:spPr>
          <a:xfrm>
            <a:off x="2578164" y="2875418"/>
            <a:ext cx="13180" cy="3602"/>
          </a:xfrm>
          <a:custGeom>
            <a:avLst/>
            <a:gdLst/>
            <a:ahLst/>
            <a:cxnLst/>
            <a:rect l="l" t="t" r="r" b="b"/>
            <a:pathLst>
              <a:path w="161" h="44" extrusionOk="0">
                <a:moveTo>
                  <a:pt x="0" y="1"/>
                </a:moveTo>
                <a:cubicBezTo>
                  <a:pt x="57" y="15"/>
                  <a:pt x="109" y="29"/>
                  <a:pt x="161" y="43"/>
                </a:cubicBezTo>
                <a:cubicBezTo>
                  <a:pt x="109" y="29"/>
                  <a:pt x="57" y="15"/>
                  <a:pt x="0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8" name="Google Shape;4598;p43"/>
          <p:cNvSpPr/>
          <p:nvPr/>
        </p:nvSpPr>
        <p:spPr>
          <a:xfrm>
            <a:off x="2277065" y="2870425"/>
            <a:ext cx="11297" cy="3520"/>
          </a:xfrm>
          <a:custGeom>
            <a:avLst/>
            <a:gdLst/>
            <a:ahLst/>
            <a:cxnLst/>
            <a:rect l="l" t="t" r="r" b="b"/>
            <a:pathLst>
              <a:path w="138" h="43" extrusionOk="0">
                <a:moveTo>
                  <a:pt x="0" y="43"/>
                </a:moveTo>
                <a:cubicBezTo>
                  <a:pt x="43" y="29"/>
                  <a:pt x="90" y="14"/>
                  <a:pt x="137" y="0"/>
                </a:cubicBezTo>
                <a:cubicBezTo>
                  <a:pt x="90" y="14"/>
                  <a:pt x="43" y="29"/>
                  <a:pt x="0" y="43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9" name="Google Shape;4599;p43"/>
          <p:cNvSpPr/>
          <p:nvPr/>
        </p:nvSpPr>
        <p:spPr>
          <a:xfrm>
            <a:off x="2432035" y="2867723"/>
            <a:ext cx="250179" cy="174787"/>
          </a:xfrm>
          <a:custGeom>
            <a:avLst/>
            <a:gdLst/>
            <a:ahLst/>
            <a:cxnLst/>
            <a:rect l="l" t="t" r="r" b="b"/>
            <a:pathLst>
              <a:path w="3056" h="2135" extrusionOk="0">
                <a:moveTo>
                  <a:pt x="1327" y="0"/>
                </a:moveTo>
                <a:lnTo>
                  <a:pt x="435" y="1771"/>
                </a:lnTo>
                <a:lnTo>
                  <a:pt x="444" y="1733"/>
                </a:lnTo>
                <a:lnTo>
                  <a:pt x="128" y="1251"/>
                </a:lnTo>
                <a:lnTo>
                  <a:pt x="0" y="1417"/>
                </a:lnTo>
                <a:lnTo>
                  <a:pt x="114" y="2134"/>
                </a:lnTo>
                <a:lnTo>
                  <a:pt x="123" y="2134"/>
                </a:lnTo>
                <a:cubicBezTo>
                  <a:pt x="1492" y="2134"/>
                  <a:pt x="2607" y="1162"/>
                  <a:pt x="3055" y="487"/>
                </a:cubicBezTo>
                <a:cubicBezTo>
                  <a:pt x="3008" y="468"/>
                  <a:pt x="2956" y="449"/>
                  <a:pt x="2909" y="430"/>
                </a:cubicBezTo>
                <a:cubicBezTo>
                  <a:pt x="2904" y="425"/>
                  <a:pt x="2900" y="425"/>
                  <a:pt x="2895" y="425"/>
                </a:cubicBezTo>
                <a:cubicBezTo>
                  <a:pt x="2843" y="406"/>
                  <a:pt x="2791" y="387"/>
                  <a:pt x="2734" y="369"/>
                </a:cubicBezTo>
                <a:cubicBezTo>
                  <a:pt x="2678" y="350"/>
                  <a:pt x="2621" y="331"/>
                  <a:pt x="2564" y="312"/>
                </a:cubicBezTo>
                <a:cubicBezTo>
                  <a:pt x="2560" y="307"/>
                  <a:pt x="2555" y="307"/>
                  <a:pt x="2555" y="307"/>
                </a:cubicBezTo>
                <a:cubicBezTo>
                  <a:pt x="2503" y="288"/>
                  <a:pt x="2446" y="274"/>
                  <a:pt x="2390" y="255"/>
                </a:cubicBezTo>
                <a:cubicBezTo>
                  <a:pt x="2380" y="255"/>
                  <a:pt x="2371" y="250"/>
                  <a:pt x="2361" y="246"/>
                </a:cubicBezTo>
                <a:cubicBezTo>
                  <a:pt x="2243" y="213"/>
                  <a:pt x="2116" y="180"/>
                  <a:pt x="1984" y="147"/>
                </a:cubicBezTo>
                <a:cubicBezTo>
                  <a:pt x="1974" y="142"/>
                  <a:pt x="1960" y="137"/>
                  <a:pt x="1946" y="137"/>
                </a:cubicBezTo>
                <a:cubicBezTo>
                  <a:pt x="1894" y="123"/>
                  <a:pt x="1842" y="109"/>
                  <a:pt x="1785" y="95"/>
                </a:cubicBezTo>
                <a:cubicBezTo>
                  <a:pt x="1771" y="95"/>
                  <a:pt x="1757" y="90"/>
                  <a:pt x="1743" y="85"/>
                </a:cubicBezTo>
                <a:cubicBezTo>
                  <a:pt x="1672" y="71"/>
                  <a:pt x="1606" y="57"/>
                  <a:pt x="1535" y="43"/>
                </a:cubicBezTo>
                <a:lnTo>
                  <a:pt x="1530" y="43"/>
                </a:lnTo>
                <a:cubicBezTo>
                  <a:pt x="1464" y="29"/>
                  <a:pt x="1398" y="14"/>
                  <a:pt x="13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0" name="Google Shape;4600;p43"/>
          <p:cNvSpPr/>
          <p:nvPr/>
        </p:nvSpPr>
        <p:spPr>
          <a:xfrm>
            <a:off x="2190862" y="2869606"/>
            <a:ext cx="229304" cy="171758"/>
          </a:xfrm>
          <a:custGeom>
            <a:avLst/>
            <a:gdLst/>
            <a:ahLst/>
            <a:cxnLst/>
            <a:rect l="l" t="t" r="r" b="b"/>
            <a:pathLst>
              <a:path w="2801" h="2098" extrusionOk="0">
                <a:moveTo>
                  <a:pt x="1218" y="1"/>
                </a:moveTo>
                <a:cubicBezTo>
                  <a:pt x="1209" y="6"/>
                  <a:pt x="1199" y="6"/>
                  <a:pt x="1190" y="10"/>
                </a:cubicBezTo>
                <a:cubicBezTo>
                  <a:pt x="1143" y="24"/>
                  <a:pt x="1096" y="39"/>
                  <a:pt x="1053" y="53"/>
                </a:cubicBezTo>
                <a:cubicBezTo>
                  <a:pt x="1048" y="58"/>
                  <a:pt x="1048" y="58"/>
                  <a:pt x="1044" y="58"/>
                </a:cubicBezTo>
                <a:cubicBezTo>
                  <a:pt x="996" y="76"/>
                  <a:pt x="949" y="91"/>
                  <a:pt x="902" y="109"/>
                </a:cubicBezTo>
                <a:cubicBezTo>
                  <a:pt x="893" y="114"/>
                  <a:pt x="878" y="119"/>
                  <a:pt x="869" y="124"/>
                </a:cubicBezTo>
                <a:cubicBezTo>
                  <a:pt x="836" y="138"/>
                  <a:pt x="798" y="152"/>
                  <a:pt x="765" y="166"/>
                </a:cubicBezTo>
                <a:cubicBezTo>
                  <a:pt x="751" y="176"/>
                  <a:pt x="741" y="180"/>
                  <a:pt x="727" y="185"/>
                </a:cubicBezTo>
                <a:cubicBezTo>
                  <a:pt x="694" y="199"/>
                  <a:pt x="661" y="213"/>
                  <a:pt x="628" y="232"/>
                </a:cubicBezTo>
                <a:cubicBezTo>
                  <a:pt x="619" y="237"/>
                  <a:pt x="605" y="242"/>
                  <a:pt x="595" y="246"/>
                </a:cubicBezTo>
                <a:cubicBezTo>
                  <a:pt x="510" y="284"/>
                  <a:pt x="425" y="331"/>
                  <a:pt x="350" y="374"/>
                </a:cubicBezTo>
                <a:cubicBezTo>
                  <a:pt x="345" y="374"/>
                  <a:pt x="340" y="379"/>
                  <a:pt x="335" y="379"/>
                </a:cubicBezTo>
                <a:cubicBezTo>
                  <a:pt x="302" y="397"/>
                  <a:pt x="265" y="421"/>
                  <a:pt x="232" y="440"/>
                </a:cubicBezTo>
                <a:cubicBezTo>
                  <a:pt x="227" y="445"/>
                  <a:pt x="217" y="445"/>
                  <a:pt x="213" y="449"/>
                </a:cubicBezTo>
                <a:cubicBezTo>
                  <a:pt x="180" y="468"/>
                  <a:pt x="147" y="487"/>
                  <a:pt x="118" y="511"/>
                </a:cubicBezTo>
                <a:cubicBezTo>
                  <a:pt x="114" y="511"/>
                  <a:pt x="109" y="516"/>
                  <a:pt x="104" y="516"/>
                </a:cubicBezTo>
                <a:cubicBezTo>
                  <a:pt x="66" y="539"/>
                  <a:pt x="33" y="563"/>
                  <a:pt x="0" y="582"/>
                </a:cubicBezTo>
                <a:cubicBezTo>
                  <a:pt x="571" y="1153"/>
                  <a:pt x="1624" y="1984"/>
                  <a:pt x="2800" y="2097"/>
                </a:cubicBezTo>
                <a:lnTo>
                  <a:pt x="2753" y="1375"/>
                </a:lnTo>
                <a:lnTo>
                  <a:pt x="2573" y="1195"/>
                </a:lnTo>
                <a:lnTo>
                  <a:pt x="2333" y="1724"/>
                </a:lnTo>
                <a:lnTo>
                  <a:pt x="2347" y="1757"/>
                </a:lnTo>
                <a:lnTo>
                  <a:pt x="12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1" name="Google Shape;4601;p43"/>
          <p:cNvSpPr/>
          <p:nvPr/>
        </p:nvSpPr>
        <p:spPr>
          <a:xfrm>
            <a:off x="2304899" y="2811236"/>
            <a:ext cx="220381" cy="115269"/>
          </a:xfrm>
          <a:custGeom>
            <a:avLst/>
            <a:gdLst/>
            <a:ahLst/>
            <a:cxnLst/>
            <a:rect l="l" t="t" r="r" b="b"/>
            <a:pathLst>
              <a:path w="2692" h="1408" extrusionOk="0">
                <a:moveTo>
                  <a:pt x="2621" y="1"/>
                </a:moveTo>
                <a:cubicBezTo>
                  <a:pt x="2406" y="284"/>
                  <a:pt x="1825" y="415"/>
                  <a:pt x="1249" y="415"/>
                </a:cubicBezTo>
                <a:cubicBezTo>
                  <a:pt x="747" y="415"/>
                  <a:pt x="248" y="315"/>
                  <a:pt x="0" y="128"/>
                </a:cubicBezTo>
                <a:lnTo>
                  <a:pt x="0" y="128"/>
                </a:lnTo>
                <a:lnTo>
                  <a:pt x="19" y="492"/>
                </a:lnTo>
                <a:lnTo>
                  <a:pt x="1360" y="1408"/>
                </a:lnTo>
                <a:lnTo>
                  <a:pt x="2691" y="459"/>
                </a:lnTo>
                <a:lnTo>
                  <a:pt x="2621" y="1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2" name="Google Shape;4602;p43"/>
          <p:cNvSpPr/>
          <p:nvPr/>
        </p:nvSpPr>
        <p:spPr>
          <a:xfrm>
            <a:off x="2530600" y="2469610"/>
            <a:ext cx="1637" cy="23660"/>
          </a:xfrm>
          <a:custGeom>
            <a:avLst/>
            <a:gdLst/>
            <a:ahLst/>
            <a:cxnLst/>
            <a:rect l="l" t="t" r="r" b="b"/>
            <a:pathLst>
              <a:path w="20" h="289" extrusionOk="0">
                <a:moveTo>
                  <a:pt x="0" y="0"/>
                </a:moveTo>
                <a:cubicBezTo>
                  <a:pt x="10" y="90"/>
                  <a:pt x="15" y="184"/>
                  <a:pt x="19" y="288"/>
                </a:cubicBezTo>
                <a:cubicBezTo>
                  <a:pt x="15" y="184"/>
                  <a:pt x="10" y="90"/>
                  <a:pt x="0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3" name="Google Shape;4603;p43"/>
          <p:cNvSpPr/>
          <p:nvPr/>
        </p:nvSpPr>
        <p:spPr>
          <a:xfrm>
            <a:off x="2533302" y="2510134"/>
            <a:ext cx="819" cy="10152"/>
          </a:xfrm>
          <a:custGeom>
            <a:avLst/>
            <a:gdLst/>
            <a:ahLst/>
            <a:cxnLst/>
            <a:rect l="l" t="t" r="r" b="b"/>
            <a:pathLst>
              <a:path w="10" h="124" extrusionOk="0">
                <a:moveTo>
                  <a:pt x="1" y="1"/>
                </a:moveTo>
                <a:cubicBezTo>
                  <a:pt x="5" y="39"/>
                  <a:pt x="5" y="81"/>
                  <a:pt x="10" y="124"/>
                </a:cubicBezTo>
                <a:cubicBezTo>
                  <a:pt x="5" y="81"/>
                  <a:pt x="5" y="39"/>
                  <a:pt x="1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4" name="Google Shape;4604;p43"/>
          <p:cNvSpPr/>
          <p:nvPr/>
        </p:nvSpPr>
        <p:spPr>
          <a:xfrm>
            <a:off x="2532156" y="2493187"/>
            <a:ext cx="819" cy="12771"/>
          </a:xfrm>
          <a:custGeom>
            <a:avLst/>
            <a:gdLst/>
            <a:ahLst/>
            <a:cxnLst/>
            <a:rect l="l" t="t" r="r" b="b"/>
            <a:pathLst>
              <a:path w="10" h="156" extrusionOk="0">
                <a:moveTo>
                  <a:pt x="0" y="0"/>
                </a:moveTo>
                <a:cubicBezTo>
                  <a:pt x="5" y="52"/>
                  <a:pt x="10" y="104"/>
                  <a:pt x="10" y="156"/>
                </a:cubicBezTo>
                <a:cubicBezTo>
                  <a:pt x="10" y="104"/>
                  <a:pt x="5" y="52"/>
                  <a:pt x="0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5" name="Google Shape;4605;p43"/>
          <p:cNvSpPr/>
          <p:nvPr/>
        </p:nvSpPr>
        <p:spPr>
          <a:xfrm>
            <a:off x="2536003" y="2541079"/>
            <a:ext cx="1228" cy="10561"/>
          </a:xfrm>
          <a:custGeom>
            <a:avLst/>
            <a:gdLst/>
            <a:ahLst/>
            <a:cxnLst/>
            <a:rect l="l" t="t" r="r" b="b"/>
            <a:pathLst>
              <a:path w="15" h="129" extrusionOk="0">
                <a:moveTo>
                  <a:pt x="1" y="1"/>
                </a:moveTo>
                <a:cubicBezTo>
                  <a:pt x="5" y="43"/>
                  <a:pt x="10" y="86"/>
                  <a:pt x="15" y="128"/>
                </a:cubicBezTo>
                <a:cubicBezTo>
                  <a:pt x="10" y="86"/>
                  <a:pt x="5" y="43"/>
                  <a:pt x="1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6" name="Google Shape;4606;p43"/>
          <p:cNvSpPr/>
          <p:nvPr/>
        </p:nvSpPr>
        <p:spPr>
          <a:xfrm>
            <a:off x="2537559" y="2556961"/>
            <a:ext cx="2047" cy="16292"/>
          </a:xfrm>
          <a:custGeom>
            <a:avLst/>
            <a:gdLst/>
            <a:ahLst/>
            <a:cxnLst/>
            <a:rect l="l" t="t" r="r" b="b"/>
            <a:pathLst>
              <a:path w="25" h="199" extrusionOk="0">
                <a:moveTo>
                  <a:pt x="0" y="0"/>
                </a:moveTo>
                <a:cubicBezTo>
                  <a:pt x="10" y="66"/>
                  <a:pt x="15" y="132"/>
                  <a:pt x="24" y="198"/>
                </a:cubicBezTo>
                <a:cubicBezTo>
                  <a:pt x="15" y="132"/>
                  <a:pt x="10" y="66"/>
                  <a:pt x="0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7" name="Google Shape;4607;p43"/>
          <p:cNvSpPr/>
          <p:nvPr/>
        </p:nvSpPr>
        <p:spPr>
          <a:xfrm>
            <a:off x="2534448" y="2525197"/>
            <a:ext cx="901" cy="10152"/>
          </a:xfrm>
          <a:custGeom>
            <a:avLst/>
            <a:gdLst/>
            <a:ahLst/>
            <a:cxnLst/>
            <a:rect l="l" t="t" r="r" b="b"/>
            <a:pathLst>
              <a:path w="11" h="124" extrusionOk="0">
                <a:moveTo>
                  <a:pt x="1" y="1"/>
                </a:moveTo>
                <a:cubicBezTo>
                  <a:pt x="5" y="43"/>
                  <a:pt x="10" y="81"/>
                  <a:pt x="10" y="124"/>
                </a:cubicBezTo>
                <a:cubicBezTo>
                  <a:pt x="10" y="81"/>
                  <a:pt x="5" y="43"/>
                  <a:pt x="1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8" name="Google Shape;4608;p43"/>
          <p:cNvSpPr/>
          <p:nvPr/>
        </p:nvSpPr>
        <p:spPr>
          <a:xfrm>
            <a:off x="2196756" y="2344519"/>
            <a:ext cx="333927" cy="164144"/>
          </a:xfrm>
          <a:custGeom>
            <a:avLst/>
            <a:gdLst/>
            <a:ahLst/>
            <a:cxnLst/>
            <a:rect l="l" t="t" r="r" b="b"/>
            <a:pathLst>
              <a:path w="4079" h="2005" extrusionOk="0">
                <a:moveTo>
                  <a:pt x="2083" y="0"/>
                </a:moveTo>
                <a:cubicBezTo>
                  <a:pt x="1076" y="0"/>
                  <a:pt x="69" y="313"/>
                  <a:pt x="27" y="659"/>
                </a:cubicBezTo>
                <a:cubicBezTo>
                  <a:pt x="0" y="884"/>
                  <a:pt x="42" y="1182"/>
                  <a:pt x="128" y="1680"/>
                </a:cubicBezTo>
                <a:lnTo>
                  <a:pt x="128" y="1680"/>
                </a:lnTo>
                <a:cubicBezTo>
                  <a:pt x="127" y="1680"/>
                  <a:pt x="127" y="1679"/>
                  <a:pt x="126" y="1679"/>
                </a:cubicBezTo>
                <a:lnTo>
                  <a:pt x="126" y="1679"/>
                </a:lnTo>
                <a:cubicBezTo>
                  <a:pt x="131" y="1703"/>
                  <a:pt x="136" y="1731"/>
                  <a:pt x="141" y="1755"/>
                </a:cubicBezTo>
                <a:cubicBezTo>
                  <a:pt x="136" y="1729"/>
                  <a:pt x="132" y="1704"/>
                  <a:pt x="128" y="1680"/>
                </a:cubicBezTo>
                <a:lnTo>
                  <a:pt x="128" y="1680"/>
                </a:lnTo>
                <a:cubicBezTo>
                  <a:pt x="335" y="1817"/>
                  <a:pt x="590" y="1925"/>
                  <a:pt x="877" y="2005"/>
                </a:cubicBezTo>
                <a:cubicBezTo>
                  <a:pt x="882" y="1948"/>
                  <a:pt x="891" y="1887"/>
                  <a:pt x="901" y="1835"/>
                </a:cubicBezTo>
                <a:cubicBezTo>
                  <a:pt x="943" y="1552"/>
                  <a:pt x="1047" y="1334"/>
                  <a:pt x="1184" y="1183"/>
                </a:cubicBezTo>
                <a:cubicBezTo>
                  <a:pt x="1368" y="1405"/>
                  <a:pt x="1746" y="1556"/>
                  <a:pt x="2161" y="1556"/>
                </a:cubicBezTo>
                <a:cubicBezTo>
                  <a:pt x="2544" y="1556"/>
                  <a:pt x="2865" y="1429"/>
                  <a:pt x="3026" y="1235"/>
                </a:cubicBezTo>
                <a:cubicBezTo>
                  <a:pt x="3196" y="1377"/>
                  <a:pt x="3332" y="1547"/>
                  <a:pt x="3399" y="1741"/>
                </a:cubicBezTo>
                <a:cubicBezTo>
                  <a:pt x="3413" y="1778"/>
                  <a:pt x="3427" y="1821"/>
                  <a:pt x="3446" y="1868"/>
                </a:cubicBezTo>
                <a:cubicBezTo>
                  <a:pt x="3687" y="1769"/>
                  <a:pt x="3899" y="1656"/>
                  <a:pt x="4078" y="1523"/>
                </a:cubicBezTo>
                <a:cubicBezTo>
                  <a:pt x="4050" y="1051"/>
                  <a:pt x="4017" y="721"/>
                  <a:pt x="3871" y="560"/>
                </a:cubicBezTo>
                <a:cubicBezTo>
                  <a:pt x="3498" y="155"/>
                  <a:pt x="2791" y="0"/>
                  <a:pt x="2083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9" name="Google Shape;4609;p43"/>
          <p:cNvSpPr/>
          <p:nvPr/>
        </p:nvSpPr>
        <p:spPr>
          <a:xfrm>
            <a:off x="2208626" y="2490077"/>
            <a:ext cx="7777" cy="44536"/>
          </a:xfrm>
          <a:custGeom>
            <a:avLst/>
            <a:gdLst/>
            <a:ahLst/>
            <a:cxnLst/>
            <a:rect l="l" t="t" r="r" b="b"/>
            <a:pathLst>
              <a:path w="95" h="544" extrusionOk="0">
                <a:moveTo>
                  <a:pt x="95" y="543"/>
                </a:moveTo>
                <a:cubicBezTo>
                  <a:pt x="62" y="340"/>
                  <a:pt x="29" y="161"/>
                  <a:pt x="0" y="0"/>
                </a:cubicBezTo>
                <a:cubicBezTo>
                  <a:pt x="29" y="161"/>
                  <a:pt x="62" y="340"/>
                  <a:pt x="95" y="543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0" name="Google Shape;4610;p43"/>
          <p:cNvSpPr/>
          <p:nvPr/>
        </p:nvSpPr>
        <p:spPr>
          <a:xfrm>
            <a:off x="2219433" y="2551558"/>
            <a:ext cx="61972" cy="223826"/>
          </a:xfrm>
          <a:custGeom>
            <a:avLst/>
            <a:gdLst/>
            <a:ahLst/>
            <a:cxnLst/>
            <a:rect l="l" t="t" r="r" b="b"/>
            <a:pathLst>
              <a:path w="757" h="2734" extrusionOk="0">
                <a:moveTo>
                  <a:pt x="1" y="0"/>
                </a:moveTo>
                <a:lnTo>
                  <a:pt x="1" y="0"/>
                </a:lnTo>
                <a:cubicBezTo>
                  <a:pt x="39" y="228"/>
                  <a:pt x="77" y="524"/>
                  <a:pt x="127" y="841"/>
                </a:cubicBezTo>
                <a:lnTo>
                  <a:pt x="127" y="841"/>
                </a:lnTo>
                <a:cubicBezTo>
                  <a:pt x="78" y="526"/>
                  <a:pt x="39" y="228"/>
                  <a:pt x="1" y="0"/>
                </a:cubicBezTo>
                <a:close/>
                <a:moveTo>
                  <a:pt x="127" y="841"/>
                </a:moveTo>
                <a:lnTo>
                  <a:pt x="127" y="841"/>
                </a:lnTo>
                <a:cubicBezTo>
                  <a:pt x="132" y="872"/>
                  <a:pt x="137" y="904"/>
                  <a:pt x="142" y="935"/>
                </a:cubicBezTo>
                <a:cubicBezTo>
                  <a:pt x="146" y="957"/>
                  <a:pt x="150" y="979"/>
                  <a:pt x="153" y="1002"/>
                </a:cubicBezTo>
                <a:lnTo>
                  <a:pt x="153" y="1002"/>
                </a:lnTo>
                <a:cubicBezTo>
                  <a:pt x="144" y="948"/>
                  <a:pt x="136" y="894"/>
                  <a:pt x="127" y="841"/>
                </a:cubicBezTo>
                <a:close/>
                <a:moveTo>
                  <a:pt x="153" y="1002"/>
                </a:moveTo>
                <a:cubicBezTo>
                  <a:pt x="164" y="1062"/>
                  <a:pt x="174" y="1124"/>
                  <a:pt x="186" y="1185"/>
                </a:cubicBezTo>
                <a:lnTo>
                  <a:pt x="186" y="1185"/>
                </a:lnTo>
                <a:cubicBezTo>
                  <a:pt x="176" y="1122"/>
                  <a:pt x="164" y="1062"/>
                  <a:pt x="153" y="1002"/>
                </a:cubicBezTo>
                <a:close/>
                <a:moveTo>
                  <a:pt x="186" y="1185"/>
                </a:moveTo>
                <a:cubicBezTo>
                  <a:pt x="187" y="1193"/>
                  <a:pt x="188" y="1201"/>
                  <a:pt x="189" y="1209"/>
                </a:cubicBezTo>
                <a:cubicBezTo>
                  <a:pt x="197" y="1253"/>
                  <a:pt x="207" y="1299"/>
                  <a:pt x="217" y="1345"/>
                </a:cubicBezTo>
                <a:lnTo>
                  <a:pt x="217" y="1345"/>
                </a:lnTo>
                <a:cubicBezTo>
                  <a:pt x="206" y="1292"/>
                  <a:pt x="196" y="1238"/>
                  <a:pt x="186" y="1185"/>
                </a:cubicBezTo>
                <a:close/>
                <a:moveTo>
                  <a:pt x="217" y="1345"/>
                </a:moveTo>
                <a:lnTo>
                  <a:pt x="217" y="1345"/>
                </a:lnTo>
                <a:cubicBezTo>
                  <a:pt x="316" y="1837"/>
                  <a:pt x="455" y="2320"/>
                  <a:pt x="677" y="2633"/>
                </a:cubicBezTo>
                <a:lnTo>
                  <a:pt x="677" y="2633"/>
                </a:lnTo>
                <a:cubicBezTo>
                  <a:pt x="589" y="2508"/>
                  <a:pt x="515" y="2354"/>
                  <a:pt x="449" y="2186"/>
                </a:cubicBezTo>
                <a:cubicBezTo>
                  <a:pt x="364" y="1964"/>
                  <a:pt x="293" y="1714"/>
                  <a:pt x="241" y="1454"/>
                </a:cubicBezTo>
                <a:cubicBezTo>
                  <a:pt x="233" y="1419"/>
                  <a:pt x="225" y="1382"/>
                  <a:pt x="217" y="1345"/>
                </a:cubicBezTo>
                <a:close/>
                <a:moveTo>
                  <a:pt x="677" y="2633"/>
                </a:moveTo>
                <a:cubicBezTo>
                  <a:pt x="702" y="2669"/>
                  <a:pt x="728" y="2703"/>
                  <a:pt x="756" y="2734"/>
                </a:cubicBezTo>
                <a:cubicBezTo>
                  <a:pt x="728" y="2703"/>
                  <a:pt x="702" y="2669"/>
                  <a:pt x="677" y="2633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1" name="Google Shape;4611;p43"/>
          <p:cNvSpPr/>
          <p:nvPr/>
        </p:nvSpPr>
        <p:spPr>
          <a:xfrm>
            <a:off x="2478780" y="2469201"/>
            <a:ext cx="69667" cy="303155"/>
          </a:xfrm>
          <a:custGeom>
            <a:avLst/>
            <a:gdLst/>
            <a:ahLst/>
            <a:cxnLst/>
            <a:rect l="l" t="t" r="r" b="b"/>
            <a:pathLst>
              <a:path w="851" h="3703" extrusionOk="0">
                <a:moveTo>
                  <a:pt x="633" y="0"/>
                </a:moveTo>
                <a:cubicBezTo>
                  <a:pt x="454" y="133"/>
                  <a:pt x="242" y="246"/>
                  <a:pt x="1" y="345"/>
                </a:cubicBezTo>
                <a:cubicBezTo>
                  <a:pt x="312" y="1237"/>
                  <a:pt x="714" y="2635"/>
                  <a:pt x="615" y="3702"/>
                </a:cubicBezTo>
                <a:cubicBezTo>
                  <a:pt x="723" y="3631"/>
                  <a:pt x="813" y="3405"/>
                  <a:pt x="841" y="2937"/>
                </a:cubicBezTo>
                <a:cubicBezTo>
                  <a:pt x="846" y="2885"/>
                  <a:pt x="846" y="2833"/>
                  <a:pt x="851" y="2772"/>
                </a:cubicBezTo>
                <a:cubicBezTo>
                  <a:pt x="851" y="2767"/>
                  <a:pt x="851" y="2762"/>
                  <a:pt x="851" y="2758"/>
                </a:cubicBezTo>
                <a:cubicBezTo>
                  <a:pt x="851" y="2626"/>
                  <a:pt x="851" y="2474"/>
                  <a:pt x="841" y="2309"/>
                </a:cubicBezTo>
                <a:cubicBezTo>
                  <a:pt x="836" y="2201"/>
                  <a:pt x="827" y="2078"/>
                  <a:pt x="818" y="1950"/>
                </a:cubicBezTo>
                <a:cubicBezTo>
                  <a:pt x="813" y="1880"/>
                  <a:pt x="803" y="1804"/>
                  <a:pt x="799" y="1724"/>
                </a:cubicBezTo>
                <a:cubicBezTo>
                  <a:pt x="780" y="1582"/>
                  <a:pt x="766" y="1431"/>
                  <a:pt x="742" y="1270"/>
                </a:cubicBezTo>
                <a:cubicBezTo>
                  <a:pt x="733" y="1204"/>
                  <a:pt x="728" y="1138"/>
                  <a:pt x="718" y="1072"/>
                </a:cubicBezTo>
                <a:cubicBezTo>
                  <a:pt x="718" y="1049"/>
                  <a:pt x="714" y="1030"/>
                  <a:pt x="714" y="1006"/>
                </a:cubicBezTo>
                <a:cubicBezTo>
                  <a:pt x="709" y="964"/>
                  <a:pt x="704" y="921"/>
                  <a:pt x="700" y="879"/>
                </a:cubicBezTo>
                <a:cubicBezTo>
                  <a:pt x="695" y="855"/>
                  <a:pt x="695" y="831"/>
                  <a:pt x="690" y="808"/>
                </a:cubicBezTo>
                <a:cubicBezTo>
                  <a:pt x="690" y="765"/>
                  <a:pt x="685" y="727"/>
                  <a:pt x="681" y="685"/>
                </a:cubicBezTo>
                <a:cubicBezTo>
                  <a:pt x="681" y="666"/>
                  <a:pt x="676" y="642"/>
                  <a:pt x="676" y="624"/>
                </a:cubicBezTo>
                <a:cubicBezTo>
                  <a:pt x="671" y="581"/>
                  <a:pt x="671" y="539"/>
                  <a:pt x="667" y="501"/>
                </a:cubicBezTo>
                <a:cubicBezTo>
                  <a:pt x="667" y="482"/>
                  <a:pt x="667" y="468"/>
                  <a:pt x="662" y="449"/>
                </a:cubicBezTo>
                <a:cubicBezTo>
                  <a:pt x="662" y="397"/>
                  <a:pt x="657" y="345"/>
                  <a:pt x="652" y="293"/>
                </a:cubicBezTo>
                <a:cubicBezTo>
                  <a:pt x="648" y="189"/>
                  <a:pt x="643" y="95"/>
                  <a:pt x="633" y="5"/>
                </a:cubicBezTo>
                <a:cubicBezTo>
                  <a:pt x="633" y="5"/>
                  <a:pt x="633" y="0"/>
                  <a:pt x="633" y="0"/>
                </a:cubicBezTo>
                <a:close/>
              </a:path>
            </a:pathLst>
          </a:custGeom>
          <a:solidFill>
            <a:srgbClr val="96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2" name="Google Shape;4612;p43"/>
          <p:cNvSpPr/>
          <p:nvPr/>
        </p:nvSpPr>
        <p:spPr>
          <a:xfrm>
            <a:off x="2207071" y="2481972"/>
            <a:ext cx="76216" cy="295787"/>
          </a:xfrm>
          <a:custGeom>
            <a:avLst/>
            <a:gdLst/>
            <a:ahLst/>
            <a:cxnLst/>
            <a:rect l="l" t="t" r="r" b="b"/>
            <a:pathLst>
              <a:path w="931" h="3613" extrusionOk="0">
                <a:moveTo>
                  <a:pt x="0" y="0"/>
                </a:moveTo>
                <a:lnTo>
                  <a:pt x="0" y="0"/>
                </a:lnTo>
                <a:cubicBezTo>
                  <a:pt x="5" y="24"/>
                  <a:pt x="10" y="52"/>
                  <a:pt x="15" y="76"/>
                </a:cubicBezTo>
                <a:lnTo>
                  <a:pt x="19" y="99"/>
                </a:lnTo>
                <a:cubicBezTo>
                  <a:pt x="48" y="260"/>
                  <a:pt x="81" y="439"/>
                  <a:pt x="114" y="642"/>
                </a:cubicBezTo>
                <a:cubicBezTo>
                  <a:pt x="119" y="652"/>
                  <a:pt x="119" y="666"/>
                  <a:pt x="119" y="675"/>
                </a:cubicBezTo>
                <a:cubicBezTo>
                  <a:pt x="128" y="732"/>
                  <a:pt x="142" y="789"/>
                  <a:pt x="152" y="850"/>
                </a:cubicBezTo>
                <a:cubicBezTo>
                  <a:pt x="274" y="1582"/>
                  <a:pt x="397" y="3008"/>
                  <a:pt x="907" y="3584"/>
                </a:cubicBezTo>
                <a:cubicBezTo>
                  <a:pt x="916" y="3593"/>
                  <a:pt x="926" y="3603"/>
                  <a:pt x="931" y="3612"/>
                </a:cubicBezTo>
                <a:cubicBezTo>
                  <a:pt x="619" y="2512"/>
                  <a:pt x="657" y="1110"/>
                  <a:pt x="751" y="326"/>
                </a:cubicBezTo>
                <a:cubicBezTo>
                  <a:pt x="463" y="246"/>
                  <a:pt x="208" y="137"/>
                  <a:pt x="0" y="0"/>
                </a:cubicBezTo>
                <a:close/>
              </a:path>
            </a:pathLst>
          </a:custGeom>
          <a:solidFill>
            <a:srgbClr val="96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3" name="Google Shape;4613;p43"/>
          <p:cNvSpPr/>
          <p:nvPr/>
        </p:nvSpPr>
        <p:spPr>
          <a:xfrm>
            <a:off x="2257745" y="2441366"/>
            <a:ext cx="279487" cy="403934"/>
          </a:xfrm>
          <a:custGeom>
            <a:avLst/>
            <a:gdLst/>
            <a:ahLst/>
            <a:cxnLst/>
            <a:rect l="l" t="t" r="r" b="b"/>
            <a:pathLst>
              <a:path w="3414" h="4934" extrusionOk="0">
                <a:moveTo>
                  <a:pt x="2238" y="1196"/>
                </a:moveTo>
                <a:cubicBezTo>
                  <a:pt x="2248" y="1196"/>
                  <a:pt x="2257" y="1197"/>
                  <a:pt x="2266" y="1200"/>
                </a:cubicBezTo>
                <a:lnTo>
                  <a:pt x="2800" y="1370"/>
                </a:lnTo>
                <a:cubicBezTo>
                  <a:pt x="2847" y="1384"/>
                  <a:pt x="2866" y="1431"/>
                  <a:pt x="2847" y="1474"/>
                </a:cubicBezTo>
                <a:lnTo>
                  <a:pt x="2781" y="1639"/>
                </a:lnTo>
                <a:cubicBezTo>
                  <a:pt x="2766" y="1677"/>
                  <a:pt x="2729" y="1700"/>
                  <a:pt x="2691" y="1700"/>
                </a:cubicBezTo>
                <a:cubicBezTo>
                  <a:pt x="2682" y="1700"/>
                  <a:pt x="2672" y="1698"/>
                  <a:pt x="2663" y="1695"/>
                </a:cubicBezTo>
                <a:lnTo>
                  <a:pt x="2129" y="1525"/>
                </a:lnTo>
                <a:cubicBezTo>
                  <a:pt x="2087" y="1511"/>
                  <a:pt x="2063" y="1464"/>
                  <a:pt x="2082" y="1422"/>
                </a:cubicBezTo>
                <a:lnTo>
                  <a:pt x="2153" y="1252"/>
                </a:lnTo>
                <a:cubicBezTo>
                  <a:pt x="2164" y="1217"/>
                  <a:pt x="2200" y="1196"/>
                  <a:pt x="2238" y="1196"/>
                </a:cubicBezTo>
                <a:close/>
                <a:moveTo>
                  <a:pt x="1081" y="1248"/>
                </a:moveTo>
                <a:cubicBezTo>
                  <a:pt x="1110" y="1248"/>
                  <a:pt x="1135" y="1261"/>
                  <a:pt x="1147" y="1285"/>
                </a:cubicBezTo>
                <a:lnTo>
                  <a:pt x="1209" y="1436"/>
                </a:lnTo>
                <a:cubicBezTo>
                  <a:pt x="1228" y="1474"/>
                  <a:pt x="1199" y="1530"/>
                  <a:pt x="1152" y="1554"/>
                </a:cubicBezTo>
                <a:lnTo>
                  <a:pt x="600" y="1870"/>
                </a:lnTo>
                <a:cubicBezTo>
                  <a:pt x="582" y="1879"/>
                  <a:pt x="564" y="1883"/>
                  <a:pt x="548" y="1883"/>
                </a:cubicBezTo>
                <a:cubicBezTo>
                  <a:pt x="519" y="1883"/>
                  <a:pt x="495" y="1870"/>
                  <a:pt x="486" y="1847"/>
                </a:cubicBezTo>
                <a:lnTo>
                  <a:pt x="420" y="1695"/>
                </a:lnTo>
                <a:cubicBezTo>
                  <a:pt x="406" y="1658"/>
                  <a:pt x="430" y="1601"/>
                  <a:pt x="477" y="1577"/>
                </a:cubicBezTo>
                <a:lnTo>
                  <a:pt x="1029" y="1261"/>
                </a:lnTo>
                <a:cubicBezTo>
                  <a:pt x="1047" y="1252"/>
                  <a:pt x="1065" y="1248"/>
                  <a:pt x="1081" y="1248"/>
                </a:cubicBezTo>
                <a:close/>
                <a:moveTo>
                  <a:pt x="2346" y="1865"/>
                </a:moveTo>
                <a:cubicBezTo>
                  <a:pt x="2349" y="1865"/>
                  <a:pt x="2353" y="1865"/>
                  <a:pt x="2356" y="1865"/>
                </a:cubicBezTo>
                <a:cubicBezTo>
                  <a:pt x="2460" y="1875"/>
                  <a:pt x="2545" y="2021"/>
                  <a:pt x="2550" y="2191"/>
                </a:cubicBezTo>
                <a:cubicBezTo>
                  <a:pt x="2550" y="2360"/>
                  <a:pt x="2475" y="2489"/>
                  <a:pt x="2376" y="2489"/>
                </a:cubicBezTo>
                <a:cubicBezTo>
                  <a:pt x="2373" y="2489"/>
                  <a:pt x="2369" y="2489"/>
                  <a:pt x="2366" y="2489"/>
                </a:cubicBezTo>
                <a:cubicBezTo>
                  <a:pt x="2262" y="2479"/>
                  <a:pt x="2177" y="2333"/>
                  <a:pt x="2172" y="2163"/>
                </a:cubicBezTo>
                <a:cubicBezTo>
                  <a:pt x="2172" y="1994"/>
                  <a:pt x="2247" y="1865"/>
                  <a:pt x="2346" y="1865"/>
                </a:cubicBezTo>
                <a:close/>
                <a:moveTo>
                  <a:pt x="986" y="1931"/>
                </a:moveTo>
                <a:cubicBezTo>
                  <a:pt x="989" y="1931"/>
                  <a:pt x="993" y="1931"/>
                  <a:pt x="996" y="1932"/>
                </a:cubicBezTo>
                <a:cubicBezTo>
                  <a:pt x="1114" y="1941"/>
                  <a:pt x="1209" y="2101"/>
                  <a:pt x="1209" y="2295"/>
                </a:cubicBezTo>
                <a:cubicBezTo>
                  <a:pt x="1213" y="2483"/>
                  <a:pt x="1125" y="2626"/>
                  <a:pt x="1016" y="2626"/>
                </a:cubicBezTo>
                <a:cubicBezTo>
                  <a:pt x="1013" y="2626"/>
                  <a:pt x="1009" y="2626"/>
                  <a:pt x="1006" y="2626"/>
                </a:cubicBezTo>
                <a:cubicBezTo>
                  <a:pt x="888" y="2616"/>
                  <a:pt x="793" y="2451"/>
                  <a:pt x="793" y="2262"/>
                </a:cubicBezTo>
                <a:cubicBezTo>
                  <a:pt x="789" y="2074"/>
                  <a:pt x="877" y="1931"/>
                  <a:pt x="986" y="1931"/>
                </a:cubicBezTo>
                <a:close/>
                <a:moveTo>
                  <a:pt x="2011" y="2555"/>
                </a:moveTo>
                <a:lnTo>
                  <a:pt x="2011" y="2555"/>
                </a:lnTo>
                <a:cubicBezTo>
                  <a:pt x="2063" y="2980"/>
                  <a:pt x="2068" y="3220"/>
                  <a:pt x="1964" y="3268"/>
                </a:cubicBezTo>
                <a:cubicBezTo>
                  <a:pt x="1951" y="3273"/>
                  <a:pt x="1936" y="3276"/>
                  <a:pt x="1920" y="3276"/>
                </a:cubicBezTo>
                <a:cubicBezTo>
                  <a:pt x="1790" y="3276"/>
                  <a:pt x="1605" y="3102"/>
                  <a:pt x="1605" y="3102"/>
                </a:cubicBezTo>
                <a:lnTo>
                  <a:pt x="1610" y="3093"/>
                </a:lnTo>
                <a:cubicBezTo>
                  <a:pt x="1662" y="3126"/>
                  <a:pt x="1724" y="3141"/>
                  <a:pt x="1783" y="3141"/>
                </a:cubicBezTo>
                <a:cubicBezTo>
                  <a:pt x="1825" y="3141"/>
                  <a:pt x="1866" y="3133"/>
                  <a:pt x="1898" y="3117"/>
                </a:cubicBezTo>
                <a:cubicBezTo>
                  <a:pt x="2002" y="3069"/>
                  <a:pt x="2021" y="2904"/>
                  <a:pt x="2011" y="2555"/>
                </a:cubicBezTo>
                <a:close/>
                <a:moveTo>
                  <a:pt x="2361" y="3546"/>
                </a:moveTo>
                <a:lnTo>
                  <a:pt x="2389" y="3603"/>
                </a:lnTo>
                <a:cubicBezTo>
                  <a:pt x="2071" y="3729"/>
                  <a:pt x="1813" y="3762"/>
                  <a:pt x="1632" y="3762"/>
                </a:cubicBezTo>
                <a:cubicBezTo>
                  <a:pt x="1447" y="3762"/>
                  <a:pt x="1341" y="3728"/>
                  <a:pt x="1332" y="3726"/>
                </a:cubicBezTo>
                <a:lnTo>
                  <a:pt x="1388" y="3579"/>
                </a:lnTo>
                <a:cubicBezTo>
                  <a:pt x="1391" y="3579"/>
                  <a:pt x="1545" y="3658"/>
                  <a:pt x="1805" y="3658"/>
                </a:cubicBezTo>
                <a:cubicBezTo>
                  <a:pt x="1957" y="3658"/>
                  <a:pt x="2145" y="3632"/>
                  <a:pt x="2361" y="3546"/>
                </a:cubicBezTo>
                <a:close/>
                <a:moveTo>
                  <a:pt x="2072" y="3874"/>
                </a:moveTo>
                <a:cubicBezTo>
                  <a:pt x="2136" y="3874"/>
                  <a:pt x="2183" y="3898"/>
                  <a:pt x="2186" y="3938"/>
                </a:cubicBezTo>
                <a:cubicBezTo>
                  <a:pt x="2191" y="3990"/>
                  <a:pt x="2101" y="3957"/>
                  <a:pt x="1997" y="3985"/>
                </a:cubicBezTo>
                <a:cubicBezTo>
                  <a:pt x="1916" y="4007"/>
                  <a:pt x="1850" y="4057"/>
                  <a:pt x="1821" y="4057"/>
                </a:cubicBezTo>
                <a:cubicBezTo>
                  <a:pt x="1811" y="4057"/>
                  <a:pt x="1805" y="4051"/>
                  <a:pt x="1804" y="4037"/>
                </a:cubicBezTo>
                <a:cubicBezTo>
                  <a:pt x="1799" y="3981"/>
                  <a:pt x="1879" y="3915"/>
                  <a:pt x="1988" y="3886"/>
                </a:cubicBezTo>
                <a:cubicBezTo>
                  <a:pt x="2018" y="3878"/>
                  <a:pt x="2046" y="3874"/>
                  <a:pt x="2072" y="3874"/>
                </a:cubicBezTo>
                <a:close/>
                <a:moveTo>
                  <a:pt x="439" y="0"/>
                </a:moveTo>
                <a:cubicBezTo>
                  <a:pt x="302" y="151"/>
                  <a:pt x="198" y="369"/>
                  <a:pt x="156" y="652"/>
                </a:cubicBezTo>
                <a:cubicBezTo>
                  <a:pt x="146" y="704"/>
                  <a:pt x="137" y="765"/>
                  <a:pt x="132" y="822"/>
                </a:cubicBezTo>
                <a:cubicBezTo>
                  <a:pt x="38" y="1606"/>
                  <a:pt x="0" y="3008"/>
                  <a:pt x="312" y="4108"/>
                </a:cubicBezTo>
                <a:cubicBezTo>
                  <a:pt x="349" y="4236"/>
                  <a:pt x="387" y="4358"/>
                  <a:pt x="434" y="4476"/>
                </a:cubicBezTo>
                <a:cubicBezTo>
                  <a:pt x="458" y="4538"/>
                  <a:pt x="510" y="4594"/>
                  <a:pt x="576" y="4646"/>
                </a:cubicBezTo>
                <a:cubicBezTo>
                  <a:pt x="824" y="4833"/>
                  <a:pt x="1323" y="4933"/>
                  <a:pt x="1825" y="4933"/>
                </a:cubicBezTo>
                <a:cubicBezTo>
                  <a:pt x="2401" y="4933"/>
                  <a:pt x="2982" y="4802"/>
                  <a:pt x="3197" y="4519"/>
                </a:cubicBezTo>
                <a:cubicBezTo>
                  <a:pt x="3234" y="4462"/>
                  <a:pt x="3263" y="4406"/>
                  <a:pt x="3277" y="4344"/>
                </a:cubicBezTo>
                <a:cubicBezTo>
                  <a:pt x="3296" y="4250"/>
                  <a:pt x="3305" y="4146"/>
                  <a:pt x="3315" y="4042"/>
                </a:cubicBezTo>
                <a:cubicBezTo>
                  <a:pt x="3414" y="2975"/>
                  <a:pt x="3012" y="1577"/>
                  <a:pt x="2701" y="685"/>
                </a:cubicBezTo>
                <a:cubicBezTo>
                  <a:pt x="2682" y="638"/>
                  <a:pt x="2668" y="595"/>
                  <a:pt x="2654" y="558"/>
                </a:cubicBezTo>
                <a:cubicBezTo>
                  <a:pt x="2587" y="364"/>
                  <a:pt x="2451" y="194"/>
                  <a:pt x="2281" y="52"/>
                </a:cubicBezTo>
                <a:cubicBezTo>
                  <a:pt x="2120" y="246"/>
                  <a:pt x="1799" y="373"/>
                  <a:pt x="1416" y="373"/>
                </a:cubicBezTo>
                <a:cubicBezTo>
                  <a:pt x="1001" y="373"/>
                  <a:pt x="623" y="222"/>
                  <a:pt x="439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4" name="Google Shape;4614;p43"/>
          <p:cNvSpPr/>
          <p:nvPr/>
        </p:nvSpPr>
        <p:spPr>
          <a:xfrm>
            <a:off x="2286316" y="2848730"/>
            <a:ext cx="255992" cy="164799"/>
          </a:xfrm>
          <a:custGeom>
            <a:avLst/>
            <a:gdLst/>
            <a:ahLst/>
            <a:cxnLst/>
            <a:rect l="l" t="t" r="r" b="b"/>
            <a:pathLst>
              <a:path w="3127" h="2013" extrusionOk="0">
                <a:moveTo>
                  <a:pt x="2918" y="1"/>
                </a:moveTo>
                <a:lnTo>
                  <a:pt x="1587" y="950"/>
                </a:lnTo>
                <a:lnTo>
                  <a:pt x="246" y="34"/>
                </a:lnTo>
                <a:lnTo>
                  <a:pt x="199" y="6"/>
                </a:lnTo>
                <a:lnTo>
                  <a:pt x="0" y="176"/>
                </a:lnTo>
                <a:lnTo>
                  <a:pt x="52" y="256"/>
                </a:lnTo>
                <a:lnTo>
                  <a:pt x="1181" y="2012"/>
                </a:lnTo>
                <a:lnTo>
                  <a:pt x="1167" y="1979"/>
                </a:lnTo>
                <a:lnTo>
                  <a:pt x="1407" y="1450"/>
                </a:lnTo>
                <a:lnTo>
                  <a:pt x="1606" y="1016"/>
                </a:lnTo>
                <a:lnTo>
                  <a:pt x="1908" y="1483"/>
                </a:lnTo>
                <a:lnTo>
                  <a:pt x="2224" y="1965"/>
                </a:lnTo>
                <a:lnTo>
                  <a:pt x="2215" y="2003"/>
                </a:lnTo>
                <a:lnTo>
                  <a:pt x="2215" y="2003"/>
                </a:lnTo>
                <a:lnTo>
                  <a:pt x="3107" y="232"/>
                </a:lnTo>
                <a:lnTo>
                  <a:pt x="3126" y="194"/>
                </a:lnTo>
                <a:lnTo>
                  <a:pt x="291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5" name="Google Shape;4615;p43"/>
          <p:cNvSpPr/>
          <p:nvPr/>
        </p:nvSpPr>
        <p:spPr>
          <a:xfrm>
            <a:off x="2651596" y="3147131"/>
            <a:ext cx="125663" cy="367339"/>
          </a:xfrm>
          <a:custGeom>
            <a:avLst/>
            <a:gdLst/>
            <a:ahLst/>
            <a:cxnLst/>
            <a:rect l="l" t="t" r="r" b="b"/>
            <a:pathLst>
              <a:path w="1535" h="4487" extrusionOk="0">
                <a:moveTo>
                  <a:pt x="586" y="1"/>
                </a:moveTo>
                <a:lnTo>
                  <a:pt x="1053" y="2848"/>
                </a:lnTo>
                <a:cubicBezTo>
                  <a:pt x="775" y="3495"/>
                  <a:pt x="416" y="4052"/>
                  <a:pt x="0" y="4486"/>
                </a:cubicBezTo>
                <a:cubicBezTo>
                  <a:pt x="543" y="4312"/>
                  <a:pt x="1058" y="4076"/>
                  <a:pt x="1535" y="3788"/>
                </a:cubicBezTo>
                <a:lnTo>
                  <a:pt x="5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6" name="Google Shape;4616;p43"/>
          <p:cNvSpPr/>
          <p:nvPr/>
        </p:nvSpPr>
        <p:spPr>
          <a:xfrm>
            <a:off x="2230239" y="3234154"/>
            <a:ext cx="83993" cy="294232"/>
          </a:xfrm>
          <a:custGeom>
            <a:avLst/>
            <a:gdLst/>
            <a:ahLst/>
            <a:cxnLst/>
            <a:rect l="l" t="t" r="r" b="b"/>
            <a:pathLst>
              <a:path w="1026" h="3594" extrusionOk="0">
                <a:moveTo>
                  <a:pt x="57" y="0"/>
                </a:moveTo>
                <a:lnTo>
                  <a:pt x="1" y="3301"/>
                </a:lnTo>
                <a:cubicBezTo>
                  <a:pt x="331" y="3419"/>
                  <a:pt x="676" y="3518"/>
                  <a:pt x="1025" y="3593"/>
                </a:cubicBezTo>
                <a:cubicBezTo>
                  <a:pt x="742" y="3353"/>
                  <a:pt x="473" y="3065"/>
                  <a:pt x="227" y="2729"/>
                </a:cubicBezTo>
                <a:lnTo>
                  <a:pt x="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7" name="Google Shape;4617;p43"/>
          <p:cNvSpPr/>
          <p:nvPr/>
        </p:nvSpPr>
        <p:spPr>
          <a:xfrm>
            <a:off x="2401500" y="2931906"/>
            <a:ext cx="119932" cy="612287"/>
          </a:xfrm>
          <a:custGeom>
            <a:avLst/>
            <a:gdLst/>
            <a:ahLst/>
            <a:cxnLst/>
            <a:rect l="l" t="t" r="r" b="b"/>
            <a:pathLst>
              <a:path w="1465" h="7479" extrusionOk="0">
                <a:moveTo>
                  <a:pt x="199" y="0"/>
                </a:moveTo>
                <a:lnTo>
                  <a:pt x="0" y="434"/>
                </a:lnTo>
                <a:lnTo>
                  <a:pt x="180" y="614"/>
                </a:lnTo>
                <a:lnTo>
                  <a:pt x="227" y="1336"/>
                </a:lnTo>
                <a:lnTo>
                  <a:pt x="657" y="7479"/>
                </a:lnTo>
                <a:lnTo>
                  <a:pt x="690" y="7479"/>
                </a:lnTo>
                <a:cubicBezTo>
                  <a:pt x="949" y="7479"/>
                  <a:pt x="1209" y="7470"/>
                  <a:pt x="1464" y="7441"/>
                </a:cubicBezTo>
                <a:lnTo>
                  <a:pt x="487" y="1350"/>
                </a:lnTo>
                <a:lnTo>
                  <a:pt x="373" y="633"/>
                </a:lnTo>
                <a:lnTo>
                  <a:pt x="501" y="467"/>
                </a:lnTo>
                <a:lnTo>
                  <a:pt x="1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8" name="Google Shape;4618;p43"/>
          <p:cNvSpPr/>
          <p:nvPr/>
        </p:nvSpPr>
        <p:spPr>
          <a:xfrm>
            <a:off x="2426632" y="2539196"/>
            <a:ext cx="65819" cy="41343"/>
          </a:xfrm>
          <a:custGeom>
            <a:avLst/>
            <a:gdLst/>
            <a:ahLst/>
            <a:cxnLst/>
            <a:rect l="l" t="t" r="r" b="b"/>
            <a:pathLst>
              <a:path w="804" h="505" extrusionOk="0">
                <a:moveTo>
                  <a:pt x="175" y="1"/>
                </a:moveTo>
                <a:cubicBezTo>
                  <a:pt x="137" y="1"/>
                  <a:pt x="101" y="22"/>
                  <a:pt x="90" y="57"/>
                </a:cubicBezTo>
                <a:lnTo>
                  <a:pt x="19" y="227"/>
                </a:lnTo>
                <a:cubicBezTo>
                  <a:pt x="0" y="269"/>
                  <a:pt x="24" y="316"/>
                  <a:pt x="66" y="330"/>
                </a:cubicBezTo>
                <a:lnTo>
                  <a:pt x="600" y="500"/>
                </a:lnTo>
                <a:cubicBezTo>
                  <a:pt x="609" y="503"/>
                  <a:pt x="619" y="505"/>
                  <a:pt x="628" y="505"/>
                </a:cubicBezTo>
                <a:cubicBezTo>
                  <a:pt x="666" y="505"/>
                  <a:pt x="703" y="482"/>
                  <a:pt x="718" y="444"/>
                </a:cubicBezTo>
                <a:lnTo>
                  <a:pt x="784" y="279"/>
                </a:lnTo>
                <a:cubicBezTo>
                  <a:pt x="803" y="236"/>
                  <a:pt x="784" y="189"/>
                  <a:pt x="737" y="175"/>
                </a:cubicBezTo>
                <a:lnTo>
                  <a:pt x="203" y="5"/>
                </a:lnTo>
                <a:cubicBezTo>
                  <a:pt x="194" y="2"/>
                  <a:pt x="185" y="1"/>
                  <a:pt x="175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9" name="Google Shape;4619;p43"/>
          <p:cNvSpPr/>
          <p:nvPr/>
        </p:nvSpPr>
        <p:spPr>
          <a:xfrm>
            <a:off x="2322255" y="2599449"/>
            <a:ext cx="34874" cy="56898"/>
          </a:xfrm>
          <a:custGeom>
            <a:avLst/>
            <a:gdLst/>
            <a:ahLst/>
            <a:cxnLst/>
            <a:rect l="l" t="t" r="r" b="b"/>
            <a:pathLst>
              <a:path w="426" h="695" extrusionOk="0">
                <a:moveTo>
                  <a:pt x="198" y="0"/>
                </a:moveTo>
                <a:cubicBezTo>
                  <a:pt x="89" y="0"/>
                  <a:pt x="1" y="143"/>
                  <a:pt x="5" y="331"/>
                </a:cubicBezTo>
                <a:cubicBezTo>
                  <a:pt x="5" y="520"/>
                  <a:pt x="100" y="685"/>
                  <a:pt x="218" y="695"/>
                </a:cubicBezTo>
                <a:cubicBezTo>
                  <a:pt x="221" y="695"/>
                  <a:pt x="225" y="695"/>
                  <a:pt x="228" y="695"/>
                </a:cubicBezTo>
                <a:cubicBezTo>
                  <a:pt x="337" y="695"/>
                  <a:pt x="425" y="552"/>
                  <a:pt x="421" y="364"/>
                </a:cubicBezTo>
                <a:cubicBezTo>
                  <a:pt x="421" y="170"/>
                  <a:pt x="326" y="10"/>
                  <a:pt x="208" y="1"/>
                </a:cubicBezTo>
                <a:cubicBezTo>
                  <a:pt x="205" y="0"/>
                  <a:pt x="201" y="0"/>
                  <a:pt x="1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0" name="Google Shape;4620;p43"/>
          <p:cNvSpPr/>
          <p:nvPr/>
        </p:nvSpPr>
        <p:spPr>
          <a:xfrm>
            <a:off x="2435473" y="2593964"/>
            <a:ext cx="31027" cy="51249"/>
          </a:xfrm>
          <a:custGeom>
            <a:avLst/>
            <a:gdLst/>
            <a:ahLst/>
            <a:cxnLst/>
            <a:rect l="l" t="t" r="r" b="b"/>
            <a:pathLst>
              <a:path w="379" h="626" extrusionOk="0">
                <a:moveTo>
                  <a:pt x="175" y="1"/>
                </a:moveTo>
                <a:cubicBezTo>
                  <a:pt x="76" y="1"/>
                  <a:pt x="1" y="130"/>
                  <a:pt x="1" y="299"/>
                </a:cubicBezTo>
                <a:cubicBezTo>
                  <a:pt x="6" y="469"/>
                  <a:pt x="91" y="615"/>
                  <a:pt x="195" y="625"/>
                </a:cubicBezTo>
                <a:cubicBezTo>
                  <a:pt x="198" y="625"/>
                  <a:pt x="202" y="625"/>
                  <a:pt x="205" y="625"/>
                </a:cubicBezTo>
                <a:cubicBezTo>
                  <a:pt x="304" y="625"/>
                  <a:pt x="379" y="496"/>
                  <a:pt x="379" y="327"/>
                </a:cubicBezTo>
                <a:cubicBezTo>
                  <a:pt x="374" y="157"/>
                  <a:pt x="289" y="11"/>
                  <a:pt x="185" y="1"/>
                </a:cubicBezTo>
                <a:cubicBezTo>
                  <a:pt x="182" y="1"/>
                  <a:pt x="178" y="1"/>
                  <a:pt x="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1" name="Google Shape;4621;p43"/>
          <p:cNvSpPr/>
          <p:nvPr/>
        </p:nvSpPr>
        <p:spPr>
          <a:xfrm>
            <a:off x="2290982" y="2543535"/>
            <a:ext cx="66884" cy="51986"/>
          </a:xfrm>
          <a:custGeom>
            <a:avLst/>
            <a:gdLst/>
            <a:ahLst/>
            <a:cxnLst/>
            <a:rect l="l" t="t" r="r" b="b"/>
            <a:pathLst>
              <a:path w="817" h="635" extrusionOk="0">
                <a:moveTo>
                  <a:pt x="675" y="0"/>
                </a:moveTo>
                <a:cubicBezTo>
                  <a:pt x="659" y="0"/>
                  <a:pt x="641" y="4"/>
                  <a:pt x="623" y="13"/>
                </a:cubicBezTo>
                <a:lnTo>
                  <a:pt x="71" y="329"/>
                </a:lnTo>
                <a:cubicBezTo>
                  <a:pt x="24" y="353"/>
                  <a:pt x="0" y="410"/>
                  <a:pt x="14" y="447"/>
                </a:cubicBezTo>
                <a:lnTo>
                  <a:pt x="80" y="599"/>
                </a:lnTo>
                <a:cubicBezTo>
                  <a:pt x="89" y="622"/>
                  <a:pt x="113" y="635"/>
                  <a:pt x="142" y="635"/>
                </a:cubicBezTo>
                <a:cubicBezTo>
                  <a:pt x="158" y="635"/>
                  <a:pt x="176" y="631"/>
                  <a:pt x="194" y="622"/>
                </a:cubicBezTo>
                <a:lnTo>
                  <a:pt x="746" y="306"/>
                </a:lnTo>
                <a:cubicBezTo>
                  <a:pt x="793" y="282"/>
                  <a:pt x="817" y="226"/>
                  <a:pt x="803" y="188"/>
                </a:cubicBezTo>
                <a:lnTo>
                  <a:pt x="741" y="37"/>
                </a:lnTo>
                <a:cubicBezTo>
                  <a:pt x="729" y="13"/>
                  <a:pt x="704" y="0"/>
                  <a:pt x="675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2" name="Google Shape;4622;p43"/>
          <p:cNvSpPr/>
          <p:nvPr/>
        </p:nvSpPr>
        <p:spPr>
          <a:xfrm>
            <a:off x="2389138" y="2650451"/>
            <a:ext cx="37985" cy="59108"/>
          </a:xfrm>
          <a:custGeom>
            <a:avLst/>
            <a:gdLst/>
            <a:ahLst/>
            <a:cxnLst/>
            <a:rect l="l" t="t" r="r" b="b"/>
            <a:pathLst>
              <a:path w="464" h="722" extrusionOk="0">
                <a:moveTo>
                  <a:pt x="406" y="1"/>
                </a:moveTo>
                <a:lnTo>
                  <a:pt x="406" y="1"/>
                </a:lnTo>
                <a:cubicBezTo>
                  <a:pt x="416" y="350"/>
                  <a:pt x="397" y="515"/>
                  <a:pt x="293" y="563"/>
                </a:cubicBezTo>
                <a:cubicBezTo>
                  <a:pt x="261" y="579"/>
                  <a:pt x="220" y="587"/>
                  <a:pt x="178" y="587"/>
                </a:cubicBezTo>
                <a:cubicBezTo>
                  <a:pt x="119" y="587"/>
                  <a:pt x="57" y="572"/>
                  <a:pt x="5" y="539"/>
                </a:cubicBezTo>
                <a:lnTo>
                  <a:pt x="0" y="548"/>
                </a:lnTo>
                <a:cubicBezTo>
                  <a:pt x="0" y="548"/>
                  <a:pt x="185" y="722"/>
                  <a:pt x="315" y="722"/>
                </a:cubicBezTo>
                <a:cubicBezTo>
                  <a:pt x="331" y="722"/>
                  <a:pt x="346" y="719"/>
                  <a:pt x="359" y="714"/>
                </a:cubicBezTo>
                <a:cubicBezTo>
                  <a:pt x="463" y="666"/>
                  <a:pt x="458" y="426"/>
                  <a:pt x="406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3" name="Google Shape;4623;p43"/>
          <p:cNvSpPr/>
          <p:nvPr/>
        </p:nvSpPr>
        <p:spPr>
          <a:xfrm>
            <a:off x="2366707" y="2731662"/>
            <a:ext cx="86695" cy="17683"/>
          </a:xfrm>
          <a:custGeom>
            <a:avLst/>
            <a:gdLst/>
            <a:ahLst/>
            <a:cxnLst/>
            <a:rect l="l" t="t" r="r" b="b"/>
            <a:pathLst>
              <a:path w="1059" h="216" extrusionOk="0">
                <a:moveTo>
                  <a:pt x="1030" y="0"/>
                </a:moveTo>
                <a:cubicBezTo>
                  <a:pt x="814" y="86"/>
                  <a:pt x="626" y="112"/>
                  <a:pt x="474" y="112"/>
                </a:cubicBezTo>
                <a:cubicBezTo>
                  <a:pt x="214" y="112"/>
                  <a:pt x="60" y="33"/>
                  <a:pt x="57" y="33"/>
                </a:cubicBezTo>
                <a:lnTo>
                  <a:pt x="1" y="180"/>
                </a:lnTo>
                <a:cubicBezTo>
                  <a:pt x="10" y="182"/>
                  <a:pt x="116" y="216"/>
                  <a:pt x="301" y="216"/>
                </a:cubicBezTo>
                <a:cubicBezTo>
                  <a:pt x="482" y="216"/>
                  <a:pt x="740" y="183"/>
                  <a:pt x="1058" y="57"/>
                </a:cubicBezTo>
                <a:lnTo>
                  <a:pt x="1030" y="0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4" name="Google Shape;4624;p43"/>
          <p:cNvSpPr/>
          <p:nvPr/>
        </p:nvSpPr>
        <p:spPr>
          <a:xfrm>
            <a:off x="2404938" y="2758514"/>
            <a:ext cx="32173" cy="15064"/>
          </a:xfrm>
          <a:custGeom>
            <a:avLst/>
            <a:gdLst/>
            <a:ahLst/>
            <a:cxnLst/>
            <a:rect l="l" t="t" r="r" b="b"/>
            <a:pathLst>
              <a:path w="393" h="184" extrusionOk="0">
                <a:moveTo>
                  <a:pt x="274" y="0"/>
                </a:moveTo>
                <a:cubicBezTo>
                  <a:pt x="248" y="0"/>
                  <a:pt x="220" y="4"/>
                  <a:pt x="190" y="12"/>
                </a:cubicBezTo>
                <a:cubicBezTo>
                  <a:pt x="81" y="41"/>
                  <a:pt x="1" y="107"/>
                  <a:pt x="6" y="163"/>
                </a:cubicBezTo>
                <a:cubicBezTo>
                  <a:pt x="7" y="177"/>
                  <a:pt x="13" y="183"/>
                  <a:pt x="23" y="183"/>
                </a:cubicBezTo>
                <a:cubicBezTo>
                  <a:pt x="52" y="183"/>
                  <a:pt x="118" y="133"/>
                  <a:pt x="199" y="111"/>
                </a:cubicBezTo>
                <a:cubicBezTo>
                  <a:pt x="303" y="83"/>
                  <a:pt x="393" y="116"/>
                  <a:pt x="388" y="64"/>
                </a:cubicBezTo>
                <a:cubicBezTo>
                  <a:pt x="385" y="24"/>
                  <a:pt x="338" y="0"/>
                  <a:pt x="274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5" name="Google Shape;4625;p43"/>
          <p:cNvSpPr/>
          <p:nvPr/>
        </p:nvSpPr>
        <p:spPr>
          <a:xfrm>
            <a:off x="1424772" y="2055615"/>
            <a:ext cx="150386" cy="601153"/>
          </a:xfrm>
          <a:custGeom>
            <a:avLst/>
            <a:gdLst/>
            <a:ahLst/>
            <a:cxnLst/>
            <a:rect l="l" t="t" r="r" b="b"/>
            <a:pathLst>
              <a:path w="1837" h="7343" extrusionOk="0">
                <a:moveTo>
                  <a:pt x="772" y="1"/>
                </a:moveTo>
                <a:cubicBezTo>
                  <a:pt x="659" y="1"/>
                  <a:pt x="0" y="675"/>
                  <a:pt x="0" y="675"/>
                </a:cubicBezTo>
                <a:lnTo>
                  <a:pt x="1043" y="7342"/>
                </a:lnTo>
                <a:cubicBezTo>
                  <a:pt x="1043" y="7342"/>
                  <a:pt x="1837" y="6691"/>
                  <a:pt x="1818" y="6563"/>
                </a:cubicBezTo>
                <a:lnTo>
                  <a:pt x="789" y="14"/>
                </a:lnTo>
                <a:cubicBezTo>
                  <a:pt x="787" y="5"/>
                  <a:pt x="781" y="1"/>
                  <a:pt x="7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6" name="Google Shape;4626;p43"/>
          <p:cNvSpPr/>
          <p:nvPr/>
        </p:nvSpPr>
        <p:spPr>
          <a:xfrm>
            <a:off x="2320290" y="4626443"/>
            <a:ext cx="640184" cy="37168"/>
          </a:xfrm>
          <a:custGeom>
            <a:avLst/>
            <a:gdLst/>
            <a:ahLst/>
            <a:cxnLst/>
            <a:rect l="l" t="t" r="r" b="b"/>
            <a:pathLst>
              <a:path w="7820" h="454" extrusionOk="0">
                <a:moveTo>
                  <a:pt x="383" y="0"/>
                </a:moveTo>
                <a:lnTo>
                  <a:pt x="1" y="454"/>
                </a:lnTo>
                <a:lnTo>
                  <a:pt x="7442" y="454"/>
                </a:lnTo>
                <a:lnTo>
                  <a:pt x="78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7" name="Google Shape;4627;p43"/>
          <p:cNvSpPr/>
          <p:nvPr/>
        </p:nvSpPr>
        <p:spPr>
          <a:xfrm>
            <a:off x="2990925" y="4621368"/>
            <a:ext cx="58124" cy="48056"/>
          </a:xfrm>
          <a:custGeom>
            <a:avLst/>
            <a:gdLst/>
            <a:ahLst/>
            <a:cxnLst/>
            <a:rect l="l" t="t" r="r" b="b"/>
            <a:pathLst>
              <a:path w="710" h="587" extrusionOk="0">
                <a:moveTo>
                  <a:pt x="572" y="1"/>
                </a:moveTo>
                <a:cubicBezTo>
                  <a:pt x="445" y="1"/>
                  <a:pt x="242" y="133"/>
                  <a:pt x="119" y="294"/>
                </a:cubicBezTo>
                <a:cubicBezTo>
                  <a:pt x="1" y="454"/>
                  <a:pt x="6" y="586"/>
                  <a:pt x="138" y="586"/>
                </a:cubicBezTo>
                <a:cubicBezTo>
                  <a:pt x="265" y="586"/>
                  <a:pt x="468" y="454"/>
                  <a:pt x="591" y="294"/>
                </a:cubicBezTo>
                <a:cubicBezTo>
                  <a:pt x="709" y="133"/>
                  <a:pt x="704" y="1"/>
                  <a:pt x="5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8" name="Google Shape;4628;p43"/>
          <p:cNvSpPr/>
          <p:nvPr/>
        </p:nvSpPr>
        <p:spPr>
          <a:xfrm>
            <a:off x="3079830" y="4621368"/>
            <a:ext cx="58452" cy="48056"/>
          </a:xfrm>
          <a:custGeom>
            <a:avLst/>
            <a:gdLst/>
            <a:ahLst/>
            <a:cxnLst/>
            <a:rect l="l" t="t" r="r" b="b"/>
            <a:pathLst>
              <a:path w="714" h="587" extrusionOk="0">
                <a:moveTo>
                  <a:pt x="577" y="1"/>
                </a:moveTo>
                <a:cubicBezTo>
                  <a:pt x="445" y="1"/>
                  <a:pt x="242" y="133"/>
                  <a:pt x="124" y="294"/>
                </a:cubicBezTo>
                <a:cubicBezTo>
                  <a:pt x="1" y="454"/>
                  <a:pt x="10" y="586"/>
                  <a:pt x="138" y="586"/>
                </a:cubicBezTo>
                <a:cubicBezTo>
                  <a:pt x="270" y="586"/>
                  <a:pt x="473" y="454"/>
                  <a:pt x="591" y="294"/>
                </a:cubicBezTo>
                <a:cubicBezTo>
                  <a:pt x="714" y="133"/>
                  <a:pt x="704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9" name="Google Shape;4629;p43"/>
          <p:cNvSpPr/>
          <p:nvPr/>
        </p:nvSpPr>
        <p:spPr>
          <a:xfrm>
            <a:off x="2187751" y="4609825"/>
            <a:ext cx="87022" cy="71552"/>
          </a:xfrm>
          <a:custGeom>
            <a:avLst/>
            <a:gdLst/>
            <a:ahLst/>
            <a:cxnLst/>
            <a:rect l="l" t="t" r="r" b="b"/>
            <a:pathLst>
              <a:path w="1063" h="874" extrusionOk="0">
                <a:moveTo>
                  <a:pt x="855" y="0"/>
                </a:moveTo>
                <a:cubicBezTo>
                  <a:pt x="661" y="0"/>
                  <a:pt x="359" y="199"/>
                  <a:pt x="180" y="439"/>
                </a:cubicBezTo>
                <a:cubicBezTo>
                  <a:pt x="0" y="680"/>
                  <a:pt x="10" y="874"/>
                  <a:pt x="203" y="874"/>
                </a:cubicBezTo>
                <a:cubicBezTo>
                  <a:pt x="397" y="874"/>
                  <a:pt x="699" y="680"/>
                  <a:pt x="883" y="439"/>
                </a:cubicBezTo>
                <a:cubicBezTo>
                  <a:pt x="1063" y="199"/>
                  <a:pt x="1049" y="0"/>
                  <a:pt x="8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0" name="Google Shape;4630;p43"/>
          <p:cNvSpPr/>
          <p:nvPr/>
        </p:nvSpPr>
        <p:spPr>
          <a:xfrm>
            <a:off x="3168735" y="4621368"/>
            <a:ext cx="58452" cy="48056"/>
          </a:xfrm>
          <a:custGeom>
            <a:avLst/>
            <a:gdLst/>
            <a:ahLst/>
            <a:cxnLst/>
            <a:rect l="l" t="t" r="r" b="b"/>
            <a:pathLst>
              <a:path w="714" h="587" extrusionOk="0">
                <a:moveTo>
                  <a:pt x="577" y="1"/>
                </a:moveTo>
                <a:cubicBezTo>
                  <a:pt x="449" y="1"/>
                  <a:pt x="246" y="133"/>
                  <a:pt x="124" y="294"/>
                </a:cubicBezTo>
                <a:cubicBezTo>
                  <a:pt x="1" y="454"/>
                  <a:pt x="10" y="586"/>
                  <a:pt x="142" y="586"/>
                </a:cubicBezTo>
                <a:cubicBezTo>
                  <a:pt x="270" y="586"/>
                  <a:pt x="473" y="454"/>
                  <a:pt x="596" y="294"/>
                </a:cubicBezTo>
                <a:cubicBezTo>
                  <a:pt x="714" y="133"/>
                  <a:pt x="709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1" name="Google Shape;4631;p43"/>
          <p:cNvSpPr/>
          <p:nvPr/>
        </p:nvSpPr>
        <p:spPr>
          <a:xfrm>
            <a:off x="2080672" y="1839163"/>
            <a:ext cx="439943" cy="25952"/>
          </a:xfrm>
          <a:custGeom>
            <a:avLst/>
            <a:gdLst/>
            <a:ahLst/>
            <a:cxnLst/>
            <a:rect l="l" t="t" r="r" b="b"/>
            <a:pathLst>
              <a:path w="5374" h="317" extrusionOk="0">
                <a:moveTo>
                  <a:pt x="199" y="0"/>
                </a:moveTo>
                <a:cubicBezTo>
                  <a:pt x="90" y="0"/>
                  <a:pt x="1" y="104"/>
                  <a:pt x="19" y="208"/>
                </a:cubicBezTo>
                <a:cubicBezTo>
                  <a:pt x="34" y="274"/>
                  <a:pt x="90" y="317"/>
                  <a:pt x="161" y="317"/>
                </a:cubicBezTo>
                <a:lnTo>
                  <a:pt x="5180" y="317"/>
                </a:lnTo>
                <a:cubicBezTo>
                  <a:pt x="5284" y="317"/>
                  <a:pt x="5374" y="213"/>
                  <a:pt x="5355" y="114"/>
                </a:cubicBezTo>
                <a:cubicBezTo>
                  <a:pt x="5345" y="47"/>
                  <a:pt x="5289" y="0"/>
                  <a:pt x="52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2" name="Google Shape;4632;p43"/>
          <p:cNvSpPr/>
          <p:nvPr/>
        </p:nvSpPr>
        <p:spPr>
          <a:xfrm>
            <a:off x="2553031" y="3623343"/>
            <a:ext cx="49119" cy="65085"/>
          </a:xfrm>
          <a:custGeom>
            <a:avLst/>
            <a:gdLst/>
            <a:ahLst/>
            <a:cxnLst/>
            <a:rect l="l" t="t" r="r" b="b"/>
            <a:pathLst>
              <a:path w="600" h="795" extrusionOk="0">
                <a:moveTo>
                  <a:pt x="255" y="1"/>
                </a:moveTo>
                <a:cubicBezTo>
                  <a:pt x="104" y="1"/>
                  <a:pt x="0" y="176"/>
                  <a:pt x="24" y="397"/>
                </a:cubicBezTo>
                <a:cubicBezTo>
                  <a:pt x="48" y="615"/>
                  <a:pt x="194" y="794"/>
                  <a:pt x="345" y="794"/>
                </a:cubicBezTo>
                <a:cubicBezTo>
                  <a:pt x="496" y="794"/>
                  <a:pt x="600" y="615"/>
                  <a:pt x="576" y="397"/>
                </a:cubicBezTo>
                <a:cubicBezTo>
                  <a:pt x="553" y="176"/>
                  <a:pt x="406" y="1"/>
                  <a:pt x="2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3" name="Google Shape;4633;p43"/>
          <p:cNvSpPr/>
          <p:nvPr/>
        </p:nvSpPr>
        <p:spPr>
          <a:xfrm>
            <a:off x="2300970" y="3802302"/>
            <a:ext cx="107571" cy="163244"/>
          </a:xfrm>
          <a:custGeom>
            <a:avLst/>
            <a:gdLst/>
            <a:ahLst/>
            <a:cxnLst/>
            <a:rect l="l" t="t" r="r" b="b"/>
            <a:pathLst>
              <a:path w="1314" h="1994" extrusionOk="0">
                <a:moveTo>
                  <a:pt x="553" y="218"/>
                </a:moveTo>
                <a:cubicBezTo>
                  <a:pt x="629" y="218"/>
                  <a:pt x="685" y="232"/>
                  <a:pt x="737" y="261"/>
                </a:cubicBezTo>
                <a:cubicBezTo>
                  <a:pt x="789" y="289"/>
                  <a:pt x="818" y="331"/>
                  <a:pt x="822" y="388"/>
                </a:cubicBezTo>
                <a:lnTo>
                  <a:pt x="988" y="1606"/>
                </a:lnTo>
                <a:cubicBezTo>
                  <a:pt x="992" y="1663"/>
                  <a:pt x="978" y="1705"/>
                  <a:pt x="936" y="1734"/>
                </a:cubicBezTo>
                <a:cubicBezTo>
                  <a:pt x="893" y="1762"/>
                  <a:pt x="837" y="1776"/>
                  <a:pt x="761" y="1776"/>
                </a:cubicBezTo>
                <a:cubicBezTo>
                  <a:pt x="690" y="1776"/>
                  <a:pt x="629" y="1762"/>
                  <a:pt x="582" y="1734"/>
                </a:cubicBezTo>
                <a:cubicBezTo>
                  <a:pt x="530" y="1705"/>
                  <a:pt x="501" y="1663"/>
                  <a:pt x="492" y="1606"/>
                </a:cubicBezTo>
                <a:lnTo>
                  <a:pt x="331" y="388"/>
                </a:lnTo>
                <a:cubicBezTo>
                  <a:pt x="322" y="331"/>
                  <a:pt x="341" y="289"/>
                  <a:pt x="383" y="261"/>
                </a:cubicBezTo>
                <a:cubicBezTo>
                  <a:pt x="426" y="232"/>
                  <a:pt x="482" y="218"/>
                  <a:pt x="553" y="218"/>
                </a:cubicBezTo>
                <a:close/>
                <a:moveTo>
                  <a:pt x="525" y="1"/>
                </a:moveTo>
                <a:cubicBezTo>
                  <a:pt x="445" y="1"/>
                  <a:pt x="369" y="10"/>
                  <a:pt x="303" y="29"/>
                </a:cubicBezTo>
                <a:cubicBezTo>
                  <a:pt x="237" y="43"/>
                  <a:pt x="180" y="72"/>
                  <a:pt x="133" y="105"/>
                </a:cubicBezTo>
                <a:cubicBezTo>
                  <a:pt x="91" y="138"/>
                  <a:pt x="53" y="176"/>
                  <a:pt x="34" y="223"/>
                </a:cubicBezTo>
                <a:cubicBezTo>
                  <a:pt x="10" y="270"/>
                  <a:pt x="1" y="327"/>
                  <a:pt x="10" y="388"/>
                </a:cubicBezTo>
                <a:lnTo>
                  <a:pt x="176" y="1606"/>
                </a:lnTo>
                <a:cubicBezTo>
                  <a:pt x="180" y="1668"/>
                  <a:pt x="204" y="1724"/>
                  <a:pt x="242" y="1772"/>
                </a:cubicBezTo>
                <a:cubicBezTo>
                  <a:pt x="275" y="1819"/>
                  <a:pt x="322" y="1857"/>
                  <a:pt x="374" y="1894"/>
                </a:cubicBezTo>
                <a:cubicBezTo>
                  <a:pt x="431" y="1927"/>
                  <a:pt x="492" y="1951"/>
                  <a:pt x="567" y="1970"/>
                </a:cubicBezTo>
                <a:cubicBezTo>
                  <a:pt x="638" y="1984"/>
                  <a:pt x="714" y="1993"/>
                  <a:pt x="794" y="1993"/>
                </a:cubicBezTo>
                <a:cubicBezTo>
                  <a:pt x="870" y="1993"/>
                  <a:pt x="940" y="1984"/>
                  <a:pt x="1011" y="1970"/>
                </a:cubicBezTo>
                <a:cubicBezTo>
                  <a:pt x="1077" y="1951"/>
                  <a:pt x="1134" y="1927"/>
                  <a:pt x="1181" y="1894"/>
                </a:cubicBezTo>
                <a:cubicBezTo>
                  <a:pt x="1228" y="1857"/>
                  <a:pt x="1261" y="1819"/>
                  <a:pt x="1285" y="1772"/>
                </a:cubicBezTo>
                <a:cubicBezTo>
                  <a:pt x="1309" y="1724"/>
                  <a:pt x="1313" y="1668"/>
                  <a:pt x="1309" y="1606"/>
                </a:cubicBezTo>
                <a:lnTo>
                  <a:pt x="1143" y="388"/>
                </a:lnTo>
                <a:cubicBezTo>
                  <a:pt x="1134" y="327"/>
                  <a:pt x="1115" y="270"/>
                  <a:pt x="1077" y="223"/>
                </a:cubicBezTo>
                <a:cubicBezTo>
                  <a:pt x="1040" y="176"/>
                  <a:pt x="997" y="138"/>
                  <a:pt x="940" y="105"/>
                </a:cubicBezTo>
                <a:cubicBezTo>
                  <a:pt x="884" y="72"/>
                  <a:pt x="818" y="43"/>
                  <a:pt x="747" y="29"/>
                </a:cubicBezTo>
                <a:cubicBezTo>
                  <a:pt x="676" y="10"/>
                  <a:pt x="600" y="1"/>
                  <a:pt x="5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4" name="Google Shape;4634;p43"/>
          <p:cNvSpPr/>
          <p:nvPr/>
        </p:nvSpPr>
        <p:spPr>
          <a:xfrm>
            <a:off x="2415826" y="3805085"/>
            <a:ext cx="111336" cy="157759"/>
          </a:xfrm>
          <a:custGeom>
            <a:avLst/>
            <a:gdLst/>
            <a:ahLst/>
            <a:cxnLst/>
            <a:rect l="l" t="t" r="r" b="b"/>
            <a:pathLst>
              <a:path w="1360" h="1927" extrusionOk="0">
                <a:moveTo>
                  <a:pt x="0" y="0"/>
                </a:moveTo>
                <a:lnTo>
                  <a:pt x="260" y="1926"/>
                </a:lnTo>
                <a:lnTo>
                  <a:pt x="538" y="1926"/>
                </a:lnTo>
                <a:lnTo>
                  <a:pt x="350" y="510"/>
                </a:lnTo>
                <a:lnTo>
                  <a:pt x="1072" y="1926"/>
                </a:lnTo>
                <a:lnTo>
                  <a:pt x="1360" y="1926"/>
                </a:lnTo>
                <a:lnTo>
                  <a:pt x="1100" y="0"/>
                </a:lnTo>
                <a:lnTo>
                  <a:pt x="822" y="0"/>
                </a:lnTo>
                <a:lnTo>
                  <a:pt x="996" y="1327"/>
                </a:lnTo>
                <a:lnTo>
                  <a:pt x="3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5" name="Google Shape;4635;p43"/>
          <p:cNvSpPr/>
          <p:nvPr/>
        </p:nvSpPr>
        <p:spPr>
          <a:xfrm>
            <a:off x="2532565" y="3805085"/>
            <a:ext cx="90133" cy="157759"/>
          </a:xfrm>
          <a:custGeom>
            <a:avLst/>
            <a:gdLst/>
            <a:ahLst/>
            <a:cxnLst/>
            <a:rect l="l" t="t" r="r" b="b"/>
            <a:pathLst>
              <a:path w="1101" h="1927" extrusionOk="0">
                <a:moveTo>
                  <a:pt x="0" y="0"/>
                </a:moveTo>
                <a:lnTo>
                  <a:pt x="260" y="1926"/>
                </a:lnTo>
                <a:lnTo>
                  <a:pt x="1100" y="1926"/>
                </a:lnTo>
                <a:lnTo>
                  <a:pt x="1072" y="1709"/>
                </a:lnTo>
                <a:lnTo>
                  <a:pt x="552" y="1709"/>
                </a:lnTo>
                <a:lnTo>
                  <a:pt x="32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6" name="Google Shape;4636;p43"/>
          <p:cNvSpPr/>
          <p:nvPr/>
        </p:nvSpPr>
        <p:spPr>
          <a:xfrm>
            <a:off x="2620242" y="3805085"/>
            <a:ext cx="48055" cy="157759"/>
          </a:xfrm>
          <a:custGeom>
            <a:avLst/>
            <a:gdLst/>
            <a:ahLst/>
            <a:cxnLst/>
            <a:rect l="l" t="t" r="r" b="b"/>
            <a:pathLst>
              <a:path w="587" h="1927" extrusionOk="0">
                <a:moveTo>
                  <a:pt x="1" y="0"/>
                </a:moveTo>
                <a:lnTo>
                  <a:pt x="261" y="1926"/>
                </a:lnTo>
                <a:lnTo>
                  <a:pt x="586" y="1926"/>
                </a:lnTo>
                <a:lnTo>
                  <a:pt x="32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7" name="Google Shape;4637;p43"/>
          <p:cNvSpPr/>
          <p:nvPr/>
        </p:nvSpPr>
        <p:spPr>
          <a:xfrm>
            <a:off x="2673209" y="3805085"/>
            <a:ext cx="111828" cy="157759"/>
          </a:xfrm>
          <a:custGeom>
            <a:avLst/>
            <a:gdLst/>
            <a:ahLst/>
            <a:cxnLst/>
            <a:rect l="l" t="t" r="r" b="b"/>
            <a:pathLst>
              <a:path w="1366" h="1927" extrusionOk="0">
                <a:moveTo>
                  <a:pt x="1" y="0"/>
                </a:moveTo>
                <a:lnTo>
                  <a:pt x="260" y="1926"/>
                </a:lnTo>
                <a:lnTo>
                  <a:pt x="544" y="1926"/>
                </a:lnTo>
                <a:lnTo>
                  <a:pt x="355" y="510"/>
                </a:lnTo>
                <a:lnTo>
                  <a:pt x="355" y="510"/>
                </a:lnTo>
                <a:lnTo>
                  <a:pt x="1073" y="1926"/>
                </a:lnTo>
                <a:lnTo>
                  <a:pt x="1365" y="1926"/>
                </a:lnTo>
                <a:lnTo>
                  <a:pt x="1106" y="0"/>
                </a:lnTo>
                <a:lnTo>
                  <a:pt x="822" y="0"/>
                </a:lnTo>
                <a:lnTo>
                  <a:pt x="1002" y="1327"/>
                </a:lnTo>
                <a:lnTo>
                  <a:pt x="3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8" name="Google Shape;4638;p43"/>
          <p:cNvSpPr/>
          <p:nvPr/>
        </p:nvSpPr>
        <p:spPr>
          <a:xfrm>
            <a:off x="2789948" y="3805085"/>
            <a:ext cx="95946" cy="157759"/>
          </a:xfrm>
          <a:custGeom>
            <a:avLst/>
            <a:gdLst/>
            <a:ahLst/>
            <a:cxnLst/>
            <a:rect l="l" t="t" r="r" b="b"/>
            <a:pathLst>
              <a:path w="1172" h="1927" extrusionOk="0">
                <a:moveTo>
                  <a:pt x="1" y="0"/>
                </a:moveTo>
                <a:lnTo>
                  <a:pt x="260" y="1926"/>
                </a:lnTo>
                <a:lnTo>
                  <a:pt x="1172" y="1926"/>
                </a:lnTo>
                <a:lnTo>
                  <a:pt x="1143" y="1709"/>
                </a:lnTo>
                <a:lnTo>
                  <a:pt x="558" y="1709"/>
                </a:lnTo>
                <a:lnTo>
                  <a:pt x="468" y="1043"/>
                </a:lnTo>
                <a:lnTo>
                  <a:pt x="884" y="1043"/>
                </a:lnTo>
                <a:lnTo>
                  <a:pt x="851" y="826"/>
                </a:lnTo>
                <a:lnTo>
                  <a:pt x="435" y="826"/>
                </a:lnTo>
                <a:lnTo>
                  <a:pt x="355" y="217"/>
                </a:lnTo>
                <a:lnTo>
                  <a:pt x="945" y="217"/>
                </a:lnTo>
                <a:lnTo>
                  <a:pt x="9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9" name="Google Shape;4639;p43"/>
          <p:cNvSpPr/>
          <p:nvPr/>
        </p:nvSpPr>
        <p:spPr>
          <a:xfrm>
            <a:off x="2280504" y="4043887"/>
            <a:ext cx="106424" cy="163244"/>
          </a:xfrm>
          <a:custGeom>
            <a:avLst/>
            <a:gdLst/>
            <a:ahLst/>
            <a:cxnLst/>
            <a:rect l="l" t="t" r="r" b="b"/>
            <a:pathLst>
              <a:path w="1300" h="1994" extrusionOk="0">
                <a:moveTo>
                  <a:pt x="525" y="1"/>
                </a:moveTo>
                <a:cubicBezTo>
                  <a:pt x="355" y="1"/>
                  <a:pt x="223" y="39"/>
                  <a:pt x="133" y="110"/>
                </a:cubicBezTo>
                <a:cubicBezTo>
                  <a:pt x="38" y="185"/>
                  <a:pt x="1" y="289"/>
                  <a:pt x="19" y="416"/>
                </a:cubicBezTo>
                <a:cubicBezTo>
                  <a:pt x="29" y="478"/>
                  <a:pt x="53" y="544"/>
                  <a:pt x="90" y="610"/>
                </a:cubicBezTo>
                <a:cubicBezTo>
                  <a:pt x="128" y="676"/>
                  <a:pt x="194" y="756"/>
                  <a:pt x="284" y="846"/>
                </a:cubicBezTo>
                <a:cubicBezTo>
                  <a:pt x="322" y="879"/>
                  <a:pt x="364" y="917"/>
                  <a:pt x="411" y="955"/>
                </a:cubicBezTo>
                <a:cubicBezTo>
                  <a:pt x="459" y="997"/>
                  <a:pt x="501" y="1035"/>
                  <a:pt x="553" y="1073"/>
                </a:cubicBezTo>
                <a:cubicBezTo>
                  <a:pt x="600" y="1110"/>
                  <a:pt x="643" y="1144"/>
                  <a:pt x="685" y="1181"/>
                </a:cubicBezTo>
                <a:cubicBezTo>
                  <a:pt x="732" y="1214"/>
                  <a:pt x="765" y="1247"/>
                  <a:pt x="794" y="1271"/>
                </a:cubicBezTo>
                <a:cubicBezTo>
                  <a:pt x="855" y="1328"/>
                  <a:pt x="898" y="1380"/>
                  <a:pt x="926" y="1427"/>
                </a:cubicBezTo>
                <a:cubicBezTo>
                  <a:pt x="950" y="1469"/>
                  <a:pt x="964" y="1517"/>
                  <a:pt x="973" y="1559"/>
                </a:cubicBezTo>
                <a:cubicBezTo>
                  <a:pt x="983" y="1635"/>
                  <a:pt x="969" y="1687"/>
                  <a:pt x="931" y="1729"/>
                </a:cubicBezTo>
                <a:cubicBezTo>
                  <a:pt x="893" y="1767"/>
                  <a:pt x="827" y="1786"/>
                  <a:pt x="737" y="1786"/>
                </a:cubicBezTo>
                <a:cubicBezTo>
                  <a:pt x="657" y="1786"/>
                  <a:pt x="591" y="1772"/>
                  <a:pt x="539" y="1734"/>
                </a:cubicBezTo>
                <a:cubicBezTo>
                  <a:pt x="487" y="1701"/>
                  <a:pt x="459" y="1658"/>
                  <a:pt x="454" y="1616"/>
                </a:cubicBezTo>
                <a:lnTo>
                  <a:pt x="449" y="1568"/>
                </a:lnTo>
                <a:lnTo>
                  <a:pt x="142" y="1512"/>
                </a:lnTo>
                <a:lnTo>
                  <a:pt x="156" y="1616"/>
                </a:lnTo>
                <a:cubicBezTo>
                  <a:pt x="161" y="1668"/>
                  <a:pt x="185" y="1720"/>
                  <a:pt x="218" y="1767"/>
                </a:cubicBezTo>
                <a:cubicBezTo>
                  <a:pt x="251" y="1809"/>
                  <a:pt x="293" y="1852"/>
                  <a:pt x="345" y="1885"/>
                </a:cubicBezTo>
                <a:cubicBezTo>
                  <a:pt x="402" y="1918"/>
                  <a:pt x="463" y="1946"/>
                  <a:pt x="539" y="1965"/>
                </a:cubicBezTo>
                <a:cubicBezTo>
                  <a:pt x="614" y="1984"/>
                  <a:pt x="695" y="1993"/>
                  <a:pt x="789" y="1993"/>
                </a:cubicBezTo>
                <a:cubicBezTo>
                  <a:pt x="978" y="1993"/>
                  <a:pt x="1110" y="1951"/>
                  <a:pt x="1190" y="1871"/>
                </a:cubicBezTo>
                <a:cubicBezTo>
                  <a:pt x="1266" y="1786"/>
                  <a:pt x="1299" y="1672"/>
                  <a:pt x="1280" y="1531"/>
                </a:cubicBezTo>
                <a:cubicBezTo>
                  <a:pt x="1271" y="1460"/>
                  <a:pt x="1247" y="1398"/>
                  <a:pt x="1214" y="1342"/>
                </a:cubicBezTo>
                <a:cubicBezTo>
                  <a:pt x="1186" y="1290"/>
                  <a:pt x="1138" y="1233"/>
                  <a:pt x="1072" y="1172"/>
                </a:cubicBezTo>
                <a:cubicBezTo>
                  <a:pt x="1039" y="1134"/>
                  <a:pt x="992" y="1096"/>
                  <a:pt x="945" y="1054"/>
                </a:cubicBezTo>
                <a:cubicBezTo>
                  <a:pt x="893" y="1011"/>
                  <a:pt x="841" y="964"/>
                  <a:pt x="784" y="922"/>
                </a:cubicBezTo>
                <a:cubicBezTo>
                  <a:pt x="732" y="874"/>
                  <a:pt x="681" y="832"/>
                  <a:pt x="629" y="789"/>
                </a:cubicBezTo>
                <a:cubicBezTo>
                  <a:pt x="577" y="752"/>
                  <a:pt x="534" y="714"/>
                  <a:pt x="496" y="681"/>
                </a:cubicBezTo>
                <a:cubicBezTo>
                  <a:pt x="444" y="638"/>
                  <a:pt x="402" y="591"/>
                  <a:pt x="374" y="553"/>
                </a:cubicBezTo>
                <a:cubicBezTo>
                  <a:pt x="345" y="511"/>
                  <a:pt x="326" y="464"/>
                  <a:pt x="317" y="416"/>
                </a:cubicBezTo>
                <a:cubicBezTo>
                  <a:pt x="312" y="360"/>
                  <a:pt x="326" y="313"/>
                  <a:pt x="359" y="270"/>
                </a:cubicBezTo>
                <a:cubicBezTo>
                  <a:pt x="397" y="232"/>
                  <a:pt x="459" y="209"/>
                  <a:pt x="544" y="209"/>
                </a:cubicBezTo>
                <a:cubicBezTo>
                  <a:pt x="619" y="209"/>
                  <a:pt x="681" y="228"/>
                  <a:pt x="728" y="261"/>
                </a:cubicBezTo>
                <a:cubicBezTo>
                  <a:pt x="775" y="294"/>
                  <a:pt x="799" y="336"/>
                  <a:pt x="808" y="393"/>
                </a:cubicBezTo>
                <a:lnTo>
                  <a:pt x="817" y="445"/>
                </a:lnTo>
                <a:lnTo>
                  <a:pt x="1115" y="445"/>
                </a:lnTo>
                <a:lnTo>
                  <a:pt x="1105" y="374"/>
                </a:lnTo>
                <a:cubicBezTo>
                  <a:pt x="1091" y="261"/>
                  <a:pt x="1030" y="171"/>
                  <a:pt x="926" y="105"/>
                </a:cubicBezTo>
                <a:cubicBezTo>
                  <a:pt x="822" y="34"/>
                  <a:pt x="690" y="1"/>
                  <a:pt x="5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0" name="Google Shape;4640;p43"/>
          <p:cNvSpPr/>
          <p:nvPr/>
        </p:nvSpPr>
        <p:spPr>
          <a:xfrm>
            <a:off x="2390284" y="4046589"/>
            <a:ext cx="95946" cy="157841"/>
          </a:xfrm>
          <a:custGeom>
            <a:avLst/>
            <a:gdLst/>
            <a:ahLst/>
            <a:cxnLst/>
            <a:rect l="l" t="t" r="r" b="b"/>
            <a:pathLst>
              <a:path w="1172" h="1928" extrusionOk="0">
                <a:moveTo>
                  <a:pt x="1" y="1"/>
                </a:moveTo>
                <a:lnTo>
                  <a:pt x="260" y="1927"/>
                </a:lnTo>
                <a:lnTo>
                  <a:pt x="1171" y="1927"/>
                </a:lnTo>
                <a:lnTo>
                  <a:pt x="1143" y="1705"/>
                </a:lnTo>
                <a:lnTo>
                  <a:pt x="553" y="1705"/>
                </a:lnTo>
                <a:lnTo>
                  <a:pt x="463" y="1044"/>
                </a:lnTo>
                <a:lnTo>
                  <a:pt x="879" y="1044"/>
                </a:lnTo>
                <a:lnTo>
                  <a:pt x="850" y="823"/>
                </a:lnTo>
                <a:lnTo>
                  <a:pt x="435" y="823"/>
                </a:lnTo>
                <a:lnTo>
                  <a:pt x="355" y="218"/>
                </a:lnTo>
                <a:lnTo>
                  <a:pt x="940" y="218"/>
                </a:lnTo>
                <a:lnTo>
                  <a:pt x="9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1" name="Google Shape;4641;p43"/>
          <p:cNvSpPr/>
          <p:nvPr/>
        </p:nvSpPr>
        <p:spPr>
          <a:xfrm>
            <a:off x="2486557" y="4046589"/>
            <a:ext cx="113301" cy="157841"/>
          </a:xfrm>
          <a:custGeom>
            <a:avLst/>
            <a:gdLst/>
            <a:ahLst/>
            <a:cxnLst/>
            <a:rect l="l" t="t" r="r" b="b"/>
            <a:pathLst>
              <a:path w="1384" h="1928" extrusionOk="0">
                <a:moveTo>
                  <a:pt x="562" y="213"/>
                </a:moveTo>
                <a:cubicBezTo>
                  <a:pt x="732" y="213"/>
                  <a:pt x="826" y="280"/>
                  <a:pt x="845" y="407"/>
                </a:cubicBezTo>
                <a:lnTo>
                  <a:pt x="878" y="662"/>
                </a:lnTo>
                <a:cubicBezTo>
                  <a:pt x="883" y="723"/>
                  <a:pt x="874" y="766"/>
                  <a:pt x="841" y="794"/>
                </a:cubicBezTo>
                <a:cubicBezTo>
                  <a:pt x="808" y="823"/>
                  <a:pt x="741" y="837"/>
                  <a:pt x="647" y="837"/>
                </a:cubicBezTo>
                <a:lnTo>
                  <a:pt x="430" y="837"/>
                </a:lnTo>
                <a:lnTo>
                  <a:pt x="345" y="213"/>
                </a:lnTo>
                <a:close/>
                <a:moveTo>
                  <a:pt x="0" y="1"/>
                </a:moveTo>
                <a:lnTo>
                  <a:pt x="260" y="1927"/>
                </a:lnTo>
                <a:lnTo>
                  <a:pt x="576" y="1927"/>
                </a:lnTo>
                <a:lnTo>
                  <a:pt x="453" y="1030"/>
                </a:lnTo>
                <a:lnTo>
                  <a:pt x="694" y="1030"/>
                </a:lnTo>
                <a:cubicBezTo>
                  <a:pt x="793" y="1030"/>
                  <a:pt x="860" y="1040"/>
                  <a:pt x="897" y="1068"/>
                </a:cubicBezTo>
                <a:cubicBezTo>
                  <a:pt x="935" y="1092"/>
                  <a:pt x="959" y="1134"/>
                  <a:pt x="968" y="1196"/>
                </a:cubicBezTo>
                <a:lnTo>
                  <a:pt x="1063" y="1927"/>
                </a:lnTo>
                <a:lnTo>
                  <a:pt x="1384" y="1927"/>
                </a:lnTo>
                <a:lnTo>
                  <a:pt x="1289" y="1205"/>
                </a:lnTo>
                <a:cubicBezTo>
                  <a:pt x="1275" y="1125"/>
                  <a:pt x="1251" y="1063"/>
                  <a:pt x="1209" y="1021"/>
                </a:cubicBezTo>
                <a:cubicBezTo>
                  <a:pt x="1162" y="974"/>
                  <a:pt x="1105" y="941"/>
                  <a:pt x="1034" y="922"/>
                </a:cubicBezTo>
                <a:cubicBezTo>
                  <a:pt x="1096" y="903"/>
                  <a:pt x="1138" y="874"/>
                  <a:pt x="1166" y="827"/>
                </a:cubicBezTo>
                <a:cubicBezTo>
                  <a:pt x="1195" y="785"/>
                  <a:pt x="1204" y="728"/>
                  <a:pt x="1195" y="648"/>
                </a:cubicBezTo>
                <a:lnTo>
                  <a:pt x="1157" y="383"/>
                </a:lnTo>
                <a:cubicBezTo>
                  <a:pt x="1138" y="261"/>
                  <a:pt x="1077" y="171"/>
                  <a:pt x="973" y="100"/>
                </a:cubicBezTo>
                <a:cubicBezTo>
                  <a:pt x="864" y="34"/>
                  <a:pt x="727" y="1"/>
                  <a:pt x="5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2" name="Google Shape;4642;p43"/>
          <p:cNvSpPr/>
          <p:nvPr/>
        </p:nvSpPr>
        <p:spPr>
          <a:xfrm>
            <a:off x="2588151" y="4046589"/>
            <a:ext cx="103723" cy="157841"/>
          </a:xfrm>
          <a:custGeom>
            <a:avLst/>
            <a:gdLst/>
            <a:ahLst/>
            <a:cxnLst/>
            <a:rect l="l" t="t" r="r" b="b"/>
            <a:pathLst>
              <a:path w="1267" h="1928" extrusionOk="0">
                <a:moveTo>
                  <a:pt x="1" y="1"/>
                </a:moveTo>
                <a:lnTo>
                  <a:pt x="728" y="1927"/>
                </a:lnTo>
                <a:lnTo>
                  <a:pt x="1049" y="1927"/>
                </a:lnTo>
                <a:lnTo>
                  <a:pt x="1266" y="1"/>
                </a:lnTo>
                <a:lnTo>
                  <a:pt x="950" y="1"/>
                </a:lnTo>
                <a:lnTo>
                  <a:pt x="823" y="1432"/>
                </a:lnTo>
                <a:lnTo>
                  <a:pt x="3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3" name="Google Shape;4643;p43"/>
          <p:cNvSpPr/>
          <p:nvPr/>
        </p:nvSpPr>
        <p:spPr>
          <a:xfrm>
            <a:off x="2710293" y="4046589"/>
            <a:ext cx="47645" cy="157841"/>
          </a:xfrm>
          <a:custGeom>
            <a:avLst/>
            <a:gdLst/>
            <a:ahLst/>
            <a:cxnLst/>
            <a:rect l="l" t="t" r="r" b="b"/>
            <a:pathLst>
              <a:path w="582" h="1928" extrusionOk="0">
                <a:moveTo>
                  <a:pt x="1" y="1"/>
                </a:moveTo>
                <a:lnTo>
                  <a:pt x="256" y="1927"/>
                </a:lnTo>
                <a:lnTo>
                  <a:pt x="582" y="1927"/>
                </a:lnTo>
                <a:lnTo>
                  <a:pt x="32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4" name="Google Shape;4644;p43"/>
          <p:cNvSpPr/>
          <p:nvPr/>
        </p:nvSpPr>
        <p:spPr>
          <a:xfrm>
            <a:off x="2764815" y="4043887"/>
            <a:ext cx="104460" cy="163244"/>
          </a:xfrm>
          <a:custGeom>
            <a:avLst/>
            <a:gdLst/>
            <a:ahLst/>
            <a:cxnLst/>
            <a:rect l="l" t="t" r="r" b="b"/>
            <a:pathLst>
              <a:path w="1276" h="1994" extrusionOk="0">
                <a:moveTo>
                  <a:pt x="520" y="1"/>
                </a:moveTo>
                <a:cubicBezTo>
                  <a:pt x="435" y="1"/>
                  <a:pt x="360" y="10"/>
                  <a:pt x="298" y="25"/>
                </a:cubicBezTo>
                <a:cubicBezTo>
                  <a:pt x="232" y="43"/>
                  <a:pt x="175" y="67"/>
                  <a:pt x="128" y="100"/>
                </a:cubicBezTo>
                <a:cubicBezTo>
                  <a:pt x="86" y="133"/>
                  <a:pt x="53" y="176"/>
                  <a:pt x="29" y="223"/>
                </a:cubicBezTo>
                <a:cubicBezTo>
                  <a:pt x="10" y="270"/>
                  <a:pt x="1" y="322"/>
                  <a:pt x="10" y="379"/>
                </a:cubicBezTo>
                <a:lnTo>
                  <a:pt x="175" y="1611"/>
                </a:lnTo>
                <a:cubicBezTo>
                  <a:pt x="185" y="1672"/>
                  <a:pt x="204" y="1724"/>
                  <a:pt x="237" y="1772"/>
                </a:cubicBezTo>
                <a:cubicBezTo>
                  <a:pt x="275" y="1819"/>
                  <a:pt x="317" y="1856"/>
                  <a:pt x="369" y="1890"/>
                </a:cubicBezTo>
                <a:cubicBezTo>
                  <a:pt x="426" y="1923"/>
                  <a:pt x="487" y="1951"/>
                  <a:pt x="553" y="1965"/>
                </a:cubicBezTo>
                <a:cubicBezTo>
                  <a:pt x="619" y="1984"/>
                  <a:pt x="695" y="1993"/>
                  <a:pt x="770" y="1993"/>
                </a:cubicBezTo>
                <a:cubicBezTo>
                  <a:pt x="846" y="1993"/>
                  <a:pt x="917" y="1984"/>
                  <a:pt x="983" y="1965"/>
                </a:cubicBezTo>
                <a:cubicBezTo>
                  <a:pt x="1044" y="1951"/>
                  <a:pt x="1101" y="1923"/>
                  <a:pt x="1143" y="1890"/>
                </a:cubicBezTo>
                <a:cubicBezTo>
                  <a:pt x="1191" y="1856"/>
                  <a:pt x="1224" y="1819"/>
                  <a:pt x="1247" y="1772"/>
                </a:cubicBezTo>
                <a:cubicBezTo>
                  <a:pt x="1271" y="1724"/>
                  <a:pt x="1276" y="1672"/>
                  <a:pt x="1271" y="1611"/>
                </a:cubicBezTo>
                <a:lnTo>
                  <a:pt x="1257" y="1512"/>
                </a:lnTo>
                <a:lnTo>
                  <a:pt x="964" y="1568"/>
                </a:lnTo>
                <a:lnTo>
                  <a:pt x="969" y="1606"/>
                </a:lnTo>
                <a:cubicBezTo>
                  <a:pt x="978" y="1663"/>
                  <a:pt x="959" y="1705"/>
                  <a:pt x="921" y="1734"/>
                </a:cubicBezTo>
                <a:cubicBezTo>
                  <a:pt x="879" y="1762"/>
                  <a:pt x="822" y="1776"/>
                  <a:pt x="751" y="1776"/>
                </a:cubicBezTo>
                <a:cubicBezTo>
                  <a:pt x="681" y="1776"/>
                  <a:pt x="624" y="1762"/>
                  <a:pt x="577" y="1734"/>
                </a:cubicBezTo>
                <a:cubicBezTo>
                  <a:pt x="530" y="1705"/>
                  <a:pt x="501" y="1663"/>
                  <a:pt x="497" y="1606"/>
                </a:cubicBezTo>
                <a:lnTo>
                  <a:pt x="331" y="383"/>
                </a:lnTo>
                <a:cubicBezTo>
                  <a:pt x="322" y="331"/>
                  <a:pt x="341" y="289"/>
                  <a:pt x="378" y="261"/>
                </a:cubicBezTo>
                <a:cubicBezTo>
                  <a:pt x="416" y="232"/>
                  <a:pt x="478" y="218"/>
                  <a:pt x="553" y="218"/>
                </a:cubicBezTo>
                <a:cubicBezTo>
                  <a:pt x="624" y="218"/>
                  <a:pt x="681" y="232"/>
                  <a:pt x="728" y="261"/>
                </a:cubicBezTo>
                <a:cubicBezTo>
                  <a:pt x="770" y="289"/>
                  <a:pt x="799" y="331"/>
                  <a:pt x="808" y="383"/>
                </a:cubicBezTo>
                <a:lnTo>
                  <a:pt x="813" y="445"/>
                </a:lnTo>
                <a:lnTo>
                  <a:pt x="1115" y="445"/>
                </a:lnTo>
                <a:lnTo>
                  <a:pt x="1106" y="379"/>
                </a:lnTo>
                <a:cubicBezTo>
                  <a:pt x="1087" y="261"/>
                  <a:pt x="1030" y="171"/>
                  <a:pt x="921" y="100"/>
                </a:cubicBezTo>
                <a:cubicBezTo>
                  <a:pt x="818" y="34"/>
                  <a:pt x="681" y="1"/>
                  <a:pt x="5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5" name="Google Shape;4645;p43"/>
          <p:cNvSpPr/>
          <p:nvPr/>
        </p:nvSpPr>
        <p:spPr>
          <a:xfrm>
            <a:off x="2872303" y="4046589"/>
            <a:ext cx="95946" cy="157841"/>
          </a:xfrm>
          <a:custGeom>
            <a:avLst/>
            <a:gdLst/>
            <a:ahLst/>
            <a:cxnLst/>
            <a:rect l="l" t="t" r="r" b="b"/>
            <a:pathLst>
              <a:path w="1172" h="1928" extrusionOk="0">
                <a:moveTo>
                  <a:pt x="0" y="1"/>
                </a:moveTo>
                <a:lnTo>
                  <a:pt x="260" y="1927"/>
                </a:lnTo>
                <a:lnTo>
                  <a:pt x="1171" y="1927"/>
                </a:lnTo>
                <a:lnTo>
                  <a:pt x="1143" y="1705"/>
                </a:lnTo>
                <a:lnTo>
                  <a:pt x="553" y="1705"/>
                </a:lnTo>
                <a:lnTo>
                  <a:pt x="468" y="1044"/>
                </a:lnTo>
                <a:lnTo>
                  <a:pt x="883" y="1044"/>
                </a:lnTo>
                <a:lnTo>
                  <a:pt x="850" y="823"/>
                </a:lnTo>
                <a:lnTo>
                  <a:pt x="435" y="823"/>
                </a:lnTo>
                <a:lnTo>
                  <a:pt x="354" y="218"/>
                </a:lnTo>
                <a:lnTo>
                  <a:pt x="945" y="218"/>
                </a:lnTo>
                <a:lnTo>
                  <a:pt x="9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6" name="Google Shape;4646;p43"/>
          <p:cNvSpPr/>
          <p:nvPr/>
        </p:nvSpPr>
        <p:spPr>
          <a:xfrm>
            <a:off x="1218719" y="2529863"/>
            <a:ext cx="38722" cy="82031"/>
          </a:xfrm>
          <a:custGeom>
            <a:avLst/>
            <a:gdLst/>
            <a:ahLst/>
            <a:cxnLst/>
            <a:rect l="l" t="t" r="r" b="b"/>
            <a:pathLst>
              <a:path w="473" h="1002" extrusionOk="0">
                <a:moveTo>
                  <a:pt x="0" y="1"/>
                </a:moveTo>
                <a:lnTo>
                  <a:pt x="0" y="1002"/>
                </a:lnTo>
                <a:cubicBezTo>
                  <a:pt x="0" y="1002"/>
                  <a:pt x="336" y="898"/>
                  <a:pt x="359" y="855"/>
                </a:cubicBezTo>
                <a:cubicBezTo>
                  <a:pt x="473" y="676"/>
                  <a:pt x="350" y="548"/>
                  <a:pt x="0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7" name="Google Shape;4647;p43"/>
          <p:cNvSpPr/>
          <p:nvPr/>
        </p:nvSpPr>
        <p:spPr>
          <a:xfrm>
            <a:off x="837557" y="3553348"/>
            <a:ext cx="155871" cy="142613"/>
          </a:xfrm>
          <a:custGeom>
            <a:avLst/>
            <a:gdLst/>
            <a:ahLst/>
            <a:cxnLst/>
            <a:rect l="l" t="t" r="r" b="b"/>
            <a:pathLst>
              <a:path w="1904" h="1742" extrusionOk="0">
                <a:moveTo>
                  <a:pt x="857" y="0"/>
                </a:moveTo>
                <a:cubicBezTo>
                  <a:pt x="824" y="0"/>
                  <a:pt x="790" y="2"/>
                  <a:pt x="756" y="6"/>
                </a:cubicBezTo>
                <a:cubicBezTo>
                  <a:pt x="171" y="72"/>
                  <a:pt x="1" y="686"/>
                  <a:pt x="308" y="1205"/>
                </a:cubicBezTo>
                <a:cubicBezTo>
                  <a:pt x="510" y="1547"/>
                  <a:pt x="870" y="1742"/>
                  <a:pt x="1191" y="1742"/>
                </a:cubicBezTo>
                <a:cubicBezTo>
                  <a:pt x="1237" y="1742"/>
                  <a:pt x="1283" y="1738"/>
                  <a:pt x="1328" y="1729"/>
                </a:cubicBezTo>
                <a:cubicBezTo>
                  <a:pt x="1663" y="1668"/>
                  <a:pt x="1904" y="1356"/>
                  <a:pt x="1866" y="955"/>
                </a:cubicBezTo>
                <a:cubicBezTo>
                  <a:pt x="1817" y="471"/>
                  <a:pt x="1376" y="0"/>
                  <a:pt x="857" y="0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8" name="Google Shape;4648;p43"/>
          <p:cNvSpPr/>
          <p:nvPr/>
        </p:nvSpPr>
        <p:spPr>
          <a:xfrm>
            <a:off x="996047" y="2386271"/>
            <a:ext cx="244367" cy="325669"/>
          </a:xfrm>
          <a:custGeom>
            <a:avLst/>
            <a:gdLst/>
            <a:ahLst/>
            <a:cxnLst/>
            <a:rect l="l" t="t" r="r" b="b"/>
            <a:pathLst>
              <a:path w="2985" h="3978" extrusionOk="0">
                <a:moveTo>
                  <a:pt x="1158" y="1"/>
                </a:moveTo>
                <a:cubicBezTo>
                  <a:pt x="1001" y="1"/>
                  <a:pt x="841" y="35"/>
                  <a:pt x="681" y="116"/>
                </a:cubicBezTo>
                <a:cubicBezTo>
                  <a:pt x="1" y="456"/>
                  <a:pt x="1233" y="3766"/>
                  <a:pt x="1233" y="3766"/>
                </a:cubicBezTo>
                <a:cubicBezTo>
                  <a:pt x="1233" y="3766"/>
                  <a:pt x="1889" y="3978"/>
                  <a:pt x="2496" y="3978"/>
                </a:cubicBezTo>
                <a:cubicBezTo>
                  <a:pt x="2668" y="3978"/>
                  <a:pt x="2837" y="3961"/>
                  <a:pt x="2985" y="3917"/>
                </a:cubicBezTo>
                <a:cubicBezTo>
                  <a:pt x="2985" y="3917"/>
                  <a:pt x="2956" y="1136"/>
                  <a:pt x="2390" y="603"/>
                </a:cubicBezTo>
                <a:cubicBezTo>
                  <a:pt x="2127" y="354"/>
                  <a:pt x="1663" y="1"/>
                  <a:pt x="1158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9" name="Google Shape;4649;p43"/>
          <p:cNvSpPr/>
          <p:nvPr/>
        </p:nvSpPr>
        <p:spPr>
          <a:xfrm>
            <a:off x="1016595" y="2620734"/>
            <a:ext cx="188699" cy="174378"/>
          </a:xfrm>
          <a:custGeom>
            <a:avLst/>
            <a:gdLst/>
            <a:ahLst/>
            <a:cxnLst/>
            <a:rect l="l" t="t" r="r" b="b"/>
            <a:pathLst>
              <a:path w="2305" h="2130" extrusionOk="0">
                <a:moveTo>
                  <a:pt x="1676" y="0"/>
                </a:moveTo>
                <a:lnTo>
                  <a:pt x="161" y="538"/>
                </a:lnTo>
                <a:lnTo>
                  <a:pt x="0" y="2130"/>
                </a:lnTo>
                <a:lnTo>
                  <a:pt x="2304" y="1676"/>
                </a:lnTo>
                <a:lnTo>
                  <a:pt x="1676" y="0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0" name="Google Shape;4650;p43"/>
          <p:cNvSpPr/>
          <p:nvPr/>
        </p:nvSpPr>
        <p:spPr>
          <a:xfrm>
            <a:off x="996047" y="2705875"/>
            <a:ext cx="229304" cy="105445"/>
          </a:xfrm>
          <a:custGeom>
            <a:avLst/>
            <a:gdLst/>
            <a:ahLst/>
            <a:cxnLst/>
            <a:rect l="l" t="t" r="r" b="b"/>
            <a:pathLst>
              <a:path w="2801" h="1288" extrusionOk="0">
                <a:moveTo>
                  <a:pt x="1482" y="1"/>
                </a:moveTo>
                <a:cubicBezTo>
                  <a:pt x="1439" y="1"/>
                  <a:pt x="1395" y="2"/>
                  <a:pt x="1351" y="4"/>
                </a:cubicBezTo>
                <a:cubicBezTo>
                  <a:pt x="926" y="23"/>
                  <a:pt x="501" y="174"/>
                  <a:pt x="298" y="282"/>
                </a:cubicBezTo>
                <a:lnTo>
                  <a:pt x="1" y="1288"/>
                </a:lnTo>
                <a:lnTo>
                  <a:pt x="1" y="1288"/>
                </a:lnTo>
                <a:lnTo>
                  <a:pt x="2801" y="613"/>
                </a:lnTo>
                <a:lnTo>
                  <a:pt x="2371" y="108"/>
                </a:lnTo>
                <a:cubicBezTo>
                  <a:pt x="2371" y="108"/>
                  <a:pt x="1952" y="1"/>
                  <a:pt x="1482" y="1"/>
                </a:cubicBezTo>
                <a:close/>
              </a:path>
            </a:pathLst>
          </a:custGeom>
          <a:solidFill>
            <a:srgbClr val="EDE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1" name="Google Shape;4651;p43"/>
          <p:cNvSpPr/>
          <p:nvPr/>
        </p:nvSpPr>
        <p:spPr>
          <a:xfrm>
            <a:off x="661548" y="2779717"/>
            <a:ext cx="462701" cy="641596"/>
          </a:xfrm>
          <a:custGeom>
            <a:avLst/>
            <a:gdLst/>
            <a:ahLst/>
            <a:cxnLst/>
            <a:rect l="l" t="t" r="r" b="b"/>
            <a:pathLst>
              <a:path w="5652" h="7837" extrusionOk="0">
                <a:moveTo>
                  <a:pt x="4323" y="0"/>
                </a:moveTo>
                <a:cubicBezTo>
                  <a:pt x="4209" y="0"/>
                  <a:pt x="4084" y="31"/>
                  <a:pt x="3950" y="98"/>
                </a:cubicBezTo>
                <a:cubicBezTo>
                  <a:pt x="1768" y="1184"/>
                  <a:pt x="12" y="4768"/>
                  <a:pt x="3" y="6736"/>
                </a:cubicBezTo>
                <a:cubicBezTo>
                  <a:pt x="0" y="7551"/>
                  <a:pt x="622" y="7837"/>
                  <a:pt x="1292" y="7837"/>
                </a:cubicBezTo>
                <a:cubicBezTo>
                  <a:pt x="1970" y="7837"/>
                  <a:pt x="2698" y="7543"/>
                  <a:pt x="2878" y="7209"/>
                </a:cubicBezTo>
                <a:cubicBezTo>
                  <a:pt x="3227" y="6552"/>
                  <a:pt x="4214" y="5268"/>
                  <a:pt x="4649" y="4933"/>
                </a:cubicBezTo>
                <a:cubicBezTo>
                  <a:pt x="5648" y="4163"/>
                  <a:pt x="5652" y="0"/>
                  <a:pt x="4323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2" name="Google Shape;4652;p43"/>
          <p:cNvSpPr/>
          <p:nvPr/>
        </p:nvSpPr>
        <p:spPr>
          <a:xfrm>
            <a:off x="666705" y="3222693"/>
            <a:ext cx="378544" cy="421618"/>
          </a:xfrm>
          <a:custGeom>
            <a:avLst/>
            <a:gdLst/>
            <a:ahLst/>
            <a:cxnLst/>
            <a:rect l="l" t="t" r="r" b="b"/>
            <a:pathLst>
              <a:path w="4624" h="5150" extrusionOk="0">
                <a:moveTo>
                  <a:pt x="2427" y="0"/>
                </a:moveTo>
                <a:cubicBezTo>
                  <a:pt x="1178" y="0"/>
                  <a:pt x="1" y="1703"/>
                  <a:pt x="1" y="1703"/>
                </a:cubicBezTo>
                <a:cubicBezTo>
                  <a:pt x="1049" y="4276"/>
                  <a:pt x="3486" y="5150"/>
                  <a:pt x="3486" y="5150"/>
                </a:cubicBezTo>
                <a:lnTo>
                  <a:pt x="4623" y="3365"/>
                </a:lnTo>
                <a:cubicBezTo>
                  <a:pt x="4623" y="3365"/>
                  <a:pt x="4151" y="457"/>
                  <a:pt x="2806" y="55"/>
                </a:cubicBezTo>
                <a:cubicBezTo>
                  <a:pt x="2679" y="17"/>
                  <a:pt x="2553" y="0"/>
                  <a:pt x="2427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3" name="Google Shape;4653;p43"/>
          <p:cNvSpPr/>
          <p:nvPr/>
        </p:nvSpPr>
        <p:spPr>
          <a:xfrm>
            <a:off x="919504" y="3572341"/>
            <a:ext cx="324022" cy="1073529"/>
          </a:xfrm>
          <a:custGeom>
            <a:avLst/>
            <a:gdLst/>
            <a:ahLst/>
            <a:cxnLst/>
            <a:rect l="l" t="t" r="r" b="b"/>
            <a:pathLst>
              <a:path w="3958" h="13113" extrusionOk="0">
                <a:moveTo>
                  <a:pt x="3009" y="1"/>
                </a:moveTo>
                <a:lnTo>
                  <a:pt x="1" y="511"/>
                </a:lnTo>
                <a:lnTo>
                  <a:pt x="681" y="13112"/>
                </a:lnTo>
                <a:cubicBezTo>
                  <a:pt x="681" y="13112"/>
                  <a:pt x="3613" y="6620"/>
                  <a:pt x="3958" y="2848"/>
                </a:cubicBezTo>
                <a:lnTo>
                  <a:pt x="30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4" name="Google Shape;4654;p43"/>
          <p:cNvSpPr/>
          <p:nvPr/>
        </p:nvSpPr>
        <p:spPr>
          <a:xfrm>
            <a:off x="904440" y="3572341"/>
            <a:ext cx="267207" cy="1073529"/>
          </a:xfrm>
          <a:custGeom>
            <a:avLst/>
            <a:gdLst/>
            <a:ahLst/>
            <a:cxnLst/>
            <a:rect l="l" t="t" r="r" b="b"/>
            <a:pathLst>
              <a:path w="3264" h="13113" extrusionOk="0">
                <a:moveTo>
                  <a:pt x="3193" y="1"/>
                </a:moveTo>
                <a:lnTo>
                  <a:pt x="1" y="544"/>
                </a:lnTo>
                <a:lnTo>
                  <a:pt x="865" y="13112"/>
                </a:lnTo>
                <a:cubicBezTo>
                  <a:pt x="865" y="13112"/>
                  <a:pt x="879" y="13084"/>
                  <a:pt x="898" y="13037"/>
                </a:cubicBezTo>
                <a:lnTo>
                  <a:pt x="2890" y="2772"/>
                </a:lnTo>
                <a:lnTo>
                  <a:pt x="3263" y="204"/>
                </a:lnTo>
                <a:lnTo>
                  <a:pt x="31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5" name="Google Shape;4655;p43"/>
          <p:cNvSpPr/>
          <p:nvPr/>
        </p:nvSpPr>
        <p:spPr>
          <a:xfrm>
            <a:off x="997193" y="3474593"/>
            <a:ext cx="507645" cy="1186751"/>
          </a:xfrm>
          <a:custGeom>
            <a:avLst/>
            <a:gdLst/>
            <a:ahLst/>
            <a:cxnLst/>
            <a:rect l="l" t="t" r="r" b="b"/>
            <a:pathLst>
              <a:path w="6201" h="14496" extrusionOk="0">
                <a:moveTo>
                  <a:pt x="5317" y="0"/>
                </a:moveTo>
                <a:lnTo>
                  <a:pt x="1" y="1615"/>
                </a:lnTo>
                <a:lnTo>
                  <a:pt x="1743" y="5416"/>
                </a:lnTo>
                <a:lnTo>
                  <a:pt x="5733" y="14495"/>
                </a:lnTo>
                <a:cubicBezTo>
                  <a:pt x="5733" y="14495"/>
                  <a:pt x="6200" y="3522"/>
                  <a:pt x="53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6" name="Google Shape;4656;p43"/>
          <p:cNvSpPr/>
          <p:nvPr/>
        </p:nvSpPr>
        <p:spPr>
          <a:xfrm>
            <a:off x="984095" y="3474593"/>
            <a:ext cx="482840" cy="1186751"/>
          </a:xfrm>
          <a:custGeom>
            <a:avLst/>
            <a:gdLst/>
            <a:ahLst/>
            <a:cxnLst/>
            <a:rect l="l" t="t" r="r" b="b"/>
            <a:pathLst>
              <a:path w="5898" h="14496" extrusionOk="0">
                <a:moveTo>
                  <a:pt x="5477" y="0"/>
                </a:moveTo>
                <a:lnTo>
                  <a:pt x="0" y="1700"/>
                </a:lnTo>
                <a:lnTo>
                  <a:pt x="1766" y="5453"/>
                </a:lnTo>
                <a:lnTo>
                  <a:pt x="5893" y="14495"/>
                </a:lnTo>
                <a:cubicBezTo>
                  <a:pt x="5893" y="14495"/>
                  <a:pt x="5893" y="14457"/>
                  <a:pt x="5898" y="14387"/>
                </a:cubicBezTo>
                <a:cubicBezTo>
                  <a:pt x="5558" y="11606"/>
                  <a:pt x="5685" y="2158"/>
                  <a:pt x="5723" y="1426"/>
                </a:cubicBezTo>
                <a:cubicBezTo>
                  <a:pt x="5657" y="874"/>
                  <a:pt x="5577" y="392"/>
                  <a:pt x="54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7" name="Google Shape;4657;p43"/>
          <p:cNvSpPr/>
          <p:nvPr/>
        </p:nvSpPr>
        <p:spPr>
          <a:xfrm>
            <a:off x="612593" y="2720447"/>
            <a:ext cx="861711" cy="929278"/>
          </a:xfrm>
          <a:custGeom>
            <a:avLst/>
            <a:gdLst/>
            <a:ahLst/>
            <a:cxnLst/>
            <a:rect l="l" t="t" r="r" b="b"/>
            <a:pathLst>
              <a:path w="10526" h="11351" extrusionOk="0">
                <a:moveTo>
                  <a:pt x="6097" y="0"/>
                </a:moveTo>
                <a:cubicBezTo>
                  <a:pt x="1" y="2101"/>
                  <a:pt x="3481" y="11275"/>
                  <a:pt x="3481" y="11275"/>
                </a:cubicBezTo>
                <a:cubicBezTo>
                  <a:pt x="3481" y="11275"/>
                  <a:pt x="3940" y="11351"/>
                  <a:pt x="4684" y="11351"/>
                </a:cubicBezTo>
                <a:cubicBezTo>
                  <a:pt x="6038" y="11351"/>
                  <a:pt x="8335" y="11101"/>
                  <a:pt x="10525" y="9694"/>
                </a:cubicBezTo>
                <a:cubicBezTo>
                  <a:pt x="10525" y="9694"/>
                  <a:pt x="10440" y="2847"/>
                  <a:pt x="9605" y="1440"/>
                </a:cubicBezTo>
                <a:cubicBezTo>
                  <a:pt x="8769" y="33"/>
                  <a:pt x="6097" y="0"/>
                  <a:pt x="60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8" name="Google Shape;4658;p43"/>
          <p:cNvSpPr/>
          <p:nvPr/>
        </p:nvSpPr>
        <p:spPr>
          <a:xfrm>
            <a:off x="612593" y="2720447"/>
            <a:ext cx="821515" cy="929196"/>
          </a:xfrm>
          <a:custGeom>
            <a:avLst/>
            <a:gdLst/>
            <a:ahLst/>
            <a:cxnLst/>
            <a:rect l="l" t="t" r="r" b="b"/>
            <a:pathLst>
              <a:path w="10035" h="11350" extrusionOk="0">
                <a:moveTo>
                  <a:pt x="6097" y="0"/>
                </a:moveTo>
                <a:lnTo>
                  <a:pt x="6097" y="0"/>
                </a:lnTo>
                <a:cubicBezTo>
                  <a:pt x="1" y="2101"/>
                  <a:pt x="3481" y="11275"/>
                  <a:pt x="3481" y="11275"/>
                </a:cubicBezTo>
                <a:cubicBezTo>
                  <a:pt x="3481" y="11275"/>
                  <a:pt x="3937" y="11350"/>
                  <a:pt x="4676" y="11350"/>
                </a:cubicBezTo>
                <a:cubicBezTo>
                  <a:pt x="5549" y="11350"/>
                  <a:pt x="6815" y="11246"/>
                  <a:pt x="8193" y="10794"/>
                </a:cubicBezTo>
                <a:cubicBezTo>
                  <a:pt x="7924" y="9972"/>
                  <a:pt x="7867" y="8962"/>
                  <a:pt x="8009" y="7852"/>
                </a:cubicBezTo>
                <a:cubicBezTo>
                  <a:pt x="8202" y="6337"/>
                  <a:pt x="8760" y="5803"/>
                  <a:pt x="9930" y="5803"/>
                </a:cubicBezTo>
                <a:cubicBezTo>
                  <a:pt x="9982" y="5803"/>
                  <a:pt x="9982" y="2923"/>
                  <a:pt x="10034" y="2923"/>
                </a:cubicBezTo>
                <a:cubicBezTo>
                  <a:pt x="10034" y="2923"/>
                  <a:pt x="10034" y="2923"/>
                  <a:pt x="10034" y="2923"/>
                </a:cubicBezTo>
                <a:cubicBezTo>
                  <a:pt x="9935" y="2356"/>
                  <a:pt x="9817" y="1884"/>
                  <a:pt x="9675" y="1577"/>
                </a:cubicBezTo>
                <a:cubicBezTo>
                  <a:pt x="9557" y="1582"/>
                  <a:pt x="9439" y="1582"/>
                  <a:pt x="9317" y="1582"/>
                </a:cubicBezTo>
                <a:cubicBezTo>
                  <a:pt x="7414" y="1582"/>
                  <a:pt x="5865" y="1063"/>
                  <a:pt x="5865" y="421"/>
                </a:cubicBezTo>
                <a:cubicBezTo>
                  <a:pt x="5865" y="274"/>
                  <a:pt x="5950" y="133"/>
                  <a:pt x="6097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9" name="Google Shape;4659;p43"/>
          <p:cNvSpPr/>
          <p:nvPr/>
        </p:nvSpPr>
        <p:spPr>
          <a:xfrm>
            <a:off x="1194651" y="2784957"/>
            <a:ext cx="561348" cy="656823"/>
          </a:xfrm>
          <a:custGeom>
            <a:avLst/>
            <a:gdLst/>
            <a:ahLst/>
            <a:cxnLst/>
            <a:rect l="l" t="t" r="r" b="b"/>
            <a:pathLst>
              <a:path w="6857" h="8023" extrusionOk="0">
                <a:moveTo>
                  <a:pt x="1571" y="1"/>
                </a:moveTo>
                <a:cubicBezTo>
                  <a:pt x="1" y="1"/>
                  <a:pt x="645" y="4782"/>
                  <a:pt x="1857" y="5497"/>
                </a:cubicBezTo>
                <a:cubicBezTo>
                  <a:pt x="2372" y="5799"/>
                  <a:pt x="3557" y="6993"/>
                  <a:pt x="3982" y="7593"/>
                </a:cubicBezTo>
                <a:cubicBezTo>
                  <a:pt x="4161" y="7848"/>
                  <a:pt x="4710" y="8022"/>
                  <a:pt x="5275" y="8022"/>
                </a:cubicBezTo>
                <a:cubicBezTo>
                  <a:pt x="6050" y="8022"/>
                  <a:pt x="6857" y="7695"/>
                  <a:pt x="6791" y="6800"/>
                </a:cubicBezTo>
                <a:cubicBezTo>
                  <a:pt x="6654" y="4864"/>
                  <a:pt x="4549" y="1219"/>
                  <a:pt x="2008" y="105"/>
                </a:cubicBezTo>
                <a:cubicBezTo>
                  <a:pt x="1847" y="34"/>
                  <a:pt x="1701" y="1"/>
                  <a:pt x="15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0" name="Google Shape;4660;p43"/>
          <p:cNvSpPr/>
          <p:nvPr/>
        </p:nvSpPr>
        <p:spPr>
          <a:xfrm>
            <a:off x="1200954" y="2843327"/>
            <a:ext cx="451895" cy="598370"/>
          </a:xfrm>
          <a:custGeom>
            <a:avLst/>
            <a:gdLst/>
            <a:ahLst/>
            <a:cxnLst/>
            <a:rect l="l" t="t" r="r" b="b"/>
            <a:pathLst>
              <a:path w="5520" h="7309" extrusionOk="0">
                <a:moveTo>
                  <a:pt x="722" y="1"/>
                </a:moveTo>
                <a:cubicBezTo>
                  <a:pt x="702" y="1"/>
                  <a:pt x="399" y="204"/>
                  <a:pt x="379" y="204"/>
                </a:cubicBezTo>
                <a:cubicBezTo>
                  <a:pt x="378" y="204"/>
                  <a:pt x="378" y="204"/>
                  <a:pt x="378" y="204"/>
                </a:cubicBezTo>
                <a:lnTo>
                  <a:pt x="378" y="204"/>
                </a:lnTo>
                <a:cubicBezTo>
                  <a:pt x="0" y="1611"/>
                  <a:pt x="619" y="4293"/>
                  <a:pt x="1511" y="4821"/>
                </a:cubicBezTo>
                <a:cubicBezTo>
                  <a:pt x="2026" y="5124"/>
                  <a:pt x="3480" y="6280"/>
                  <a:pt x="3905" y="6880"/>
                </a:cubicBezTo>
                <a:cubicBezTo>
                  <a:pt x="4081" y="7133"/>
                  <a:pt x="4624" y="7309"/>
                  <a:pt x="5189" y="7309"/>
                </a:cubicBezTo>
                <a:cubicBezTo>
                  <a:pt x="5277" y="7309"/>
                  <a:pt x="5366" y="7305"/>
                  <a:pt x="5454" y="7296"/>
                </a:cubicBezTo>
                <a:cubicBezTo>
                  <a:pt x="5501" y="7163"/>
                  <a:pt x="5520" y="7008"/>
                  <a:pt x="5510" y="6833"/>
                </a:cubicBezTo>
                <a:cubicBezTo>
                  <a:pt x="5369" y="4902"/>
                  <a:pt x="3263" y="1115"/>
                  <a:pt x="723" y="1"/>
                </a:cubicBezTo>
                <a:cubicBezTo>
                  <a:pt x="722" y="1"/>
                  <a:pt x="722" y="1"/>
                  <a:pt x="722" y="1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1" name="Google Shape;4661;p43"/>
          <p:cNvSpPr/>
          <p:nvPr/>
        </p:nvSpPr>
        <p:spPr>
          <a:xfrm>
            <a:off x="1292151" y="3559406"/>
            <a:ext cx="170197" cy="132953"/>
          </a:xfrm>
          <a:custGeom>
            <a:avLst/>
            <a:gdLst/>
            <a:ahLst/>
            <a:cxnLst/>
            <a:rect l="l" t="t" r="r" b="b"/>
            <a:pathLst>
              <a:path w="2079" h="1624" extrusionOk="0">
                <a:moveTo>
                  <a:pt x="934" y="1"/>
                </a:moveTo>
                <a:cubicBezTo>
                  <a:pt x="797" y="1"/>
                  <a:pt x="659" y="31"/>
                  <a:pt x="529" y="97"/>
                </a:cubicBezTo>
                <a:cubicBezTo>
                  <a:pt x="1" y="362"/>
                  <a:pt x="62" y="999"/>
                  <a:pt x="529" y="1377"/>
                </a:cubicBezTo>
                <a:cubicBezTo>
                  <a:pt x="738" y="1544"/>
                  <a:pt x="991" y="1624"/>
                  <a:pt x="1225" y="1624"/>
                </a:cubicBezTo>
                <a:cubicBezTo>
                  <a:pt x="1388" y="1624"/>
                  <a:pt x="1543" y="1585"/>
                  <a:pt x="1667" y="1509"/>
                </a:cubicBezTo>
                <a:cubicBezTo>
                  <a:pt x="1965" y="1334"/>
                  <a:pt x="2078" y="957"/>
                  <a:pt x="1903" y="598"/>
                </a:cubicBezTo>
                <a:cubicBezTo>
                  <a:pt x="1731" y="254"/>
                  <a:pt x="1334" y="1"/>
                  <a:pt x="934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2" name="Google Shape;4662;p43"/>
          <p:cNvSpPr/>
          <p:nvPr/>
        </p:nvSpPr>
        <p:spPr>
          <a:xfrm>
            <a:off x="1300665" y="3244059"/>
            <a:ext cx="446901" cy="408764"/>
          </a:xfrm>
          <a:custGeom>
            <a:avLst/>
            <a:gdLst/>
            <a:ahLst/>
            <a:cxnLst/>
            <a:rect l="l" t="t" r="r" b="b"/>
            <a:pathLst>
              <a:path w="5459" h="4993" extrusionOk="0">
                <a:moveTo>
                  <a:pt x="2941" y="0"/>
                </a:moveTo>
                <a:cubicBezTo>
                  <a:pt x="2782" y="0"/>
                  <a:pt x="2623" y="24"/>
                  <a:pt x="2465" y="78"/>
                </a:cubicBezTo>
                <a:cubicBezTo>
                  <a:pt x="1011" y="569"/>
                  <a:pt x="0" y="4327"/>
                  <a:pt x="0" y="4327"/>
                </a:cubicBezTo>
                <a:lnTo>
                  <a:pt x="1771" y="4993"/>
                </a:lnTo>
                <a:cubicBezTo>
                  <a:pt x="1771" y="4993"/>
                  <a:pt x="4255" y="3949"/>
                  <a:pt x="5459" y="1598"/>
                </a:cubicBezTo>
                <a:cubicBezTo>
                  <a:pt x="5459" y="1598"/>
                  <a:pt x="4236" y="0"/>
                  <a:pt x="2941" y="0"/>
                </a:cubicBezTo>
                <a:close/>
              </a:path>
            </a:pathLst>
          </a:custGeom>
          <a:solidFill>
            <a:srgbClr val="FCC2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3" name="Google Shape;4663;p43"/>
          <p:cNvSpPr/>
          <p:nvPr/>
        </p:nvSpPr>
        <p:spPr>
          <a:xfrm>
            <a:off x="1300665" y="3235136"/>
            <a:ext cx="318537" cy="414986"/>
          </a:xfrm>
          <a:custGeom>
            <a:avLst/>
            <a:gdLst/>
            <a:ahLst/>
            <a:cxnLst/>
            <a:rect l="l" t="t" r="r" b="b"/>
            <a:pathLst>
              <a:path w="3891" h="5069" extrusionOk="0">
                <a:moveTo>
                  <a:pt x="2749" y="0"/>
                </a:moveTo>
                <a:cubicBezTo>
                  <a:pt x="2634" y="0"/>
                  <a:pt x="2519" y="17"/>
                  <a:pt x="2408" y="54"/>
                </a:cubicBezTo>
                <a:cubicBezTo>
                  <a:pt x="954" y="545"/>
                  <a:pt x="0" y="4436"/>
                  <a:pt x="0" y="4436"/>
                </a:cubicBezTo>
                <a:lnTo>
                  <a:pt x="1677" y="5069"/>
                </a:lnTo>
                <a:lnTo>
                  <a:pt x="1823" y="5059"/>
                </a:lnTo>
                <a:cubicBezTo>
                  <a:pt x="1823" y="5059"/>
                  <a:pt x="3641" y="3062"/>
                  <a:pt x="3891" y="366"/>
                </a:cubicBezTo>
                <a:cubicBezTo>
                  <a:pt x="3548" y="187"/>
                  <a:pt x="3141" y="0"/>
                  <a:pt x="2749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4" name="Google Shape;4664;p43"/>
          <p:cNvSpPr/>
          <p:nvPr/>
        </p:nvSpPr>
        <p:spPr>
          <a:xfrm>
            <a:off x="943490" y="2361466"/>
            <a:ext cx="262541" cy="337376"/>
          </a:xfrm>
          <a:custGeom>
            <a:avLst/>
            <a:gdLst/>
            <a:ahLst/>
            <a:cxnLst/>
            <a:rect l="l" t="t" r="r" b="b"/>
            <a:pathLst>
              <a:path w="3207" h="4121" extrusionOk="0">
                <a:moveTo>
                  <a:pt x="1875" y="0"/>
                </a:moveTo>
                <a:cubicBezTo>
                  <a:pt x="1239" y="0"/>
                  <a:pt x="148" y="379"/>
                  <a:pt x="76" y="1382"/>
                </a:cubicBezTo>
                <a:cubicBezTo>
                  <a:pt x="1" y="2445"/>
                  <a:pt x="997" y="4121"/>
                  <a:pt x="997" y="4121"/>
                </a:cubicBezTo>
                <a:cubicBezTo>
                  <a:pt x="1193" y="3769"/>
                  <a:pt x="1500" y="3582"/>
                  <a:pt x="1933" y="3582"/>
                </a:cubicBezTo>
                <a:cubicBezTo>
                  <a:pt x="2179" y="3582"/>
                  <a:pt x="2466" y="3642"/>
                  <a:pt x="2796" y="3767"/>
                </a:cubicBezTo>
                <a:cubicBezTo>
                  <a:pt x="2796" y="3767"/>
                  <a:pt x="2574" y="1661"/>
                  <a:pt x="2890" y="958"/>
                </a:cubicBezTo>
                <a:cubicBezTo>
                  <a:pt x="3207" y="254"/>
                  <a:pt x="2588" y="42"/>
                  <a:pt x="1974" y="4"/>
                </a:cubicBezTo>
                <a:cubicBezTo>
                  <a:pt x="1943" y="2"/>
                  <a:pt x="1910" y="0"/>
                  <a:pt x="1875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5" name="Google Shape;4665;p43"/>
          <p:cNvSpPr/>
          <p:nvPr/>
        </p:nvSpPr>
        <p:spPr>
          <a:xfrm>
            <a:off x="893634" y="4629391"/>
            <a:ext cx="101758" cy="75564"/>
          </a:xfrm>
          <a:custGeom>
            <a:avLst/>
            <a:gdLst/>
            <a:ahLst/>
            <a:cxnLst/>
            <a:rect l="l" t="t" r="r" b="b"/>
            <a:pathLst>
              <a:path w="1243" h="923" extrusionOk="0">
                <a:moveTo>
                  <a:pt x="1000" y="0"/>
                </a:moveTo>
                <a:cubicBezTo>
                  <a:pt x="980" y="0"/>
                  <a:pt x="958" y="10"/>
                  <a:pt x="935" y="30"/>
                </a:cubicBezTo>
                <a:cubicBezTo>
                  <a:pt x="520" y="408"/>
                  <a:pt x="1" y="923"/>
                  <a:pt x="1" y="923"/>
                </a:cubicBezTo>
                <a:lnTo>
                  <a:pt x="1242" y="923"/>
                </a:lnTo>
                <a:cubicBezTo>
                  <a:pt x="1242" y="923"/>
                  <a:pt x="1196" y="0"/>
                  <a:pt x="10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6" name="Google Shape;4666;p43"/>
          <p:cNvSpPr/>
          <p:nvPr/>
        </p:nvSpPr>
        <p:spPr>
          <a:xfrm>
            <a:off x="1434023" y="4629391"/>
            <a:ext cx="131885" cy="75564"/>
          </a:xfrm>
          <a:custGeom>
            <a:avLst/>
            <a:gdLst/>
            <a:ahLst/>
            <a:cxnLst/>
            <a:rect l="l" t="t" r="r" b="b"/>
            <a:pathLst>
              <a:path w="1611" h="923" extrusionOk="0">
                <a:moveTo>
                  <a:pt x="317" y="0"/>
                </a:moveTo>
                <a:cubicBezTo>
                  <a:pt x="59" y="0"/>
                  <a:pt x="0" y="923"/>
                  <a:pt x="0" y="923"/>
                </a:cubicBezTo>
                <a:lnTo>
                  <a:pt x="1610" y="923"/>
                </a:lnTo>
                <a:cubicBezTo>
                  <a:pt x="1610" y="923"/>
                  <a:pt x="940" y="408"/>
                  <a:pt x="402" y="30"/>
                </a:cubicBezTo>
                <a:cubicBezTo>
                  <a:pt x="371" y="10"/>
                  <a:pt x="343" y="0"/>
                  <a:pt x="3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7" name="Google Shape;4667;p43"/>
          <p:cNvSpPr/>
          <p:nvPr/>
        </p:nvSpPr>
        <p:spPr>
          <a:xfrm>
            <a:off x="1109430" y="2428677"/>
            <a:ext cx="102822" cy="202950"/>
          </a:xfrm>
          <a:custGeom>
            <a:avLst/>
            <a:gdLst/>
            <a:ahLst/>
            <a:cxnLst/>
            <a:rect l="l" t="t" r="r" b="b"/>
            <a:pathLst>
              <a:path w="1256" h="2479" extrusionOk="0">
                <a:moveTo>
                  <a:pt x="626" y="0"/>
                </a:moveTo>
                <a:cubicBezTo>
                  <a:pt x="1" y="0"/>
                  <a:pt x="684" y="2478"/>
                  <a:pt x="684" y="2478"/>
                </a:cubicBezTo>
                <a:lnTo>
                  <a:pt x="1194" y="2214"/>
                </a:lnTo>
                <a:cubicBezTo>
                  <a:pt x="1194" y="2214"/>
                  <a:pt x="1255" y="217"/>
                  <a:pt x="740" y="23"/>
                </a:cubicBezTo>
                <a:cubicBezTo>
                  <a:pt x="698" y="7"/>
                  <a:pt x="660" y="0"/>
                  <a:pt x="626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8" name="Google Shape;4668;p43"/>
          <p:cNvSpPr/>
          <p:nvPr/>
        </p:nvSpPr>
        <p:spPr>
          <a:xfrm>
            <a:off x="1151426" y="2553441"/>
            <a:ext cx="44535" cy="80476"/>
          </a:xfrm>
          <a:custGeom>
            <a:avLst/>
            <a:gdLst/>
            <a:ahLst/>
            <a:cxnLst/>
            <a:rect l="l" t="t" r="r" b="b"/>
            <a:pathLst>
              <a:path w="544" h="983" extrusionOk="0">
                <a:moveTo>
                  <a:pt x="192" y="0"/>
                </a:moveTo>
                <a:cubicBezTo>
                  <a:pt x="181" y="0"/>
                  <a:pt x="171" y="2"/>
                  <a:pt x="161" y="5"/>
                </a:cubicBezTo>
                <a:cubicBezTo>
                  <a:pt x="43" y="48"/>
                  <a:pt x="1" y="293"/>
                  <a:pt x="62" y="563"/>
                </a:cubicBezTo>
                <a:cubicBezTo>
                  <a:pt x="118" y="808"/>
                  <a:pt x="245" y="983"/>
                  <a:pt x="353" y="983"/>
                </a:cubicBezTo>
                <a:cubicBezTo>
                  <a:pt x="363" y="983"/>
                  <a:pt x="373" y="981"/>
                  <a:pt x="383" y="978"/>
                </a:cubicBezTo>
                <a:cubicBezTo>
                  <a:pt x="501" y="936"/>
                  <a:pt x="544" y="690"/>
                  <a:pt x="482" y="421"/>
                </a:cubicBezTo>
                <a:cubicBezTo>
                  <a:pt x="422" y="175"/>
                  <a:pt x="299" y="0"/>
                  <a:pt x="192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9" name="Google Shape;4669;p43"/>
          <p:cNvSpPr/>
          <p:nvPr/>
        </p:nvSpPr>
        <p:spPr>
          <a:xfrm>
            <a:off x="1163051" y="2576772"/>
            <a:ext cx="25214" cy="43881"/>
          </a:xfrm>
          <a:custGeom>
            <a:avLst/>
            <a:gdLst/>
            <a:ahLst/>
            <a:cxnLst/>
            <a:rect l="l" t="t" r="r" b="b"/>
            <a:pathLst>
              <a:path w="308" h="536" extrusionOk="0">
                <a:moveTo>
                  <a:pt x="115" y="0"/>
                </a:moveTo>
                <a:cubicBezTo>
                  <a:pt x="108" y="0"/>
                  <a:pt x="101" y="1"/>
                  <a:pt x="95" y="4"/>
                </a:cubicBezTo>
                <a:cubicBezTo>
                  <a:pt x="24" y="27"/>
                  <a:pt x="1" y="164"/>
                  <a:pt x="29" y="311"/>
                </a:cubicBezTo>
                <a:cubicBezTo>
                  <a:pt x="59" y="442"/>
                  <a:pt x="131" y="536"/>
                  <a:pt x="193" y="536"/>
                </a:cubicBezTo>
                <a:cubicBezTo>
                  <a:pt x="200" y="536"/>
                  <a:pt x="206" y="535"/>
                  <a:pt x="213" y="532"/>
                </a:cubicBezTo>
                <a:cubicBezTo>
                  <a:pt x="279" y="509"/>
                  <a:pt x="307" y="372"/>
                  <a:pt x="274" y="226"/>
                </a:cubicBezTo>
                <a:cubicBezTo>
                  <a:pt x="245" y="94"/>
                  <a:pt x="176" y="0"/>
                  <a:pt x="115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0" name="Google Shape;4670;p43"/>
          <p:cNvSpPr/>
          <p:nvPr/>
        </p:nvSpPr>
        <p:spPr>
          <a:xfrm>
            <a:off x="1173448" y="2597321"/>
            <a:ext cx="13999" cy="24806"/>
          </a:xfrm>
          <a:custGeom>
            <a:avLst/>
            <a:gdLst/>
            <a:ahLst/>
            <a:cxnLst/>
            <a:rect l="l" t="t" r="r" b="b"/>
            <a:pathLst>
              <a:path w="171" h="303" extrusionOk="0">
                <a:moveTo>
                  <a:pt x="65" y="1"/>
                </a:moveTo>
                <a:cubicBezTo>
                  <a:pt x="61" y="1"/>
                  <a:pt x="57" y="1"/>
                  <a:pt x="53" y="3"/>
                </a:cubicBezTo>
                <a:cubicBezTo>
                  <a:pt x="15" y="17"/>
                  <a:pt x="1" y="93"/>
                  <a:pt x="20" y="173"/>
                </a:cubicBezTo>
                <a:cubicBezTo>
                  <a:pt x="37" y="249"/>
                  <a:pt x="73" y="303"/>
                  <a:pt x="107" y="303"/>
                </a:cubicBezTo>
                <a:cubicBezTo>
                  <a:pt x="111" y="303"/>
                  <a:pt x="115" y="302"/>
                  <a:pt x="119" y="300"/>
                </a:cubicBezTo>
                <a:cubicBezTo>
                  <a:pt x="157" y="286"/>
                  <a:pt x="171" y="211"/>
                  <a:pt x="152" y="126"/>
                </a:cubicBezTo>
                <a:cubicBezTo>
                  <a:pt x="139" y="54"/>
                  <a:pt x="100" y="1"/>
                  <a:pt x="65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1" name="Google Shape;4671;p43"/>
          <p:cNvSpPr/>
          <p:nvPr/>
        </p:nvSpPr>
        <p:spPr>
          <a:xfrm>
            <a:off x="1213316" y="2508169"/>
            <a:ext cx="21285" cy="29145"/>
          </a:xfrm>
          <a:custGeom>
            <a:avLst/>
            <a:gdLst/>
            <a:ahLst/>
            <a:cxnLst/>
            <a:rect l="l" t="t" r="r" b="b"/>
            <a:pathLst>
              <a:path w="260" h="356" extrusionOk="0">
                <a:moveTo>
                  <a:pt x="174" y="0"/>
                </a:moveTo>
                <a:cubicBezTo>
                  <a:pt x="171" y="0"/>
                  <a:pt x="168" y="1"/>
                  <a:pt x="166" y="1"/>
                </a:cubicBezTo>
                <a:lnTo>
                  <a:pt x="48" y="15"/>
                </a:lnTo>
                <a:cubicBezTo>
                  <a:pt x="19" y="20"/>
                  <a:pt x="0" y="48"/>
                  <a:pt x="0" y="72"/>
                </a:cubicBezTo>
                <a:lnTo>
                  <a:pt x="33" y="308"/>
                </a:lnTo>
                <a:cubicBezTo>
                  <a:pt x="38" y="336"/>
                  <a:pt x="62" y="355"/>
                  <a:pt x="90" y="355"/>
                </a:cubicBezTo>
                <a:lnTo>
                  <a:pt x="213" y="336"/>
                </a:lnTo>
                <a:cubicBezTo>
                  <a:pt x="241" y="332"/>
                  <a:pt x="260" y="308"/>
                  <a:pt x="255" y="280"/>
                </a:cubicBezTo>
                <a:lnTo>
                  <a:pt x="227" y="44"/>
                </a:lnTo>
                <a:cubicBezTo>
                  <a:pt x="223" y="18"/>
                  <a:pt x="199" y="0"/>
                  <a:pt x="174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2" name="Google Shape;4672;p43"/>
          <p:cNvSpPr/>
          <p:nvPr/>
        </p:nvSpPr>
        <p:spPr>
          <a:xfrm>
            <a:off x="3390261" y="2619179"/>
            <a:ext cx="40687" cy="81622"/>
          </a:xfrm>
          <a:custGeom>
            <a:avLst/>
            <a:gdLst/>
            <a:ahLst/>
            <a:cxnLst/>
            <a:rect l="l" t="t" r="r" b="b"/>
            <a:pathLst>
              <a:path w="497" h="997" extrusionOk="0">
                <a:moveTo>
                  <a:pt x="420" y="0"/>
                </a:moveTo>
                <a:cubicBezTo>
                  <a:pt x="114" y="572"/>
                  <a:pt x="0" y="704"/>
                  <a:pt x="128" y="879"/>
                </a:cubicBezTo>
                <a:cubicBezTo>
                  <a:pt x="156" y="916"/>
                  <a:pt x="496" y="997"/>
                  <a:pt x="496" y="997"/>
                </a:cubicBezTo>
                <a:lnTo>
                  <a:pt x="420" y="0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3" name="Google Shape;4673;p43"/>
          <p:cNvSpPr/>
          <p:nvPr/>
        </p:nvSpPr>
        <p:spPr>
          <a:xfrm>
            <a:off x="3401067" y="2482381"/>
            <a:ext cx="260658" cy="310442"/>
          </a:xfrm>
          <a:custGeom>
            <a:avLst/>
            <a:gdLst/>
            <a:ahLst/>
            <a:cxnLst/>
            <a:rect l="l" t="t" r="r" b="b"/>
            <a:pathLst>
              <a:path w="3184" h="3792" extrusionOk="0">
                <a:moveTo>
                  <a:pt x="1823" y="1"/>
                </a:moveTo>
                <a:cubicBezTo>
                  <a:pt x="1353" y="1"/>
                  <a:pt x="674" y="231"/>
                  <a:pt x="501" y="477"/>
                </a:cubicBezTo>
                <a:cubicBezTo>
                  <a:pt x="0" y="1194"/>
                  <a:pt x="369" y="3324"/>
                  <a:pt x="652" y="3758"/>
                </a:cubicBezTo>
                <a:cubicBezTo>
                  <a:pt x="695" y="3781"/>
                  <a:pt x="753" y="3791"/>
                  <a:pt x="823" y="3791"/>
                </a:cubicBezTo>
                <a:cubicBezTo>
                  <a:pt x="1481" y="3791"/>
                  <a:pt x="3184" y="2873"/>
                  <a:pt x="3018" y="2545"/>
                </a:cubicBezTo>
                <a:cubicBezTo>
                  <a:pt x="2687" y="1903"/>
                  <a:pt x="2522" y="373"/>
                  <a:pt x="2220" y="104"/>
                </a:cubicBezTo>
                <a:cubicBezTo>
                  <a:pt x="2139" y="32"/>
                  <a:pt x="1995" y="1"/>
                  <a:pt x="1823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4" name="Google Shape;4674;p43"/>
          <p:cNvSpPr/>
          <p:nvPr/>
        </p:nvSpPr>
        <p:spPr>
          <a:xfrm>
            <a:off x="3455589" y="2667070"/>
            <a:ext cx="192546" cy="126240"/>
          </a:xfrm>
          <a:custGeom>
            <a:avLst/>
            <a:gdLst/>
            <a:ahLst/>
            <a:cxnLst/>
            <a:rect l="l" t="t" r="r" b="b"/>
            <a:pathLst>
              <a:path w="2352" h="1542" extrusionOk="0">
                <a:moveTo>
                  <a:pt x="2229" y="1"/>
                </a:moveTo>
                <a:cubicBezTo>
                  <a:pt x="1875" y="72"/>
                  <a:pt x="1487" y="223"/>
                  <a:pt x="1105" y="454"/>
                </a:cubicBezTo>
                <a:cubicBezTo>
                  <a:pt x="609" y="756"/>
                  <a:pt x="222" y="1139"/>
                  <a:pt x="0" y="1507"/>
                </a:cubicBezTo>
                <a:cubicBezTo>
                  <a:pt x="52" y="1530"/>
                  <a:pt x="119" y="1541"/>
                  <a:pt x="199" y="1541"/>
                </a:cubicBezTo>
                <a:cubicBezTo>
                  <a:pt x="837" y="1541"/>
                  <a:pt x="2244" y="845"/>
                  <a:pt x="2333" y="497"/>
                </a:cubicBezTo>
                <a:cubicBezTo>
                  <a:pt x="2352" y="421"/>
                  <a:pt x="2352" y="114"/>
                  <a:pt x="2229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5" name="Google Shape;4675;p43"/>
          <p:cNvSpPr/>
          <p:nvPr/>
        </p:nvSpPr>
        <p:spPr>
          <a:xfrm>
            <a:off x="4046161" y="2910866"/>
            <a:ext cx="275312" cy="510035"/>
          </a:xfrm>
          <a:custGeom>
            <a:avLst/>
            <a:gdLst/>
            <a:ahLst/>
            <a:cxnLst/>
            <a:rect l="l" t="t" r="r" b="b"/>
            <a:pathLst>
              <a:path w="3363" h="6230" extrusionOk="0">
                <a:moveTo>
                  <a:pt x="2255" y="1"/>
                </a:moveTo>
                <a:cubicBezTo>
                  <a:pt x="1442" y="1"/>
                  <a:pt x="470" y="1259"/>
                  <a:pt x="289" y="1636"/>
                </a:cubicBezTo>
                <a:cubicBezTo>
                  <a:pt x="1" y="2231"/>
                  <a:pt x="72" y="5611"/>
                  <a:pt x="72" y="5611"/>
                </a:cubicBezTo>
                <a:lnTo>
                  <a:pt x="950" y="6230"/>
                </a:lnTo>
                <a:cubicBezTo>
                  <a:pt x="2418" y="4681"/>
                  <a:pt x="3207" y="2495"/>
                  <a:pt x="3315" y="1589"/>
                </a:cubicBezTo>
                <a:cubicBezTo>
                  <a:pt x="3363" y="1159"/>
                  <a:pt x="2796" y="68"/>
                  <a:pt x="2352" y="7"/>
                </a:cubicBezTo>
                <a:cubicBezTo>
                  <a:pt x="2320" y="3"/>
                  <a:pt x="2288" y="1"/>
                  <a:pt x="2255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6" name="Google Shape;4676;p43"/>
          <p:cNvSpPr/>
          <p:nvPr/>
        </p:nvSpPr>
        <p:spPr>
          <a:xfrm>
            <a:off x="4046161" y="2926421"/>
            <a:ext cx="172490" cy="477124"/>
          </a:xfrm>
          <a:custGeom>
            <a:avLst/>
            <a:gdLst/>
            <a:ahLst/>
            <a:cxnLst/>
            <a:rect l="l" t="t" r="r" b="b"/>
            <a:pathLst>
              <a:path w="2107" h="5828" extrusionOk="0">
                <a:moveTo>
                  <a:pt x="1658" y="1"/>
                </a:moveTo>
                <a:cubicBezTo>
                  <a:pt x="1021" y="364"/>
                  <a:pt x="426" y="1158"/>
                  <a:pt x="289" y="1446"/>
                </a:cubicBezTo>
                <a:cubicBezTo>
                  <a:pt x="1" y="2041"/>
                  <a:pt x="72" y="5421"/>
                  <a:pt x="72" y="5421"/>
                </a:cubicBezTo>
                <a:lnTo>
                  <a:pt x="648" y="5827"/>
                </a:lnTo>
                <a:cubicBezTo>
                  <a:pt x="1809" y="4142"/>
                  <a:pt x="2107" y="2111"/>
                  <a:pt x="2102" y="1238"/>
                </a:cubicBezTo>
                <a:cubicBezTo>
                  <a:pt x="2102" y="955"/>
                  <a:pt x="1989" y="336"/>
                  <a:pt x="1658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7" name="Google Shape;4677;p43"/>
          <p:cNvSpPr/>
          <p:nvPr/>
        </p:nvSpPr>
        <p:spPr>
          <a:xfrm>
            <a:off x="3932942" y="2898504"/>
            <a:ext cx="374205" cy="257883"/>
          </a:xfrm>
          <a:custGeom>
            <a:avLst/>
            <a:gdLst/>
            <a:ahLst/>
            <a:cxnLst/>
            <a:rect l="l" t="t" r="r" b="b"/>
            <a:pathLst>
              <a:path w="4571" h="3150" extrusionOk="0">
                <a:moveTo>
                  <a:pt x="3234" y="1"/>
                </a:moveTo>
                <a:cubicBezTo>
                  <a:pt x="2654" y="1"/>
                  <a:pt x="2051" y="168"/>
                  <a:pt x="1596" y="479"/>
                </a:cubicBezTo>
                <a:cubicBezTo>
                  <a:pt x="510" y="1215"/>
                  <a:pt x="0" y="2537"/>
                  <a:pt x="1308" y="3047"/>
                </a:cubicBezTo>
                <a:cubicBezTo>
                  <a:pt x="1486" y="3117"/>
                  <a:pt x="1678" y="3150"/>
                  <a:pt x="1874" y="3150"/>
                </a:cubicBezTo>
                <a:cubicBezTo>
                  <a:pt x="3115" y="3150"/>
                  <a:pt x="4571" y="1842"/>
                  <a:pt x="4363" y="257"/>
                </a:cubicBezTo>
                <a:cubicBezTo>
                  <a:pt x="4038" y="84"/>
                  <a:pt x="3642" y="1"/>
                  <a:pt x="3234" y="1"/>
                </a:cubicBezTo>
                <a:close/>
              </a:path>
            </a:pathLst>
          </a:custGeom>
          <a:solidFill>
            <a:srgbClr val="D24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8" name="Google Shape;4678;p43"/>
          <p:cNvSpPr/>
          <p:nvPr/>
        </p:nvSpPr>
        <p:spPr>
          <a:xfrm>
            <a:off x="3496931" y="2634979"/>
            <a:ext cx="191810" cy="210809"/>
          </a:xfrm>
          <a:custGeom>
            <a:avLst/>
            <a:gdLst/>
            <a:ahLst/>
            <a:cxnLst/>
            <a:rect l="l" t="t" r="r" b="b"/>
            <a:pathLst>
              <a:path w="2343" h="2575" extrusionOk="0">
                <a:moveTo>
                  <a:pt x="1577" y="1"/>
                </a:moveTo>
                <a:cubicBezTo>
                  <a:pt x="1577" y="1"/>
                  <a:pt x="265" y="237"/>
                  <a:pt x="104" y="1063"/>
                </a:cubicBezTo>
                <a:cubicBezTo>
                  <a:pt x="0" y="1587"/>
                  <a:pt x="312" y="2574"/>
                  <a:pt x="312" y="2574"/>
                </a:cubicBezTo>
                <a:lnTo>
                  <a:pt x="2342" y="1653"/>
                </a:lnTo>
                <a:lnTo>
                  <a:pt x="1577" y="1"/>
                </a:ln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9" name="Google Shape;4679;p43"/>
          <p:cNvSpPr/>
          <p:nvPr/>
        </p:nvSpPr>
        <p:spPr>
          <a:xfrm>
            <a:off x="3741215" y="3355069"/>
            <a:ext cx="549314" cy="1341072"/>
          </a:xfrm>
          <a:custGeom>
            <a:avLst/>
            <a:gdLst/>
            <a:ahLst/>
            <a:cxnLst/>
            <a:rect l="l" t="t" r="r" b="b"/>
            <a:pathLst>
              <a:path w="6710" h="16381" extrusionOk="0">
                <a:moveTo>
                  <a:pt x="3760" y="0"/>
                </a:moveTo>
                <a:cubicBezTo>
                  <a:pt x="2063" y="0"/>
                  <a:pt x="0" y="3372"/>
                  <a:pt x="0" y="3372"/>
                </a:cubicBezTo>
                <a:lnTo>
                  <a:pt x="3527" y="16380"/>
                </a:lnTo>
                <a:lnTo>
                  <a:pt x="3679" y="16380"/>
                </a:lnTo>
                <a:cubicBezTo>
                  <a:pt x="3679" y="16380"/>
                  <a:pt x="6710" y="3953"/>
                  <a:pt x="5034" y="917"/>
                </a:cubicBezTo>
                <a:cubicBezTo>
                  <a:pt x="4671" y="258"/>
                  <a:pt x="4230" y="0"/>
                  <a:pt x="37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0" name="Google Shape;4680;p43"/>
          <p:cNvSpPr/>
          <p:nvPr/>
        </p:nvSpPr>
        <p:spPr>
          <a:xfrm>
            <a:off x="3895039" y="3350485"/>
            <a:ext cx="429546" cy="1339434"/>
          </a:xfrm>
          <a:custGeom>
            <a:avLst/>
            <a:gdLst/>
            <a:ahLst/>
            <a:cxnLst/>
            <a:rect l="l" t="t" r="r" b="b"/>
            <a:pathLst>
              <a:path w="5247" h="16361" extrusionOk="0">
                <a:moveTo>
                  <a:pt x="2242" y="0"/>
                </a:moveTo>
                <a:cubicBezTo>
                  <a:pt x="1516" y="0"/>
                  <a:pt x="707" y="543"/>
                  <a:pt x="1" y="1190"/>
                </a:cubicBezTo>
                <a:cubicBezTo>
                  <a:pt x="468" y="2829"/>
                  <a:pt x="2135" y="3140"/>
                  <a:pt x="1979" y="5492"/>
                </a:cubicBezTo>
                <a:cubicBezTo>
                  <a:pt x="1776" y="8485"/>
                  <a:pt x="1540" y="13504"/>
                  <a:pt x="1615" y="16233"/>
                </a:cubicBezTo>
                <a:lnTo>
                  <a:pt x="1648" y="16361"/>
                </a:lnTo>
                <a:lnTo>
                  <a:pt x="1800" y="16361"/>
                </a:lnTo>
                <a:cubicBezTo>
                  <a:pt x="1800" y="16361"/>
                  <a:pt x="5246" y="3957"/>
                  <a:pt x="3570" y="921"/>
                </a:cubicBezTo>
                <a:cubicBezTo>
                  <a:pt x="3207" y="259"/>
                  <a:pt x="2745" y="0"/>
                  <a:pt x="22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1" name="Google Shape;4681;p43"/>
          <p:cNvSpPr/>
          <p:nvPr/>
        </p:nvSpPr>
        <p:spPr>
          <a:xfrm>
            <a:off x="3701429" y="3364975"/>
            <a:ext cx="495938" cy="1331166"/>
          </a:xfrm>
          <a:custGeom>
            <a:avLst/>
            <a:gdLst/>
            <a:ahLst/>
            <a:cxnLst/>
            <a:rect l="l" t="t" r="r" b="b"/>
            <a:pathLst>
              <a:path w="6058" h="16260" extrusionOk="0">
                <a:moveTo>
                  <a:pt x="4160" y="0"/>
                </a:moveTo>
                <a:cubicBezTo>
                  <a:pt x="2613" y="0"/>
                  <a:pt x="76" y="3265"/>
                  <a:pt x="76" y="3265"/>
                </a:cubicBezTo>
                <a:lnTo>
                  <a:pt x="0" y="16259"/>
                </a:lnTo>
                <a:lnTo>
                  <a:pt x="151" y="16259"/>
                </a:lnTo>
                <a:cubicBezTo>
                  <a:pt x="151" y="16259"/>
                  <a:pt x="6058" y="3936"/>
                  <a:pt x="5151" y="919"/>
                </a:cubicBezTo>
                <a:cubicBezTo>
                  <a:pt x="4951" y="258"/>
                  <a:pt x="4595" y="0"/>
                  <a:pt x="41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2" name="Google Shape;4682;p43"/>
          <p:cNvSpPr/>
          <p:nvPr/>
        </p:nvSpPr>
        <p:spPr>
          <a:xfrm>
            <a:off x="3705276" y="3384132"/>
            <a:ext cx="495201" cy="486702"/>
          </a:xfrm>
          <a:custGeom>
            <a:avLst/>
            <a:gdLst/>
            <a:ahLst/>
            <a:cxnLst/>
            <a:rect l="l" t="t" r="r" b="b"/>
            <a:pathLst>
              <a:path w="6049" h="5945" extrusionOk="0">
                <a:moveTo>
                  <a:pt x="5794" y="0"/>
                </a:moveTo>
                <a:lnTo>
                  <a:pt x="0" y="1988"/>
                </a:lnTo>
                <a:lnTo>
                  <a:pt x="524" y="5945"/>
                </a:lnTo>
                <a:cubicBezTo>
                  <a:pt x="1620" y="1181"/>
                  <a:pt x="6049" y="864"/>
                  <a:pt x="6049" y="864"/>
                </a:cubicBezTo>
                <a:lnTo>
                  <a:pt x="579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3" name="Google Shape;4683;p43"/>
          <p:cNvSpPr/>
          <p:nvPr/>
        </p:nvSpPr>
        <p:spPr>
          <a:xfrm>
            <a:off x="3680553" y="3450688"/>
            <a:ext cx="189026" cy="1245450"/>
          </a:xfrm>
          <a:custGeom>
            <a:avLst/>
            <a:gdLst/>
            <a:ahLst/>
            <a:cxnLst/>
            <a:rect l="l" t="t" r="r" b="b"/>
            <a:pathLst>
              <a:path w="2309" h="15213" extrusionOk="0">
                <a:moveTo>
                  <a:pt x="1114" y="0"/>
                </a:moveTo>
                <a:cubicBezTo>
                  <a:pt x="137" y="0"/>
                  <a:pt x="0" y="2303"/>
                  <a:pt x="0" y="2303"/>
                </a:cubicBezTo>
                <a:lnTo>
                  <a:pt x="255" y="15212"/>
                </a:lnTo>
                <a:lnTo>
                  <a:pt x="406" y="15212"/>
                </a:lnTo>
                <a:cubicBezTo>
                  <a:pt x="406" y="15212"/>
                  <a:pt x="430" y="15156"/>
                  <a:pt x="482" y="15052"/>
                </a:cubicBezTo>
                <a:cubicBezTo>
                  <a:pt x="614" y="13220"/>
                  <a:pt x="2309" y="5226"/>
                  <a:pt x="1653" y="198"/>
                </a:cubicBezTo>
                <a:cubicBezTo>
                  <a:pt x="1450" y="60"/>
                  <a:pt x="1271" y="0"/>
                  <a:pt x="11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4" name="Google Shape;4684;p43"/>
          <p:cNvSpPr/>
          <p:nvPr/>
        </p:nvSpPr>
        <p:spPr>
          <a:xfrm>
            <a:off x="3758570" y="2760233"/>
            <a:ext cx="532122" cy="366766"/>
          </a:xfrm>
          <a:custGeom>
            <a:avLst/>
            <a:gdLst/>
            <a:ahLst/>
            <a:cxnLst/>
            <a:rect l="l" t="t" r="r" b="b"/>
            <a:pathLst>
              <a:path w="6500" h="4480" extrusionOk="0">
                <a:moveTo>
                  <a:pt x="1" y="1"/>
                </a:moveTo>
                <a:cubicBezTo>
                  <a:pt x="1" y="1"/>
                  <a:pt x="2560" y="4264"/>
                  <a:pt x="3920" y="4467"/>
                </a:cubicBezTo>
                <a:cubicBezTo>
                  <a:pt x="3977" y="4476"/>
                  <a:pt x="4034" y="4480"/>
                  <a:pt x="4091" y="4480"/>
                </a:cubicBezTo>
                <a:cubicBezTo>
                  <a:pt x="5385" y="4480"/>
                  <a:pt x="6499" y="2398"/>
                  <a:pt x="5993" y="1941"/>
                </a:cubicBezTo>
                <a:cubicBezTo>
                  <a:pt x="5464" y="1460"/>
                  <a:pt x="1701" y="298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5" name="Google Shape;4685;p43"/>
          <p:cNvSpPr/>
          <p:nvPr/>
        </p:nvSpPr>
        <p:spPr>
          <a:xfrm>
            <a:off x="3838225" y="2882786"/>
            <a:ext cx="375433" cy="244211"/>
          </a:xfrm>
          <a:custGeom>
            <a:avLst/>
            <a:gdLst/>
            <a:ahLst/>
            <a:cxnLst/>
            <a:rect l="l" t="t" r="r" b="b"/>
            <a:pathLst>
              <a:path w="4586" h="2983" extrusionOk="0">
                <a:moveTo>
                  <a:pt x="1" y="0"/>
                </a:moveTo>
                <a:lnTo>
                  <a:pt x="1" y="0"/>
                </a:lnTo>
                <a:cubicBezTo>
                  <a:pt x="869" y="1247"/>
                  <a:pt x="2125" y="2847"/>
                  <a:pt x="2947" y="2970"/>
                </a:cubicBezTo>
                <a:cubicBezTo>
                  <a:pt x="3004" y="2978"/>
                  <a:pt x="3061" y="2982"/>
                  <a:pt x="3118" y="2982"/>
                </a:cubicBezTo>
                <a:cubicBezTo>
                  <a:pt x="3682" y="2982"/>
                  <a:pt x="4208" y="2591"/>
                  <a:pt x="4585" y="2111"/>
                </a:cubicBezTo>
                <a:cubicBezTo>
                  <a:pt x="3768" y="1903"/>
                  <a:pt x="2857" y="1568"/>
                  <a:pt x="1927" y="1115"/>
                </a:cubicBezTo>
                <a:cubicBezTo>
                  <a:pt x="1214" y="770"/>
                  <a:pt x="567" y="388"/>
                  <a:pt x="1" y="0"/>
                </a:cubicBez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6" name="Google Shape;4686;p43"/>
          <p:cNvSpPr/>
          <p:nvPr/>
        </p:nvSpPr>
        <p:spPr>
          <a:xfrm>
            <a:off x="3403032" y="2753029"/>
            <a:ext cx="841490" cy="954248"/>
          </a:xfrm>
          <a:custGeom>
            <a:avLst/>
            <a:gdLst/>
            <a:ahLst/>
            <a:cxnLst/>
            <a:rect l="l" t="t" r="r" b="b"/>
            <a:pathLst>
              <a:path w="10279" h="11656" extrusionOk="0">
                <a:moveTo>
                  <a:pt x="3476" y="1"/>
                </a:moveTo>
                <a:cubicBezTo>
                  <a:pt x="1529" y="1"/>
                  <a:pt x="532" y="899"/>
                  <a:pt x="411" y="1751"/>
                </a:cubicBezTo>
                <a:cubicBezTo>
                  <a:pt x="0" y="4584"/>
                  <a:pt x="3102" y="11515"/>
                  <a:pt x="3338" y="11652"/>
                </a:cubicBezTo>
                <a:cubicBezTo>
                  <a:pt x="3343" y="11654"/>
                  <a:pt x="3349" y="11656"/>
                  <a:pt x="3356" y="11656"/>
                </a:cubicBezTo>
                <a:cubicBezTo>
                  <a:pt x="3685" y="11656"/>
                  <a:pt x="6337" y="8631"/>
                  <a:pt x="9490" y="8219"/>
                </a:cubicBezTo>
                <a:cubicBezTo>
                  <a:pt x="10279" y="8115"/>
                  <a:pt x="7531" y="183"/>
                  <a:pt x="3796" y="8"/>
                </a:cubicBezTo>
                <a:cubicBezTo>
                  <a:pt x="3687" y="3"/>
                  <a:pt x="3580" y="1"/>
                  <a:pt x="347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7" name="Google Shape;4687;p43"/>
          <p:cNvSpPr/>
          <p:nvPr/>
        </p:nvSpPr>
        <p:spPr>
          <a:xfrm>
            <a:off x="3403032" y="2881722"/>
            <a:ext cx="409407" cy="825552"/>
          </a:xfrm>
          <a:custGeom>
            <a:avLst/>
            <a:gdLst/>
            <a:ahLst/>
            <a:cxnLst/>
            <a:rect l="l" t="t" r="r" b="b"/>
            <a:pathLst>
              <a:path w="5001" h="10084" extrusionOk="0">
                <a:moveTo>
                  <a:pt x="684" y="0"/>
                </a:moveTo>
                <a:cubicBezTo>
                  <a:pt x="619" y="0"/>
                  <a:pt x="557" y="9"/>
                  <a:pt x="496" y="28"/>
                </a:cubicBezTo>
                <a:cubicBezTo>
                  <a:pt x="472" y="32"/>
                  <a:pt x="458" y="42"/>
                  <a:pt x="439" y="51"/>
                </a:cubicBezTo>
                <a:cubicBezTo>
                  <a:pt x="425" y="94"/>
                  <a:pt x="416" y="136"/>
                  <a:pt x="411" y="179"/>
                </a:cubicBezTo>
                <a:cubicBezTo>
                  <a:pt x="0" y="3012"/>
                  <a:pt x="3102" y="9943"/>
                  <a:pt x="3338" y="10080"/>
                </a:cubicBezTo>
                <a:cubicBezTo>
                  <a:pt x="3343" y="10083"/>
                  <a:pt x="3349" y="10084"/>
                  <a:pt x="3356" y="10084"/>
                </a:cubicBezTo>
                <a:cubicBezTo>
                  <a:pt x="3504" y="10084"/>
                  <a:pt x="4104" y="9489"/>
                  <a:pt x="5000" y="8795"/>
                </a:cubicBezTo>
                <a:cubicBezTo>
                  <a:pt x="4882" y="7870"/>
                  <a:pt x="4660" y="6836"/>
                  <a:pt x="4339" y="5769"/>
                </a:cubicBezTo>
                <a:cubicBezTo>
                  <a:pt x="3350" y="2473"/>
                  <a:pt x="1761" y="0"/>
                  <a:pt x="684" y="0"/>
                </a:cubicBez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8" name="Google Shape;4688;p43"/>
          <p:cNvSpPr/>
          <p:nvPr/>
        </p:nvSpPr>
        <p:spPr>
          <a:xfrm>
            <a:off x="2839476" y="3172181"/>
            <a:ext cx="436832" cy="250596"/>
          </a:xfrm>
          <a:custGeom>
            <a:avLst/>
            <a:gdLst/>
            <a:ahLst/>
            <a:cxnLst/>
            <a:rect l="l" t="t" r="r" b="b"/>
            <a:pathLst>
              <a:path w="5336" h="3061" extrusionOk="0">
                <a:moveTo>
                  <a:pt x="4004" y="1"/>
                </a:moveTo>
                <a:cubicBezTo>
                  <a:pt x="3270" y="1"/>
                  <a:pt x="260" y="1248"/>
                  <a:pt x="260" y="1248"/>
                </a:cubicBezTo>
                <a:lnTo>
                  <a:pt x="0" y="2292"/>
                </a:lnTo>
                <a:cubicBezTo>
                  <a:pt x="1508" y="2904"/>
                  <a:pt x="3442" y="3060"/>
                  <a:pt x="4420" y="3060"/>
                </a:cubicBezTo>
                <a:cubicBezTo>
                  <a:pt x="4725" y="3060"/>
                  <a:pt x="4937" y="3045"/>
                  <a:pt x="5014" y="3024"/>
                </a:cubicBezTo>
                <a:cubicBezTo>
                  <a:pt x="5335" y="2929"/>
                  <a:pt x="4703" y="54"/>
                  <a:pt x="4042" y="2"/>
                </a:cubicBezTo>
                <a:cubicBezTo>
                  <a:pt x="4030" y="1"/>
                  <a:pt x="4017" y="1"/>
                  <a:pt x="4004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9" name="Google Shape;4689;p43"/>
          <p:cNvSpPr/>
          <p:nvPr/>
        </p:nvSpPr>
        <p:spPr>
          <a:xfrm>
            <a:off x="2839476" y="3247252"/>
            <a:ext cx="431019" cy="175524"/>
          </a:xfrm>
          <a:custGeom>
            <a:avLst/>
            <a:gdLst/>
            <a:ahLst/>
            <a:cxnLst/>
            <a:rect l="l" t="t" r="r" b="b"/>
            <a:pathLst>
              <a:path w="5265" h="2144" extrusionOk="0">
                <a:moveTo>
                  <a:pt x="4712" y="1"/>
                </a:moveTo>
                <a:cubicBezTo>
                  <a:pt x="4259" y="837"/>
                  <a:pt x="0" y="1375"/>
                  <a:pt x="0" y="1375"/>
                </a:cubicBezTo>
                <a:cubicBezTo>
                  <a:pt x="1508" y="1987"/>
                  <a:pt x="3442" y="2143"/>
                  <a:pt x="4420" y="2143"/>
                </a:cubicBezTo>
                <a:cubicBezTo>
                  <a:pt x="4725" y="2143"/>
                  <a:pt x="4937" y="2128"/>
                  <a:pt x="5014" y="2107"/>
                </a:cubicBezTo>
                <a:cubicBezTo>
                  <a:pt x="5265" y="2031"/>
                  <a:pt x="5175" y="813"/>
                  <a:pt x="4712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0" name="Google Shape;4690;p43"/>
          <p:cNvSpPr/>
          <p:nvPr/>
        </p:nvSpPr>
        <p:spPr>
          <a:xfrm>
            <a:off x="3075983" y="3115694"/>
            <a:ext cx="279815" cy="345808"/>
          </a:xfrm>
          <a:custGeom>
            <a:avLst/>
            <a:gdLst/>
            <a:ahLst/>
            <a:cxnLst/>
            <a:rect l="l" t="t" r="r" b="b"/>
            <a:pathLst>
              <a:path w="3418" h="4224" extrusionOk="0">
                <a:moveTo>
                  <a:pt x="2177" y="0"/>
                </a:moveTo>
                <a:cubicBezTo>
                  <a:pt x="2011" y="0"/>
                  <a:pt x="1827" y="38"/>
                  <a:pt x="1625" y="121"/>
                </a:cubicBezTo>
                <a:cubicBezTo>
                  <a:pt x="326" y="640"/>
                  <a:pt x="1" y="3053"/>
                  <a:pt x="1436" y="4224"/>
                </a:cubicBezTo>
                <a:cubicBezTo>
                  <a:pt x="2300" y="3992"/>
                  <a:pt x="2975" y="3100"/>
                  <a:pt x="3178" y="2184"/>
                </a:cubicBezTo>
                <a:cubicBezTo>
                  <a:pt x="3417" y="1104"/>
                  <a:pt x="3071" y="0"/>
                  <a:pt x="21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1" name="Google Shape;4691;p43"/>
          <p:cNvSpPr/>
          <p:nvPr/>
        </p:nvSpPr>
        <p:spPr>
          <a:xfrm>
            <a:off x="3142948" y="2805341"/>
            <a:ext cx="524673" cy="612123"/>
          </a:xfrm>
          <a:custGeom>
            <a:avLst/>
            <a:gdLst/>
            <a:ahLst/>
            <a:cxnLst/>
            <a:rect l="l" t="t" r="r" b="b"/>
            <a:pathLst>
              <a:path w="6409" h="7477" extrusionOk="0">
                <a:moveTo>
                  <a:pt x="4404" y="1"/>
                </a:moveTo>
                <a:cubicBezTo>
                  <a:pt x="4351" y="1"/>
                  <a:pt x="4299" y="16"/>
                  <a:pt x="4249" y="49"/>
                </a:cubicBezTo>
                <a:cubicBezTo>
                  <a:pt x="1676" y="1749"/>
                  <a:pt x="368" y="4077"/>
                  <a:pt x="141" y="4733"/>
                </a:cubicBezTo>
                <a:cubicBezTo>
                  <a:pt x="0" y="5151"/>
                  <a:pt x="102" y="7476"/>
                  <a:pt x="899" y="7476"/>
                </a:cubicBezTo>
                <a:cubicBezTo>
                  <a:pt x="903" y="7476"/>
                  <a:pt x="907" y="7476"/>
                  <a:pt x="911" y="7476"/>
                </a:cubicBezTo>
                <a:cubicBezTo>
                  <a:pt x="1718" y="7453"/>
                  <a:pt x="5382" y="5201"/>
                  <a:pt x="5911" y="4521"/>
                </a:cubicBezTo>
                <a:cubicBezTo>
                  <a:pt x="6408" y="3881"/>
                  <a:pt x="5243" y="1"/>
                  <a:pt x="44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2" name="Google Shape;4692;p43"/>
          <p:cNvSpPr/>
          <p:nvPr/>
        </p:nvSpPr>
        <p:spPr>
          <a:xfrm>
            <a:off x="3152117" y="3091134"/>
            <a:ext cx="493728" cy="326324"/>
          </a:xfrm>
          <a:custGeom>
            <a:avLst/>
            <a:gdLst/>
            <a:ahLst/>
            <a:cxnLst/>
            <a:rect l="l" t="t" r="r" b="b"/>
            <a:pathLst>
              <a:path w="6031" h="3986" extrusionOk="0">
                <a:moveTo>
                  <a:pt x="5884" y="0"/>
                </a:moveTo>
                <a:cubicBezTo>
                  <a:pt x="5719" y="151"/>
                  <a:pt x="5544" y="298"/>
                  <a:pt x="5355" y="435"/>
                </a:cubicBezTo>
                <a:cubicBezTo>
                  <a:pt x="3685" y="1633"/>
                  <a:pt x="1276" y="2259"/>
                  <a:pt x="183" y="2259"/>
                </a:cubicBezTo>
                <a:cubicBezTo>
                  <a:pt x="118" y="2259"/>
                  <a:pt x="57" y="2257"/>
                  <a:pt x="1" y="2252"/>
                </a:cubicBezTo>
                <a:lnTo>
                  <a:pt x="1" y="2252"/>
                </a:lnTo>
                <a:cubicBezTo>
                  <a:pt x="48" y="3045"/>
                  <a:pt x="285" y="3985"/>
                  <a:pt x="787" y="3985"/>
                </a:cubicBezTo>
                <a:cubicBezTo>
                  <a:pt x="791" y="3985"/>
                  <a:pt x="795" y="3985"/>
                  <a:pt x="799" y="3985"/>
                </a:cubicBezTo>
                <a:cubicBezTo>
                  <a:pt x="1606" y="3962"/>
                  <a:pt x="5369" y="1889"/>
                  <a:pt x="5898" y="1204"/>
                </a:cubicBezTo>
                <a:cubicBezTo>
                  <a:pt x="6030" y="1039"/>
                  <a:pt x="5945" y="477"/>
                  <a:pt x="5884" y="0"/>
                </a:cubicBez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3" name="Google Shape;4693;p43"/>
          <p:cNvSpPr/>
          <p:nvPr/>
        </p:nvSpPr>
        <p:spPr>
          <a:xfrm>
            <a:off x="3616781" y="4666312"/>
            <a:ext cx="110518" cy="37086"/>
          </a:xfrm>
          <a:custGeom>
            <a:avLst/>
            <a:gdLst/>
            <a:ahLst/>
            <a:cxnLst/>
            <a:rect l="l" t="t" r="r" b="b"/>
            <a:pathLst>
              <a:path w="1350" h="453" extrusionOk="0">
                <a:moveTo>
                  <a:pt x="1115" y="1"/>
                </a:moveTo>
                <a:cubicBezTo>
                  <a:pt x="1103" y="1"/>
                  <a:pt x="1090" y="2"/>
                  <a:pt x="1077" y="4"/>
                </a:cubicBezTo>
                <a:cubicBezTo>
                  <a:pt x="793" y="52"/>
                  <a:pt x="0" y="453"/>
                  <a:pt x="0" y="453"/>
                </a:cubicBezTo>
                <a:lnTo>
                  <a:pt x="1294" y="453"/>
                </a:lnTo>
                <a:cubicBezTo>
                  <a:pt x="1294" y="453"/>
                  <a:pt x="1349" y="1"/>
                  <a:pt x="11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4" name="Google Shape;4694;p43"/>
          <p:cNvSpPr/>
          <p:nvPr/>
        </p:nvSpPr>
        <p:spPr>
          <a:xfrm>
            <a:off x="4005229" y="4669423"/>
            <a:ext cx="66147" cy="33975"/>
          </a:xfrm>
          <a:custGeom>
            <a:avLst/>
            <a:gdLst/>
            <a:ahLst/>
            <a:cxnLst/>
            <a:rect l="l" t="t" r="r" b="b"/>
            <a:pathLst>
              <a:path w="808" h="415" extrusionOk="0">
                <a:moveTo>
                  <a:pt x="357" y="1"/>
                </a:moveTo>
                <a:cubicBezTo>
                  <a:pt x="349" y="1"/>
                  <a:pt x="342" y="2"/>
                  <a:pt x="336" y="4"/>
                </a:cubicBezTo>
                <a:cubicBezTo>
                  <a:pt x="199" y="51"/>
                  <a:pt x="0" y="415"/>
                  <a:pt x="0" y="415"/>
                </a:cubicBezTo>
                <a:lnTo>
                  <a:pt x="808" y="415"/>
                </a:lnTo>
                <a:cubicBezTo>
                  <a:pt x="808" y="415"/>
                  <a:pt x="505" y="1"/>
                  <a:pt x="3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5" name="Google Shape;4695;p43"/>
          <p:cNvSpPr/>
          <p:nvPr/>
        </p:nvSpPr>
        <p:spPr>
          <a:xfrm>
            <a:off x="3378636" y="2432443"/>
            <a:ext cx="288820" cy="299635"/>
          </a:xfrm>
          <a:custGeom>
            <a:avLst/>
            <a:gdLst/>
            <a:ahLst/>
            <a:cxnLst/>
            <a:rect l="l" t="t" r="r" b="b"/>
            <a:pathLst>
              <a:path w="3528" h="3660" extrusionOk="0">
                <a:moveTo>
                  <a:pt x="1888" y="1"/>
                </a:moveTo>
                <a:cubicBezTo>
                  <a:pt x="1600" y="1"/>
                  <a:pt x="1293" y="40"/>
                  <a:pt x="992" y="109"/>
                </a:cubicBezTo>
                <a:cubicBezTo>
                  <a:pt x="270" y="279"/>
                  <a:pt x="1" y="1068"/>
                  <a:pt x="657" y="1318"/>
                </a:cubicBezTo>
                <a:cubicBezTo>
                  <a:pt x="1313" y="1568"/>
                  <a:pt x="1280" y="2805"/>
                  <a:pt x="1280" y="2805"/>
                </a:cubicBezTo>
                <a:lnTo>
                  <a:pt x="1658" y="2947"/>
                </a:lnTo>
                <a:lnTo>
                  <a:pt x="2073" y="3660"/>
                </a:lnTo>
                <a:cubicBezTo>
                  <a:pt x="2073" y="3660"/>
                  <a:pt x="2698" y="3124"/>
                  <a:pt x="3118" y="3124"/>
                </a:cubicBezTo>
                <a:cubicBezTo>
                  <a:pt x="3218" y="3124"/>
                  <a:pt x="3306" y="3155"/>
                  <a:pt x="3372" y="3230"/>
                </a:cubicBezTo>
                <a:cubicBezTo>
                  <a:pt x="3372" y="3230"/>
                  <a:pt x="3528" y="969"/>
                  <a:pt x="3140" y="464"/>
                </a:cubicBezTo>
                <a:cubicBezTo>
                  <a:pt x="2889" y="135"/>
                  <a:pt x="2421" y="1"/>
                  <a:pt x="1888" y="1"/>
                </a:cubicBezTo>
                <a:close/>
              </a:path>
            </a:pathLst>
          </a:custGeom>
          <a:solidFill>
            <a:srgbClr val="973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6" name="Google Shape;4696;p43"/>
          <p:cNvSpPr/>
          <p:nvPr/>
        </p:nvSpPr>
        <p:spPr>
          <a:xfrm>
            <a:off x="3491118" y="2601332"/>
            <a:ext cx="51493" cy="83832"/>
          </a:xfrm>
          <a:custGeom>
            <a:avLst/>
            <a:gdLst/>
            <a:ahLst/>
            <a:cxnLst/>
            <a:rect l="l" t="t" r="r" b="b"/>
            <a:pathLst>
              <a:path w="629" h="1024" extrusionOk="0">
                <a:moveTo>
                  <a:pt x="345" y="0"/>
                </a:moveTo>
                <a:cubicBezTo>
                  <a:pt x="214" y="0"/>
                  <a:pt x="89" y="167"/>
                  <a:pt x="48" y="407"/>
                </a:cubicBezTo>
                <a:cubicBezTo>
                  <a:pt x="1" y="686"/>
                  <a:pt x="81" y="955"/>
                  <a:pt x="232" y="1012"/>
                </a:cubicBezTo>
                <a:cubicBezTo>
                  <a:pt x="251" y="1020"/>
                  <a:pt x="271" y="1024"/>
                  <a:pt x="290" y="1024"/>
                </a:cubicBezTo>
                <a:cubicBezTo>
                  <a:pt x="418" y="1024"/>
                  <a:pt x="540" y="857"/>
                  <a:pt x="581" y="620"/>
                </a:cubicBezTo>
                <a:cubicBezTo>
                  <a:pt x="629" y="341"/>
                  <a:pt x="548" y="72"/>
                  <a:pt x="402" y="11"/>
                </a:cubicBezTo>
                <a:cubicBezTo>
                  <a:pt x="383" y="3"/>
                  <a:pt x="364" y="0"/>
                  <a:pt x="345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7" name="Google Shape;4697;p43"/>
          <p:cNvSpPr/>
          <p:nvPr/>
        </p:nvSpPr>
        <p:spPr>
          <a:xfrm>
            <a:off x="3499223" y="2621389"/>
            <a:ext cx="31027" cy="50676"/>
          </a:xfrm>
          <a:custGeom>
            <a:avLst/>
            <a:gdLst/>
            <a:ahLst/>
            <a:cxnLst/>
            <a:rect l="l" t="t" r="r" b="b"/>
            <a:pathLst>
              <a:path w="379" h="619" extrusionOk="0">
                <a:moveTo>
                  <a:pt x="206" y="0"/>
                </a:moveTo>
                <a:cubicBezTo>
                  <a:pt x="130" y="0"/>
                  <a:pt x="54" y="102"/>
                  <a:pt x="29" y="247"/>
                </a:cubicBezTo>
                <a:cubicBezTo>
                  <a:pt x="1" y="412"/>
                  <a:pt x="48" y="578"/>
                  <a:pt x="138" y="611"/>
                </a:cubicBezTo>
                <a:cubicBezTo>
                  <a:pt x="150" y="616"/>
                  <a:pt x="162" y="618"/>
                  <a:pt x="174" y="618"/>
                </a:cubicBezTo>
                <a:cubicBezTo>
                  <a:pt x="252" y="618"/>
                  <a:pt x="326" y="518"/>
                  <a:pt x="350" y="375"/>
                </a:cubicBezTo>
                <a:cubicBezTo>
                  <a:pt x="378" y="205"/>
                  <a:pt x="327" y="44"/>
                  <a:pt x="237" y="6"/>
                </a:cubicBezTo>
                <a:cubicBezTo>
                  <a:pt x="227" y="2"/>
                  <a:pt x="216" y="0"/>
                  <a:pt x="206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8" name="Google Shape;4698;p43"/>
          <p:cNvSpPr/>
          <p:nvPr/>
        </p:nvSpPr>
        <p:spPr>
          <a:xfrm>
            <a:off x="3500778" y="2638499"/>
            <a:ext cx="21367" cy="34794"/>
          </a:xfrm>
          <a:custGeom>
            <a:avLst/>
            <a:gdLst/>
            <a:ahLst/>
            <a:cxnLst/>
            <a:rect l="l" t="t" r="r" b="b"/>
            <a:pathLst>
              <a:path w="261" h="425" extrusionOk="0">
                <a:moveTo>
                  <a:pt x="143" y="1"/>
                </a:moveTo>
                <a:cubicBezTo>
                  <a:pt x="89" y="1"/>
                  <a:pt x="36" y="71"/>
                  <a:pt x="20" y="170"/>
                </a:cubicBezTo>
                <a:cubicBezTo>
                  <a:pt x="1" y="284"/>
                  <a:pt x="34" y="397"/>
                  <a:pt x="95" y="421"/>
                </a:cubicBezTo>
                <a:cubicBezTo>
                  <a:pt x="103" y="424"/>
                  <a:pt x="110" y="425"/>
                  <a:pt x="118" y="425"/>
                </a:cubicBezTo>
                <a:cubicBezTo>
                  <a:pt x="172" y="425"/>
                  <a:pt x="225" y="355"/>
                  <a:pt x="241" y="255"/>
                </a:cubicBezTo>
                <a:cubicBezTo>
                  <a:pt x="260" y="142"/>
                  <a:pt x="227" y="29"/>
                  <a:pt x="166" y="5"/>
                </a:cubicBezTo>
                <a:cubicBezTo>
                  <a:pt x="158" y="2"/>
                  <a:pt x="151" y="1"/>
                  <a:pt x="143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9" name="Google Shape;4699;p43"/>
          <p:cNvSpPr/>
          <p:nvPr/>
        </p:nvSpPr>
        <p:spPr>
          <a:xfrm>
            <a:off x="2717825" y="3273531"/>
            <a:ext cx="75316" cy="79084"/>
          </a:xfrm>
          <a:custGeom>
            <a:avLst/>
            <a:gdLst/>
            <a:ahLst/>
            <a:cxnLst/>
            <a:rect l="l" t="t" r="r" b="b"/>
            <a:pathLst>
              <a:path w="920" h="966" extrusionOk="0">
                <a:moveTo>
                  <a:pt x="374" y="0"/>
                </a:moveTo>
                <a:cubicBezTo>
                  <a:pt x="196" y="0"/>
                  <a:pt x="0" y="239"/>
                  <a:pt x="32" y="388"/>
                </a:cubicBezTo>
                <a:cubicBezTo>
                  <a:pt x="63" y="560"/>
                  <a:pt x="282" y="966"/>
                  <a:pt x="553" y="966"/>
                </a:cubicBezTo>
                <a:cubicBezTo>
                  <a:pt x="573" y="966"/>
                  <a:pt x="593" y="964"/>
                  <a:pt x="613" y="959"/>
                </a:cubicBezTo>
                <a:cubicBezTo>
                  <a:pt x="919" y="889"/>
                  <a:pt x="674" y="166"/>
                  <a:pt x="480" y="34"/>
                </a:cubicBezTo>
                <a:cubicBezTo>
                  <a:pt x="447" y="10"/>
                  <a:pt x="411" y="0"/>
                  <a:pt x="374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0" name="Google Shape;4700;p43"/>
          <p:cNvSpPr/>
          <p:nvPr/>
        </p:nvSpPr>
        <p:spPr>
          <a:xfrm>
            <a:off x="2732397" y="3252410"/>
            <a:ext cx="75398" cy="79002"/>
          </a:xfrm>
          <a:custGeom>
            <a:avLst/>
            <a:gdLst/>
            <a:ahLst/>
            <a:cxnLst/>
            <a:rect l="l" t="t" r="r" b="b"/>
            <a:pathLst>
              <a:path w="921" h="965" extrusionOk="0">
                <a:moveTo>
                  <a:pt x="376" y="0"/>
                </a:moveTo>
                <a:cubicBezTo>
                  <a:pt x="195" y="0"/>
                  <a:pt x="1" y="238"/>
                  <a:pt x="28" y="391"/>
                </a:cubicBezTo>
                <a:cubicBezTo>
                  <a:pt x="59" y="563"/>
                  <a:pt x="283" y="964"/>
                  <a:pt x="550" y="964"/>
                </a:cubicBezTo>
                <a:cubicBezTo>
                  <a:pt x="570" y="964"/>
                  <a:pt x="589" y="962"/>
                  <a:pt x="609" y="958"/>
                </a:cubicBezTo>
                <a:cubicBezTo>
                  <a:pt x="921" y="892"/>
                  <a:pt x="675" y="169"/>
                  <a:pt x="482" y="32"/>
                </a:cubicBezTo>
                <a:cubicBezTo>
                  <a:pt x="448" y="10"/>
                  <a:pt x="412" y="0"/>
                  <a:pt x="376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1" name="Google Shape;4701;p43"/>
          <p:cNvSpPr/>
          <p:nvPr/>
        </p:nvSpPr>
        <p:spPr>
          <a:xfrm>
            <a:off x="2699160" y="3200834"/>
            <a:ext cx="130083" cy="68687"/>
          </a:xfrm>
          <a:custGeom>
            <a:avLst/>
            <a:gdLst/>
            <a:ahLst/>
            <a:cxnLst/>
            <a:rect l="l" t="t" r="r" b="b"/>
            <a:pathLst>
              <a:path w="1589" h="839" extrusionOk="0">
                <a:moveTo>
                  <a:pt x="249" y="1"/>
                </a:moveTo>
                <a:cubicBezTo>
                  <a:pt x="239" y="1"/>
                  <a:pt x="228" y="1"/>
                  <a:pt x="217" y="1"/>
                </a:cubicBezTo>
                <a:cubicBezTo>
                  <a:pt x="0" y="6"/>
                  <a:pt x="0" y="280"/>
                  <a:pt x="123" y="303"/>
                </a:cubicBezTo>
                <a:cubicBezTo>
                  <a:pt x="420" y="365"/>
                  <a:pt x="609" y="454"/>
                  <a:pt x="968" y="799"/>
                </a:cubicBezTo>
                <a:cubicBezTo>
                  <a:pt x="996" y="827"/>
                  <a:pt x="1044" y="839"/>
                  <a:pt x="1101" y="839"/>
                </a:cubicBezTo>
                <a:cubicBezTo>
                  <a:pt x="1296" y="839"/>
                  <a:pt x="1588" y="697"/>
                  <a:pt x="1464" y="558"/>
                </a:cubicBezTo>
                <a:cubicBezTo>
                  <a:pt x="1312" y="383"/>
                  <a:pt x="704" y="1"/>
                  <a:pt x="249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2" name="Google Shape;4702;p43"/>
          <p:cNvSpPr/>
          <p:nvPr/>
        </p:nvSpPr>
        <p:spPr>
          <a:xfrm>
            <a:off x="2728713" y="3242668"/>
            <a:ext cx="163566" cy="118872"/>
          </a:xfrm>
          <a:custGeom>
            <a:avLst/>
            <a:gdLst/>
            <a:ahLst/>
            <a:cxnLst/>
            <a:rect l="l" t="t" r="r" b="b"/>
            <a:pathLst>
              <a:path w="1998" h="1452" extrusionOk="0">
                <a:moveTo>
                  <a:pt x="918" y="0"/>
                </a:moveTo>
                <a:cubicBezTo>
                  <a:pt x="599" y="0"/>
                  <a:pt x="0" y="439"/>
                  <a:pt x="215" y="864"/>
                </a:cubicBezTo>
                <a:cubicBezTo>
                  <a:pt x="398" y="1221"/>
                  <a:pt x="670" y="1452"/>
                  <a:pt x="1120" y="1452"/>
                </a:cubicBezTo>
                <a:cubicBezTo>
                  <a:pt x="1205" y="1452"/>
                  <a:pt x="1297" y="1443"/>
                  <a:pt x="1395" y="1426"/>
                </a:cubicBezTo>
                <a:cubicBezTo>
                  <a:pt x="1762" y="1365"/>
                  <a:pt x="1998" y="359"/>
                  <a:pt x="1679" y="359"/>
                </a:cubicBezTo>
                <a:cubicBezTo>
                  <a:pt x="1677" y="359"/>
                  <a:pt x="1676" y="359"/>
                  <a:pt x="1674" y="359"/>
                </a:cubicBezTo>
                <a:cubicBezTo>
                  <a:pt x="1668" y="359"/>
                  <a:pt x="1662" y="359"/>
                  <a:pt x="1656" y="359"/>
                </a:cubicBezTo>
                <a:cubicBezTo>
                  <a:pt x="1344" y="359"/>
                  <a:pt x="1243" y="9"/>
                  <a:pt x="928" y="0"/>
                </a:cubicBezTo>
                <a:cubicBezTo>
                  <a:pt x="925" y="0"/>
                  <a:pt x="921" y="0"/>
                  <a:pt x="918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3" name="Google Shape;4703;p43"/>
          <p:cNvSpPr/>
          <p:nvPr/>
        </p:nvSpPr>
        <p:spPr>
          <a:xfrm>
            <a:off x="3422680" y="2627693"/>
            <a:ext cx="9414" cy="29800"/>
          </a:xfrm>
          <a:custGeom>
            <a:avLst/>
            <a:gdLst/>
            <a:ahLst/>
            <a:cxnLst/>
            <a:rect l="l" t="t" r="r" b="b"/>
            <a:pathLst>
              <a:path w="115" h="364" extrusionOk="0">
                <a:moveTo>
                  <a:pt x="43" y="0"/>
                </a:moveTo>
                <a:cubicBezTo>
                  <a:pt x="15" y="0"/>
                  <a:pt x="1" y="80"/>
                  <a:pt x="10" y="180"/>
                </a:cubicBezTo>
                <a:cubicBezTo>
                  <a:pt x="20" y="283"/>
                  <a:pt x="48" y="364"/>
                  <a:pt x="76" y="364"/>
                </a:cubicBezTo>
                <a:cubicBezTo>
                  <a:pt x="100" y="364"/>
                  <a:pt x="114" y="283"/>
                  <a:pt x="105" y="180"/>
                </a:cubicBezTo>
                <a:cubicBezTo>
                  <a:pt x="95" y="80"/>
                  <a:pt x="67" y="0"/>
                  <a:pt x="43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4" name="Google Shape;4704;p43"/>
          <p:cNvSpPr/>
          <p:nvPr/>
        </p:nvSpPr>
        <p:spPr>
          <a:xfrm>
            <a:off x="3409172" y="2597894"/>
            <a:ext cx="19811" cy="28326"/>
          </a:xfrm>
          <a:custGeom>
            <a:avLst/>
            <a:gdLst/>
            <a:ahLst/>
            <a:cxnLst/>
            <a:rect l="l" t="t" r="r" b="b"/>
            <a:pathLst>
              <a:path w="242" h="346" extrusionOk="0">
                <a:moveTo>
                  <a:pt x="71" y="1"/>
                </a:moveTo>
                <a:cubicBezTo>
                  <a:pt x="43" y="1"/>
                  <a:pt x="15" y="20"/>
                  <a:pt x="15" y="48"/>
                </a:cubicBezTo>
                <a:lnTo>
                  <a:pt x="1" y="284"/>
                </a:lnTo>
                <a:cubicBezTo>
                  <a:pt x="1" y="317"/>
                  <a:pt x="24" y="341"/>
                  <a:pt x="53" y="341"/>
                </a:cubicBezTo>
                <a:lnTo>
                  <a:pt x="171" y="345"/>
                </a:lnTo>
                <a:cubicBezTo>
                  <a:pt x="173" y="346"/>
                  <a:pt x="175" y="346"/>
                  <a:pt x="178" y="346"/>
                </a:cubicBezTo>
                <a:cubicBezTo>
                  <a:pt x="203" y="346"/>
                  <a:pt x="223" y="324"/>
                  <a:pt x="227" y="298"/>
                </a:cubicBezTo>
                <a:lnTo>
                  <a:pt x="241" y="62"/>
                </a:lnTo>
                <a:cubicBezTo>
                  <a:pt x="241" y="34"/>
                  <a:pt x="218" y="10"/>
                  <a:pt x="189" y="10"/>
                </a:cubicBezTo>
                <a:lnTo>
                  <a:pt x="71" y="1"/>
                </a:lnTo>
                <a:close/>
              </a:path>
            </a:pathLst>
          </a:custGeom>
          <a:solidFill>
            <a:srgbClr val="973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5" name="Google Shape;4705;p43"/>
          <p:cNvSpPr/>
          <p:nvPr/>
        </p:nvSpPr>
        <p:spPr>
          <a:xfrm>
            <a:off x="1767622" y="2544190"/>
            <a:ext cx="18993" cy="38723"/>
          </a:xfrm>
          <a:custGeom>
            <a:avLst/>
            <a:gdLst/>
            <a:ahLst/>
            <a:cxnLst/>
            <a:rect l="l" t="t" r="r" b="b"/>
            <a:pathLst>
              <a:path w="232" h="473" extrusionOk="0">
                <a:moveTo>
                  <a:pt x="0" y="0"/>
                </a:moveTo>
                <a:lnTo>
                  <a:pt x="10" y="472"/>
                </a:lnTo>
                <a:cubicBezTo>
                  <a:pt x="10" y="472"/>
                  <a:pt x="217" y="369"/>
                  <a:pt x="222" y="321"/>
                </a:cubicBezTo>
                <a:cubicBezTo>
                  <a:pt x="231" y="274"/>
                  <a:pt x="184" y="142"/>
                  <a:pt x="0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6" name="Google Shape;4706;p43"/>
          <p:cNvSpPr/>
          <p:nvPr/>
        </p:nvSpPr>
        <p:spPr>
          <a:xfrm>
            <a:off x="1316465" y="2941893"/>
            <a:ext cx="319355" cy="801810"/>
          </a:xfrm>
          <a:custGeom>
            <a:avLst/>
            <a:gdLst/>
            <a:ahLst/>
            <a:cxnLst/>
            <a:rect l="l" t="t" r="r" b="b"/>
            <a:pathLst>
              <a:path w="3901" h="9794" extrusionOk="0">
                <a:moveTo>
                  <a:pt x="1894" y="1"/>
                </a:moveTo>
                <a:cubicBezTo>
                  <a:pt x="388" y="4600"/>
                  <a:pt x="1" y="9477"/>
                  <a:pt x="1" y="9477"/>
                </a:cubicBezTo>
                <a:cubicBezTo>
                  <a:pt x="1" y="9477"/>
                  <a:pt x="1602" y="9794"/>
                  <a:pt x="2823" y="9794"/>
                </a:cubicBezTo>
                <a:cubicBezTo>
                  <a:pt x="3262" y="9794"/>
                  <a:pt x="3652" y="9753"/>
                  <a:pt x="3901" y="9642"/>
                </a:cubicBezTo>
                <a:lnTo>
                  <a:pt x="3707" y="5185"/>
                </a:lnTo>
                <a:cubicBezTo>
                  <a:pt x="3707" y="5185"/>
                  <a:pt x="2537" y="5385"/>
                  <a:pt x="1730" y="5385"/>
                </a:cubicBezTo>
                <a:cubicBezTo>
                  <a:pt x="1393" y="5385"/>
                  <a:pt x="1120" y="5350"/>
                  <a:pt x="1021" y="5251"/>
                </a:cubicBezTo>
                <a:cubicBezTo>
                  <a:pt x="686" y="4916"/>
                  <a:pt x="1923" y="752"/>
                  <a:pt x="1923" y="752"/>
                </a:cubicBezTo>
                <a:lnTo>
                  <a:pt x="18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7" name="Google Shape;4707;p43"/>
          <p:cNvSpPr/>
          <p:nvPr/>
        </p:nvSpPr>
        <p:spPr>
          <a:xfrm>
            <a:off x="1610687" y="2415088"/>
            <a:ext cx="180185" cy="265988"/>
          </a:xfrm>
          <a:custGeom>
            <a:avLst/>
            <a:gdLst/>
            <a:ahLst/>
            <a:cxnLst/>
            <a:rect l="l" t="t" r="r" b="b"/>
            <a:pathLst>
              <a:path w="2201" h="3249" extrusionOk="0">
                <a:moveTo>
                  <a:pt x="1357" y="0"/>
                </a:moveTo>
                <a:cubicBezTo>
                  <a:pt x="870" y="0"/>
                  <a:pt x="82" y="630"/>
                  <a:pt x="61" y="1233"/>
                </a:cubicBezTo>
                <a:cubicBezTo>
                  <a:pt x="0" y="2956"/>
                  <a:pt x="1752" y="3249"/>
                  <a:pt x="1752" y="3249"/>
                </a:cubicBezTo>
                <a:cubicBezTo>
                  <a:pt x="2200" y="2035"/>
                  <a:pt x="1993" y="331"/>
                  <a:pt x="1572" y="57"/>
                </a:cubicBezTo>
                <a:cubicBezTo>
                  <a:pt x="1513" y="18"/>
                  <a:pt x="1439" y="0"/>
                  <a:pt x="1357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8" name="Google Shape;4708;p43"/>
          <p:cNvSpPr/>
          <p:nvPr/>
        </p:nvSpPr>
        <p:spPr>
          <a:xfrm>
            <a:off x="1663981" y="2424338"/>
            <a:ext cx="99057" cy="172085"/>
          </a:xfrm>
          <a:custGeom>
            <a:avLst/>
            <a:gdLst/>
            <a:ahLst/>
            <a:cxnLst/>
            <a:rect l="l" t="t" r="r" b="b"/>
            <a:pathLst>
              <a:path w="1210" h="2102" extrusionOk="0">
                <a:moveTo>
                  <a:pt x="827" y="1"/>
                </a:moveTo>
                <a:cubicBezTo>
                  <a:pt x="667" y="1"/>
                  <a:pt x="423" y="80"/>
                  <a:pt x="260" y="506"/>
                </a:cubicBezTo>
                <a:cubicBezTo>
                  <a:pt x="1" y="1181"/>
                  <a:pt x="761" y="2102"/>
                  <a:pt x="761" y="2102"/>
                </a:cubicBezTo>
                <a:cubicBezTo>
                  <a:pt x="1209" y="1658"/>
                  <a:pt x="822" y="241"/>
                  <a:pt x="987" y="29"/>
                </a:cubicBezTo>
                <a:cubicBezTo>
                  <a:pt x="987" y="29"/>
                  <a:pt x="922" y="1"/>
                  <a:pt x="827" y="1"/>
                </a:cubicBezTo>
                <a:close/>
              </a:path>
            </a:pathLst>
          </a:custGeom>
          <a:solidFill>
            <a:srgbClr val="A6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9" name="Google Shape;4709;p43"/>
          <p:cNvSpPr/>
          <p:nvPr/>
        </p:nvSpPr>
        <p:spPr>
          <a:xfrm>
            <a:off x="1634264" y="2565802"/>
            <a:ext cx="80801" cy="200330"/>
          </a:xfrm>
          <a:custGeom>
            <a:avLst/>
            <a:gdLst/>
            <a:ahLst/>
            <a:cxnLst/>
            <a:rect l="l" t="t" r="r" b="b"/>
            <a:pathLst>
              <a:path w="987" h="2447" extrusionOk="0">
                <a:moveTo>
                  <a:pt x="0" y="1"/>
                </a:moveTo>
                <a:lnTo>
                  <a:pt x="52" y="2050"/>
                </a:lnTo>
                <a:lnTo>
                  <a:pt x="883" y="2446"/>
                </a:lnTo>
                <a:lnTo>
                  <a:pt x="987" y="1904"/>
                </a:lnTo>
                <a:lnTo>
                  <a:pt x="671" y="482"/>
                </a:lnTo>
                <a:lnTo>
                  <a:pt x="0" y="1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0" name="Google Shape;4710;p43"/>
          <p:cNvSpPr/>
          <p:nvPr/>
        </p:nvSpPr>
        <p:spPr>
          <a:xfrm>
            <a:off x="1775317" y="2732399"/>
            <a:ext cx="139989" cy="295050"/>
          </a:xfrm>
          <a:custGeom>
            <a:avLst/>
            <a:gdLst/>
            <a:ahLst/>
            <a:cxnLst/>
            <a:rect l="l" t="t" r="r" b="b"/>
            <a:pathLst>
              <a:path w="1710" h="3604" extrusionOk="0">
                <a:moveTo>
                  <a:pt x="0" y="1"/>
                </a:moveTo>
                <a:lnTo>
                  <a:pt x="213" y="3603"/>
                </a:lnTo>
                <a:cubicBezTo>
                  <a:pt x="1219" y="3277"/>
                  <a:pt x="1710" y="2536"/>
                  <a:pt x="1710" y="2536"/>
                </a:cubicBezTo>
                <a:cubicBezTo>
                  <a:pt x="1710" y="2536"/>
                  <a:pt x="1422" y="1516"/>
                  <a:pt x="0" y="1"/>
                </a:cubicBezTo>
                <a:close/>
              </a:path>
            </a:pathLst>
          </a:custGeom>
          <a:solidFill>
            <a:srgbClr val="EAE5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1" name="Google Shape;4711;p43"/>
          <p:cNvSpPr/>
          <p:nvPr/>
        </p:nvSpPr>
        <p:spPr>
          <a:xfrm>
            <a:off x="1468406" y="3178076"/>
            <a:ext cx="441907" cy="1515367"/>
          </a:xfrm>
          <a:custGeom>
            <a:avLst/>
            <a:gdLst/>
            <a:ahLst/>
            <a:cxnLst/>
            <a:rect l="l" t="t" r="r" b="b"/>
            <a:pathLst>
              <a:path w="5398" h="18510" extrusionOk="0">
                <a:moveTo>
                  <a:pt x="1752" y="1"/>
                </a:moveTo>
                <a:cubicBezTo>
                  <a:pt x="1752" y="1"/>
                  <a:pt x="1" y="2253"/>
                  <a:pt x="1" y="5497"/>
                </a:cubicBezTo>
                <a:cubicBezTo>
                  <a:pt x="1" y="8306"/>
                  <a:pt x="2612" y="18509"/>
                  <a:pt x="2612" y="18509"/>
                </a:cubicBezTo>
                <a:lnTo>
                  <a:pt x="2819" y="18509"/>
                </a:lnTo>
                <a:cubicBezTo>
                  <a:pt x="4538" y="12182"/>
                  <a:pt x="5397" y="4075"/>
                  <a:pt x="4741" y="397"/>
                </a:cubicBezTo>
                <a:lnTo>
                  <a:pt x="1752" y="1"/>
                </a:lnTo>
                <a:close/>
              </a:path>
            </a:pathLst>
          </a:custGeom>
          <a:solidFill>
            <a:srgbClr val="4E2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2" name="Google Shape;4712;p43"/>
          <p:cNvSpPr/>
          <p:nvPr/>
        </p:nvSpPr>
        <p:spPr>
          <a:xfrm>
            <a:off x="1681418" y="3311435"/>
            <a:ext cx="223819" cy="1382005"/>
          </a:xfrm>
          <a:custGeom>
            <a:avLst/>
            <a:gdLst/>
            <a:ahLst/>
            <a:cxnLst/>
            <a:rect l="l" t="t" r="r" b="b"/>
            <a:pathLst>
              <a:path w="2734" h="16881" extrusionOk="0">
                <a:moveTo>
                  <a:pt x="2290" y="1"/>
                </a:moveTo>
                <a:lnTo>
                  <a:pt x="1077" y="1342"/>
                </a:lnTo>
                <a:cubicBezTo>
                  <a:pt x="1091" y="5855"/>
                  <a:pt x="1091" y="11040"/>
                  <a:pt x="0" y="16847"/>
                </a:cubicBezTo>
                <a:cubicBezTo>
                  <a:pt x="10" y="16871"/>
                  <a:pt x="10" y="16880"/>
                  <a:pt x="10" y="16880"/>
                </a:cubicBezTo>
                <a:lnTo>
                  <a:pt x="217" y="16880"/>
                </a:lnTo>
                <a:cubicBezTo>
                  <a:pt x="1695" y="11441"/>
                  <a:pt x="2734" y="4779"/>
                  <a:pt x="2290" y="1"/>
                </a:cubicBezTo>
                <a:close/>
              </a:path>
            </a:pathLst>
          </a:custGeom>
          <a:solidFill>
            <a:srgbClr val="5F34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3" name="Google Shape;4713;p43"/>
          <p:cNvSpPr/>
          <p:nvPr/>
        </p:nvSpPr>
        <p:spPr>
          <a:xfrm>
            <a:off x="1526776" y="2720037"/>
            <a:ext cx="343342" cy="604755"/>
          </a:xfrm>
          <a:custGeom>
            <a:avLst/>
            <a:gdLst/>
            <a:ahLst/>
            <a:cxnLst/>
            <a:rect l="l" t="t" r="r" b="b"/>
            <a:pathLst>
              <a:path w="4194" h="7387" extrusionOk="0">
                <a:moveTo>
                  <a:pt x="2895" y="1"/>
                </a:moveTo>
                <a:lnTo>
                  <a:pt x="1544" y="20"/>
                </a:lnTo>
                <a:cubicBezTo>
                  <a:pt x="1242" y="2678"/>
                  <a:pt x="968" y="5364"/>
                  <a:pt x="1" y="7371"/>
                </a:cubicBezTo>
                <a:cubicBezTo>
                  <a:pt x="107" y="7381"/>
                  <a:pt x="222" y="7386"/>
                  <a:pt x="343" y="7386"/>
                </a:cubicBezTo>
                <a:cubicBezTo>
                  <a:pt x="1805" y="7386"/>
                  <a:pt x="4193" y="6682"/>
                  <a:pt x="4193" y="6682"/>
                </a:cubicBezTo>
                <a:cubicBezTo>
                  <a:pt x="4099" y="3112"/>
                  <a:pt x="2895" y="1"/>
                  <a:pt x="28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4" name="Google Shape;4714;p43"/>
          <p:cNvSpPr/>
          <p:nvPr/>
        </p:nvSpPr>
        <p:spPr>
          <a:xfrm>
            <a:off x="1526776" y="2720037"/>
            <a:ext cx="291112" cy="604837"/>
          </a:xfrm>
          <a:custGeom>
            <a:avLst/>
            <a:gdLst/>
            <a:ahLst/>
            <a:cxnLst/>
            <a:rect l="l" t="t" r="r" b="b"/>
            <a:pathLst>
              <a:path w="3556" h="7388" extrusionOk="0">
                <a:moveTo>
                  <a:pt x="2895" y="1"/>
                </a:moveTo>
                <a:lnTo>
                  <a:pt x="1544" y="20"/>
                </a:lnTo>
                <a:cubicBezTo>
                  <a:pt x="1242" y="2678"/>
                  <a:pt x="968" y="5364"/>
                  <a:pt x="1" y="7371"/>
                </a:cubicBezTo>
                <a:cubicBezTo>
                  <a:pt x="110" y="7382"/>
                  <a:pt x="228" y="7387"/>
                  <a:pt x="352" y="7387"/>
                </a:cubicBezTo>
                <a:cubicBezTo>
                  <a:pt x="970" y="7387"/>
                  <a:pt x="1751" y="7261"/>
                  <a:pt x="2446" y="7116"/>
                </a:cubicBezTo>
                <a:cubicBezTo>
                  <a:pt x="2815" y="6332"/>
                  <a:pt x="3131" y="5374"/>
                  <a:pt x="3329" y="4316"/>
                </a:cubicBezTo>
                <a:cubicBezTo>
                  <a:pt x="3471" y="3575"/>
                  <a:pt x="3546" y="2857"/>
                  <a:pt x="3556" y="2201"/>
                </a:cubicBezTo>
                <a:cubicBezTo>
                  <a:pt x="3230" y="865"/>
                  <a:pt x="2895" y="1"/>
                  <a:pt x="28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5" name="Google Shape;4715;p43"/>
          <p:cNvSpPr/>
          <p:nvPr/>
        </p:nvSpPr>
        <p:spPr>
          <a:xfrm>
            <a:off x="1657432" y="4667458"/>
            <a:ext cx="99384" cy="38641"/>
          </a:xfrm>
          <a:custGeom>
            <a:avLst/>
            <a:gdLst/>
            <a:ahLst/>
            <a:cxnLst/>
            <a:rect l="l" t="t" r="r" b="b"/>
            <a:pathLst>
              <a:path w="1214" h="472" extrusionOk="0">
                <a:moveTo>
                  <a:pt x="349" y="0"/>
                </a:moveTo>
                <a:cubicBezTo>
                  <a:pt x="72" y="0"/>
                  <a:pt x="0" y="472"/>
                  <a:pt x="0" y="472"/>
                </a:cubicBezTo>
                <a:lnTo>
                  <a:pt x="1214" y="472"/>
                </a:lnTo>
                <a:cubicBezTo>
                  <a:pt x="1214" y="472"/>
                  <a:pt x="671" y="123"/>
                  <a:pt x="482" y="33"/>
                </a:cubicBezTo>
                <a:cubicBezTo>
                  <a:pt x="433" y="10"/>
                  <a:pt x="389" y="0"/>
                  <a:pt x="3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6" name="Google Shape;4716;p43"/>
          <p:cNvSpPr/>
          <p:nvPr/>
        </p:nvSpPr>
        <p:spPr>
          <a:xfrm>
            <a:off x="1793900" y="3382576"/>
            <a:ext cx="44616" cy="61728"/>
          </a:xfrm>
          <a:custGeom>
            <a:avLst/>
            <a:gdLst/>
            <a:ahLst/>
            <a:cxnLst/>
            <a:rect l="l" t="t" r="r" b="b"/>
            <a:pathLst>
              <a:path w="545" h="754" extrusionOk="0">
                <a:moveTo>
                  <a:pt x="227" y="0"/>
                </a:moveTo>
                <a:lnTo>
                  <a:pt x="43" y="170"/>
                </a:lnTo>
                <a:cubicBezTo>
                  <a:pt x="0" y="307"/>
                  <a:pt x="66" y="680"/>
                  <a:pt x="142" y="737"/>
                </a:cubicBezTo>
                <a:cubicBezTo>
                  <a:pt x="155" y="748"/>
                  <a:pt x="178" y="753"/>
                  <a:pt x="205" y="753"/>
                </a:cubicBezTo>
                <a:cubicBezTo>
                  <a:pt x="327" y="753"/>
                  <a:pt x="544" y="642"/>
                  <a:pt x="463" y="449"/>
                </a:cubicBezTo>
                <a:cubicBezTo>
                  <a:pt x="364" y="208"/>
                  <a:pt x="227" y="0"/>
                  <a:pt x="227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7" name="Google Shape;4717;p43"/>
          <p:cNvSpPr/>
          <p:nvPr/>
        </p:nvSpPr>
        <p:spPr>
          <a:xfrm>
            <a:off x="1806753" y="3379793"/>
            <a:ext cx="56814" cy="38150"/>
          </a:xfrm>
          <a:custGeom>
            <a:avLst/>
            <a:gdLst/>
            <a:ahLst/>
            <a:cxnLst/>
            <a:rect l="l" t="t" r="r" b="b"/>
            <a:pathLst>
              <a:path w="694" h="466" extrusionOk="0">
                <a:moveTo>
                  <a:pt x="42" y="0"/>
                </a:moveTo>
                <a:cubicBezTo>
                  <a:pt x="1" y="0"/>
                  <a:pt x="25" y="209"/>
                  <a:pt x="70" y="270"/>
                </a:cubicBezTo>
                <a:cubicBezTo>
                  <a:pt x="114" y="331"/>
                  <a:pt x="523" y="466"/>
                  <a:pt x="645" y="466"/>
                </a:cubicBezTo>
                <a:cubicBezTo>
                  <a:pt x="665" y="466"/>
                  <a:pt x="677" y="462"/>
                  <a:pt x="679" y="455"/>
                </a:cubicBezTo>
                <a:cubicBezTo>
                  <a:pt x="693" y="398"/>
                  <a:pt x="240" y="223"/>
                  <a:pt x="65" y="15"/>
                </a:cubicBezTo>
                <a:cubicBezTo>
                  <a:pt x="56" y="5"/>
                  <a:pt x="48" y="0"/>
                  <a:pt x="42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8" name="Google Shape;4718;p43"/>
          <p:cNvSpPr/>
          <p:nvPr/>
        </p:nvSpPr>
        <p:spPr>
          <a:xfrm>
            <a:off x="1801186" y="3426702"/>
            <a:ext cx="16864" cy="54033"/>
          </a:xfrm>
          <a:custGeom>
            <a:avLst/>
            <a:gdLst/>
            <a:ahLst/>
            <a:cxnLst/>
            <a:rect l="l" t="t" r="r" b="b"/>
            <a:pathLst>
              <a:path w="206" h="660" extrusionOk="0">
                <a:moveTo>
                  <a:pt x="86" y="1"/>
                </a:moveTo>
                <a:cubicBezTo>
                  <a:pt x="52" y="1"/>
                  <a:pt x="26" y="73"/>
                  <a:pt x="34" y="127"/>
                </a:cubicBezTo>
                <a:cubicBezTo>
                  <a:pt x="76" y="406"/>
                  <a:pt x="1" y="628"/>
                  <a:pt x="24" y="656"/>
                </a:cubicBezTo>
                <a:cubicBezTo>
                  <a:pt x="26" y="658"/>
                  <a:pt x="28" y="659"/>
                  <a:pt x="31" y="659"/>
                </a:cubicBezTo>
                <a:cubicBezTo>
                  <a:pt x="71" y="659"/>
                  <a:pt x="206" y="395"/>
                  <a:pt x="161" y="151"/>
                </a:cubicBezTo>
                <a:cubicBezTo>
                  <a:pt x="139" y="39"/>
                  <a:pt x="111" y="1"/>
                  <a:pt x="86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9" name="Google Shape;4719;p43"/>
          <p:cNvSpPr/>
          <p:nvPr/>
        </p:nvSpPr>
        <p:spPr>
          <a:xfrm>
            <a:off x="1805443" y="3407709"/>
            <a:ext cx="25624" cy="73026"/>
          </a:xfrm>
          <a:custGeom>
            <a:avLst/>
            <a:gdLst/>
            <a:ahLst/>
            <a:cxnLst/>
            <a:rect l="l" t="t" r="r" b="b"/>
            <a:pathLst>
              <a:path w="313" h="892" extrusionOk="0">
                <a:moveTo>
                  <a:pt x="1" y="0"/>
                </a:moveTo>
                <a:lnTo>
                  <a:pt x="1" y="0"/>
                </a:lnTo>
                <a:cubicBezTo>
                  <a:pt x="227" y="392"/>
                  <a:pt x="142" y="850"/>
                  <a:pt x="180" y="888"/>
                </a:cubicBezTo>
                <a:cubicBezTo>
                  <a:pt x="183" y="890"/>
                  <a:pt x="185" y="891"/>
                  <a:pt x="188" y="891"/>
                </a:cubicBezTo>
                <a:cubicBezTo>
                  <a:pt x="233" y="891"/>
                  <a:pt x="312" y="566"/>
                  <a:pt x="227" y="321"/>
                </a:cubicBezTo>
                <a:cubicBezTo>
                  <a:pt x="152" y="90"/>
                  <a:pt x="1" y="0"/>
                  <a:pt x="1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0" name="Google Shape;4720;p43"/>
          <p:cNvSpPr/>
          <p:nvPr/>
        </p:nvSpPr>
        <p:spPr>
          <a:xfrm>
            <a:off x="1815922" y="3399195"/>
            <a:ext cx="24560" cy="66722"/>
          </a:xfrm>
          <a:custGeom>
            <a:avLst/>
            <a:gdLst/>
            <a:ahLst/>
            <a:cxnLst/>
            <a:rect l="l" t="t" r="r" b="b"/>
            <a:pathLst>
              <a:path w="300" h="815" extrusionOk="0">
                <a:moveTo>
                  <a:pt x="0" y="0"/>
                </a:moveTo>
                <a:lnTo>
                  <a:pt x="0" y="0"/>
                </a:lnTo>
                <a:cubicBezTo>
                  <a:pt x="232" y="435"/>
                  <a:pt x="180" y="789"/>
                  <a:pt x="203" y="812"/>
                </a:cubicBezTo>
                <a:cubicBezTo>
                  <a:pt x="205" y="814"/>
                  <a:pt x="206" y="814"/>
                  <a:pt x="207" y="814"/>
                </a:cubicBezTo>
                <a:cubicBezTo>
                  <a:pt x="238" y="814"/>
                  <a:pt x="299" y="580"/>
                  <a:pt x="232" y="364"/>
                </a:cubicBezTo>
                <a:cubicBezTo>
                  <a:pt x="156" y="100"/>
                  <a:pt x="0" y="0"/>
                  <a:pt x="0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1" name="Google Shape;4721;p43"/>
          <p:cNvSpPr/>
          <p:nvPr/>
        </p:nvSpPr>
        <p:spPr>
          <a:xfrm>
            <a:off x="1765247" y="2500883"/>
            <a:ext cx="10561" cy="18993"/>
          </a:xfrm>
          <a:custGeom>
            <a:avLst/>
            <a:gdLst/>
            <a:ahLst/>
            <a:cxnLst/>
            <a:rect l="l" t="t" r="r" b="b"/>
            <a:pathLst>
              <a:path w="129" h="232" extrusionOk="0">
                <a:moveTo>
                  <a:pt x="86" y="1"/>
                </a:moveTo>
                <a:cubicBezTo>
                  <a:pt x="57" y="1"/>
                  <a:pt x="24" y="52"/>
                  <a:pt x="10" y="119"/>
                </a:cubicBezTo>
                <a:cubicBezTo>
                  <a:pt x="1" y="180"/>
                  <a:pt x="10" y="232"/>
                  <a:pt x="39" y="232"/>
                </a:cubicBezTo>
                <a:cubicBezTo>
                  <a:pt x="72" y="232"/>
                  <a:pt x="105" y="180"/>
                  <a:pt x="114" y="119"/>
                </a:cubicBezTo>
                <a:cubicBezTo>
                  <a:pt x="128" y="52"/>
                  <a:pt x="114" y="1"/>
                  <a:pt x="86" y="1"/>
                </a:cubicBezTo>
                <a:close/>
              </a:path>
            </a:pathLst>
          </a:custGeom>
          <a:solidFill>
            <a:srgbClr val="A6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2" name="Google Shape;4722;p43"/>
          <p:cNvSpPr/>
          <p:nvPr/>
        </p:nvSpPr>
        <p:spPr>
          <a:xfrm>
            <a:off x="1796929" y="3018847"/>
            <a:ext cx="214650" cy="384695"/>
          </a:xfrm>
          <a:custGeom>
            <a:avLst/>
            <a:gdLst/>
            <a:ahLst/>
            <a:cxnLst/>
            <a:rect l="l" t="t" r="r" b="b"/>
            <a:pathLst>
              <a:path w="2622" h="4699" extrusionOk="0">
                <a:moveTo>
                  <a:pt x="2379" y="1"/>
                </a:moveTo>
                <a:cubicBezTo>
                  <a:pt x="2153" y="1"/>
                  <a:pt x="1803" y="89"/>
                  <a:pt x="1488" y="539"/>
                </a:cubicBezTo>
                <a:cubicBezTo>
                  <a:pt x="974" y="1275"/>
                  <a:pt x="1" y="4627"/>
                  <a:pt x="1" y="4627"/>
                </a:cubicBezTo>
                <a:lnTo>
                  <a:pt x="124" y="4698"/>
                </a:lnTo>
                <a:cubicBezTo>
                  <a:pt x="124" y="4698"/>
                  <a:pt x="2286" y="1998"/>
                  <a:pt x="2621" y="38"/>
                </a:cubicBezTo>
                <a:cubicBezTo>
                  <a:pt x="2621" y="38"/>
                  <a:pt x="2526" y="1"/>
                  <a:pt x="2379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3" name="Google Shape;4723;p43"/>
          <p:cNvSpPr/>
          <p:nvPr/>
        </p:nvSpPr>
        <p:spPr>
          <a:xfrm>
            <a:off x="1796929" y="3018847"/>
            <a:ext cx="214650" cy="379620"/>
          </a:xfrm>
          <a:custGeom>
            <a:avLst/>
            <a:gdLst/>
            <a:ahLst/>
            <a:cxnLst/>
            <a:rect l="l" t="t" r="r" b="b"/>
            <a:pathLst>
              <a:path w="2622" h="4637" extrusionOk="0">
                <a:moveTo>
                  <a:pt x="2379" y="1"/>
                </a:moveTo>
                <a:cubicBezTo>
                  <a:pt x="2153" y="1"/>
                  <a:pt x="1803" y="89"/>
                  <a:pt x="1488" y="539"/>
                </a:cubicBezTo>
                <a:cubicBezTo>
                  <a:pt x="974" y="1275"/>
                  <a:pt x="1" y="4627"/>
                  <a:pt x="1" y="4627"/>
                </a:cubicBezTo>
                <a:lnTo>
                  <a:pt x="15" y="4637"/>
                </a:lnTo>
                <a:cubicBezTo>
                  <a:pt x="407" y="3608"/>
                  <a:pt x="1021" y="2087"/>
                  <a:pt x="1380" y="1629"/>
                </a:cubicBezTo>
                <a:cubicBezTo>
                  <a:pt x="1698" y="1235"/>
                  <a:pt x="2024" y="1147"/>
                  <a:pt x="2250" y="1147"/>
                </a:cubicBezTo>
                <a:cubicBezTo>
                  <a:pt x="2262" y="1147"/>
                  <a:pt x="2274" y="1147"/>
                  <a:pt x="2286" y="1148"/>
                </a:cubicBezTo>
                <a:cubicBezTo>
                  <a:pt x="2442" y="770"/>
                  <a:pt x="2560" y="392"/>
                  <a:pt x="2621" y="38"/>
                </a:cubicBezTo>
                <a:cubicBezTo>
                  <a:pt x="2621" y="38"/>
                  <a:pt x="2526" y="1"/>
                  <a:pt x="2379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4" name="Google Shape;4724;p43"/>
          <p:cNvSpPr/>
          <p:nvPr/>
        </p:nvSpPr>
        <p:spPr>
          <a:xfrm>
            <a:off x="1717930" y="2711769"/>
            <a:ext cx="291521" cy="390917"/>
          </a:xfrm>
          <a:custGeom>
            <a:avLst/>
            <a:gdLst/>
            <a:ahLst/>
            <a:cxnLst/>
            <a:rect l="l" t="t" r="r" b="b"/>
            <a:pathLst>
              <a:path w="3561" h="4775" extrusionOk="0">
                <a:moveTo>
                  <a:pt x="349" y="1"/>
                </a:moveTo>
                <a:cubicBezTo>
                  <a:pt x="72" y="1"/>
                  <a:pt x="1" y="1076"/>
                  <a:pt x="262" y="1622"/>
                </a:cubicBezTo>
                <a:cubicBezTo>
                  <a:pt x="574" y="2288"/>
                  <a:pt x="2571" y="4677"/>
                  <a:pt x="2925" y="4767"/>
                </a:cubicBezTo>
                <a:cubicBezTo>
                  <a:pt x="2948" y="4772"/>
                  <a:pt x="2970" y="4775"/>
                  <a:pt x="2992" y="4775"/>
                </a:cubicBezTo>
                <a:cubicBezTo>
                  <a:pt x="3314" y="4775"/>
                  <a:pt x="3560" y="4179"/>
                  <a:pt x="3520" y="3794"/>
                </a:cubicBezTo>
                <a:cubicBezTo>
                  <a:pt x="3473" y="3383"/>
                  <a:pt x="1329" y="1287"/>
                  <a:pt x="550" y="158"/>
                </a:cubicBezTo>
                <a:cubicBezTo>
                  <a:pt x="475" y="48"/>
                  <a:pt x="407" y="1"/>
                  <a:pt x="3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5" name="Google Shape;4725;p43"/>
          <p:cNvSpPr/>
          <p:nvPr/>
        </p:nvSpPr>
        <p:spPr>
          <a:xfrm>
            <a:off x="1725052" y="2770712"/>
            <a:ext cx="279978" cy="331973"/>
          </a:xfrm>
          <a:custGeom>
            <a:avLst/>
            <a:gdLst/>
            <a:ahLst/>
            <a:cxnLst/>
            <a:rect l="l" t="t" r="r" b="b"/>
            <a:pathLst>
              <a:path w="3420" h="4055" extrusionOk="0">
                <a:moveTo>
                  <a:pt x="15" y="0"/>
                </a:moveTo>
                <a:lnTo>
                  <a:pt x="15" y="0"/>
                </a:lnTo>
                <a:cubicBezTo>
                  <a:pt x="10" y="312"/>
                  <a:pt x="1" y="770"/>
                  <a:pt x="114" y="1015"/>
                </a:cubicBezTo>
                <a:cubicBezTo>
                  <a:pt x="430" y="1676"/>
                  <a:pt x="2484" y="3957"/>
                  <a:pt x="2838" y="4047"/>
                </a:cubicBezTo>
                <a:cubicBezTo>
                  <a:pt x="2861" y="4052"/>
                  <a:pt x="2883" y="4055"/>
                  <a:pt x="2905" y="4055"/>
                </a:cubicBezTo>
                <a:cubicBezTo>
                  <a:pt x="3158" y="4055"/>
                  <a:pt x="3363" y="3691"/>
                  <a:pt x="3419" y="3348"/>
                </a:cubicBezTo>
                <a:cubicBezTo>
                  <a:pt x="2801" y="3027"/>
                  <a:pt x="2050" y="2455"/>
                  <a:pt x="1332" y="1709"/>
                </a:cubicBezTo>
                <a:cubicBezTo>
                  <a:pt x="770" y="1124"/>
                  <a:pt x="317" y="529"/>
                  <a:pt x="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6" name="Google Shape;4726;p43"/>
          <p:cNvSpPr/>
          <p:nvPr/>
        </p:nvSpPr>
        <p:spPr>
          <a:xfrm>
            <a:off x="1319576" y="2332321"/>
            <a:ext cx="480138" cy="958668"/>
          </a:xfrm>
          <a:custGeom>
            <a:avLst/>
            <a:gdLst/>
            <a:ahLst/>
            <a:cxnLst/>
            <a:rect l="l" t="t" r="r" b="b"/>
            <a:pathLst>
              <a:path w="5865" h="11710" extrusionOk="0">
                <a:moveTo>
                  <a:pt x="4015" y="0"/>
                </a:moveTo>
                <a:cubicBezTo>
                  <a:pt x="3988" y="0"/>
                  <a:pt x="3962" y="2"/>
                  <a:pt x="3939" y="6"/>
                </a:cubicBezTo>
                <a:cubicBezTo>
                  <a:pt x="1294" y="426"/>
                  <a:pt x="1309" y="4973"/>
                  <a:pt x="1309" y="4973"/>
                </a:cubicBezTo>
                <a:cubicBezTo>
                  <a:pt x="1309" y="4973"/>
                  <a:pt x="1" y="7017"/>
                  <a:pt x="478" y="9883"/>
                </a:cubicBezTo>
                <a:cubicBezTo>
                  <a:pt x="668" y="11043"/>
                  <a:pt x="1395" y="11710"/>
                  <a:pt x="2229" y="11710"/>
                </a:cubicBezTo>
                <a:cubicBezTo>
                  <a:pt x="3072" y="11710"/>
                  <a:pt x="4025" y="11027"/>
                  <a:pt x="4642" y="9482"/>
                </a:cubicBezTo>
                <a:cubicBezTo>
                  <a:pt x="5865" y="6413"/>
                  <a:pt x="5190" y="4718"/>
                  <a:pt x="5190" y="4718"/>
                </a:cubicBezTo>
                <a:cubicBezTo>
                  <a:pt x="5190" y="4718"/>
                  <a:pt x="4420" y="1932"/>
                  <a:pt x="5194" y="1238"/>
                </a:cubicBezTo>
                <a:cubicBezTo>
                  <a:pt x="5793" y="707"/>
                  <a:pt x="4565" y="0"/>
                  <a:pt x="4015" y="0"/>
                </a:cubicBezTo>
                <a:close/>
              </a:path>
            </a:pathLst>
          </a:custGeom>
          <a:solidFill>
            <a:srgbClr val="A6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7" name="Google Shape;4727;p43"/>
          <p:cNvSpPr/>
          <p:nvPr/>
        </p:nvSpPr>
        <p:spPr>
          <a:xfrm>
            <a:off x="1690669" y="2544845"/>
            <a:ext cx="45271" cy="68769"/>
          </a:xfrm>
          <a:custGeom>
            <a:avLst/>
            <a:gdLst/>
            <a:ahLst/>
            <a:cxnLst/>
            <a:rect l="l" t="t" r="r" b="b"/>
            <a:pathLst>
              <a:path w="553" h="840" extrusionOk="0">
                <a:moveTo>
                  <a:pt x="198" y="1"/>
                </a:moveTo>
                <a:cubicBezTo>
                  <a:pt x="186" y="1"/>
                  <a:pt x="173" y="3"/>
                  <a:pt x="161" y="6"/>
                </a:cubicBezTo>
                <a:cubicBezTo>
                  <a:pt x="43" y="49"/>
                  <a:pt x="0" y="266"/>
                  <a:pt x="62" y="498"/>
                </a:cubicBezTo>
                <a:cubicBezTo>
                  <a:pt x="116" y="698"/>
                  <a:pt x="237" y="840"/>
                  <a:pt x="346" y="840"/>
                </a:cubicBezTo>
                <a:cubicBezTo>
                  <a:pt x="360" y="840"/>
                  <a:pt x="374" y="838"/>
                  <a:pt x="388" y="833"/>
                </a:cubicBezTo>
                <a:cubicBezTo>
                  <a:pt x="506" y="790"/>
                  <a:pt x="553" y="573"/>
                  <a:pt x="487" y="346"/>
                </a:cubicBezTo>
                <a:cubicBezTo>
                  <a:pt x="432" y="143"/>
                  <a:pt x="308" y="1"/>
                  <a:pt x="198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8" name="Google Shape;4728;p43"/>
          <p:cNvSpPr/>
          <p:nvPr/>
        </p:nvSpPr>
        <p:spPr>
          <a:xfrm>
            <a:off x="1701884" y="2557288"/>
            <a:ext cx="31027" cy="47647"/>
          </a:xfrm>
          <a:custGeom>
            <a:avLst/>
            <a:gdLst/>
            <a:ahLst/>
            <a:cxnLst/>
            <a:rect l="l" t="t" r="r" b="b"/>
            <a:pathLst>
              <a:path w="379" h="582" extrusionOk="0">
                <a:moveTo>
                  <a:pt x="136" y="1"/>
                </a:moveTo>
                <a:cubicBezTo>
                  <a:pt x="127" y="1"/>
                  <a:pt x="118" y="2"/>
                  <a:pt x="109" y="6"/>
                </a:cubicBezTo>
                <a:cubicBezTo>
                  <a:pt x="29" y="39"/>
                  <a:pt x="0" y="185"/>
                  <a:pt x="43" y="341"/>
                </a:cubicBezTo>
                <a:cubicBezTo>
                  <a:pt x="81" y="484"/>
                  <a:pt x="163" y="582"/>
                  <a:pt x="238" y="582"/>
                </a:cubicBezTo>
                <a:cubicBezTo>
                  <a:pt x="247" y="582"/>
                  <a:pt x="256" y="580"/>
                  <a:pt x="265" y="577"/>
                </a:cubicBezTo>
                <a:cubicBezTo>
                  <a:pt x="350" y="549"/>
                  <a:pt x="378" y="397"/>
                  <a:pt x="336" y="242"/>
                </a:cubicBezTo>
                <a:cubicBezTo>
                  <a:pt x="298" y="99"/>
                  <a:pt x="211" y="1"/>
                  <a:pt x="136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9" name="Google Shape;4729;p43"/>
          <p:cNvSpPr/>
          <p:nvPr/>
        </p:nvSpPr>
        <p:spPr>
          <a:xfrm>
            <a:off x="1712690" y="2577673"/>
            <a:ext cx="18665" cy="28326"/>
          </a:xfrm>
          <a:custGeom>
            <a:avLst/>
            <a:gdLst/>
            <a:ahLst/>
            <a:cxnLst/>
            <a:rect l="l" t="t" r="r" b="b"/>
            <a:pathLst>
              <a:path w="228" h="346" extrusionOk="0">
                <a:moveTo>
                  <a:pt x="81" y="0"/>
                </a:moveTo>
                <a:cubicBezTo>
                  <a:pt x="76" y="0"/>
                  <a:pt x="71" y="1"/>
                  <a:pt x="67" y="2"/>
                </a:cubicBezTo>
                <a:cubicBezTo>
                  <a:pt x="19" y="21"/>
                  <a:pt x="1" y="111"/>
                  <a:pt x="29" y="205"/>
                </a:cubicBezTo>
                <a:cubicBezTo>
                  <a:pt x="50" y="288"/>
                  <a:pt x="99" y="345"/>
                  <a:pt x="143" y="345"/>
                </a:cubicBezTo>
                <a:cubicBezTo>
                  <a:pt x="149" y="345"/>
                  <a:pt x="155" y="344"/>
                  <a:pt x="161" y="342"/>
                </a:cubicBezTo>
                <a:cubicBezTo>
                  <a:pt x="208" y="328"/>
                  <a:pt x="227" y="238"/>
                  <a:pt x="204" y="144"/>
                </a:cubicBezTo>
                <a:cubicBezTo>
                  <a:pt x="178" y="58"/>
                  <a:pt x="125" y="0"/>
                  <a:pt x="81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0" name="Google Shape;4730;p43"/>
          <p:cNvGrpSpPr/>
          <p:nvPr/>
        </p:nvGrpSpPr>
        <p:grpSpPr>
          <a:xfrm flipH="1">
            <a:off x="3339540" y="1337113"/>
            <a:ext cx="986989" cy="846817"/>
            <a:chOff x="3728488" y="875743"/>
            <a:chExt cx="1044543" cy="896197"/>
          </a:xfrm>
        </p:grpSpPr>
        <p:sp>
          <p:nvSpPr>
            <p:cNvPr id="4731" name="Google Shape;4731;p43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43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43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43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43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43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43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43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43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43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43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43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43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43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43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43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43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43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43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43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43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43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43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43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43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43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43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43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43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43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43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43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43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43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43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43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43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43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43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0" name="Google Shape;4770;p43"/>
          <p:cNvGrpSpPr/>
          <p:nvPr/>
        </p:nvGrpSpPr>
        <p:grpSpPr>
          <a:xfrm flipH="1">
            <a:off x="2360484" y="690151"/>
            <a:ext cx="819604" cy="877579"/>
            <a:chOff x="2640847" y="559632"/>
            <a:chExt cx="867397" cy="928753"/>
          </a:xfrm>
        </p:grpSpPr>
        <p:sp>
          <p:nvSpPr>
            <p:cNvPr id="4771" name="Google Shape;4771;p43"/>
            <p:cNvSpPr/>
            <p:nvPr/>
          </p:nvSpPr>
          <p:spPr>
            <a:xfrm>
              <a:off x="3049383" y="1424307"/>
              <a:ext cx="22167" cy="935"/>
            </a:xfrm>
            <a:custGeom>
              <a:avLst/>
              <a:gdLst/>
              <a:ahLst/>
              <a:cxnLst/>
              <a:rect l="l" t="t" r="r" b="b"/>
              <a:pathLst>
                <a:path w="237" h="10" extrusionOk="0">
                  <a:moveTo>
                    <a:pt x="236" y="10"/>
                  </a:moveTo>
                  <a:cubicBezTo>
                    <a:pt x="156" y="10"/>
                    <a:pt x="76" y="5"/>
                    <a:pt x="0" y="0"/>
                  </a:cubicBezTo>
                  <a:cubicBezTo>
                    <a:pt x="76" y="5"/>
                    <a:pt x="156" y="10"/>
                    <a:pt x="236" y="1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43"/>
            <p:cNvSpPr/>
            <p:nvPr/>
          </p:nvSpPr>
          <p:spPr>
            <a:xfrm>
              <a:off x="3026842" y="1422529"/>
              <a:ext cx="17771" cy="1403"/>
            </a:xfrm>
            <a:custGeom>
              <a:avLst/>
              <a:gdLst/>
              <a:ahLst/>
              <a:cxnLst/>
              <a:rect l="l" t="t" r="r" b="b"/>
              <a:pathLst>
                <a:path w="190" h="15" extrusionOk="0">
                  <a:moveTo>
                    <a:pt x="189" y="14"/>
                  </a:moveTo>
                  <a:cubicBezTo>
                    <a:pt x="128" y="10"/>
                    <a:pt x="67" y="5"/>
                    <a:pt x="0" y="0"/>
                  </a:cubicBezTo>
                  <a:cubicBezTo>
                    <a:pt x="67" y="5"/>
                    <a:pt x="128" y="10"/>
                    <a:pt x="189" y="14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43"/>
            <p:cNvSpPr/>
            <p:nvPr/>
          </p:nvSpPr>
          <p:spPr>
            <a:xfrm>
              <a:off x="3085111" y="1424307"/>
              <a:ext cx="11598" cy="468"/>
            </a:xfrm>
            <a:custGeom>
              <a:avLst/>
              <a:gdLst/>
              <a:ahLst/>
              <a:cxnLst/>
              <a:rect l="l" t="t" r="r" b="b"/>
              <a:pathLst>
                <a:path w="124" h="5" extrusionOk="0">
                  <a:moveTo>
                    <a:pt x="123" y="0"/>
                  </a:moveTo>
                  <a:cubicBezTo>
                    <a:pt x="81" y="5"/>
                    <a:pt x="43" y="5"/>
                    <a:pt x="1" y="5"/>
                  </a:cubicBezTo>
                  <a:cubicBezTo>
                    <a:pt x="43" y="5"/>
                    <a:pt x="81" y="5"/>
                    <a:pt x="123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43"/>
            <p:cNvSpPr/>
            <p:nvPr/>
          </p:nvSpPr>
          <p:spPr>
            <a:xfrm>
              <a:off x="2640847" y="559632"/>
              <a:ext cx="867397" cy="928753"/>
            </a:xfrm>
            <a:custGeom>
              <a:avLst/>
              <a:gdLst/>
              <a:ahLst/>
              <a:cxnLst/>
              <a:rect l="l" t="t" r="r" b="b"/>
              <a:pathLst>
                <a:path w="9274" h="9930" extrusionOk="0">
                  <a:moveTo>
                    <a:pt x="5133" y="9225"/>
                  </a:moveTo>
                  <a:lnTo>
                    <a:pt x="5133" y="9225"/>
                  </a:lnTo>
                  <a:cubicBezTo>
                    <a:pt x="5072" y="9232"/>
                    <a:pt x="5010" y="9237"/>
                    <a:pt x="4948" y="9241"/>
                  </a:cubicBezTo>
                  <a:lnTo>
                    <a:pt x="4948" y="9241"/>
                  </a:lnTo>
                  <a:cubicBezTo>
                    <a:pt x="5010" y="9237"/>
                    <a:pt x="5073" y="9233"/>
                    <a:pt x="5133" y="9226"/>
                  </a:cubicBezTo>
                  <a:cubicBezTo>
                    <a:pt x="5133" y="9226"/>
                    <a:pt x="5133" y="9226"/>
                    <a:pt x="5133" y="9225"/>
                  </a:cubicBezTo>
                  <a:close/>
                  <a:moveTo>
                    <a:pt x="4948" y="9241"/>
                  </a:moveTo>
                  <a:cubicBezTo>
                    <a:pt x="4923" y="9242"/>
                    <a:pt x="4898" y="9244"/>
                    <a:pt x="4873" y="9245"/>
                  </a:cubicBezTo>
                  <a:cubicBezTo>
                    <a:pt x="4898" y="9244"/>
                    <a:pt x="4923" y="9243"/>
                    <a:pt x="4948" y="9241"/>
                  </a:cubicBezTo>
                  <a:close/>
                  <a:moveTo>
                    <a:pt x="4622" y="0"/>
                  </a:moveTo>
                  <a:cubicBezTo>
                    <a:pt x="2083" y="0"/>
                    <a:pt x="20" y="2056"/>
                    <a:pt x="6" y="4599"/>
                  </a:cubicBezTo>
                  <a:cubicBezTo>
                    <a:pt x="1" y="5558"/>
                    <a:pt x="284" y="6450"/>
                    <a:pt x="780" y="7191"/>
                  </a:cubicBezTo>
                  <a:cubicBezTo>
                    <a:pt x="917" y="7097"/>
                    <a:pt x="1054" y="7007"/>
                    <a:pt x="1186" y="6922"/>
                  </a:cubicBezTo>
                  <a:cubicBezTo>
                    <a:pt x="1073" y="6648"/>
                    <a:pt x="988" y="6360"/>
                    <a:pt x="917" y="6072"/>
                  </a:cubicBezTo>
                  <a:cubicBezTo>
                    <a:pt x="851" y="5822"/>
                    <a:pt x="803" y="5553"/>
                    <a:pt x="794" y="5288"/>
                  </a:cubicBezTo>
                  <a:cubicBezTo>
                    <a:pt x="789" y="4953"/>
                    <a:pt x="855" y="4627"/>
                    <a:pt x="1058" y="4363"/>
                  </a:cubicBezTo>
                  <a:cubicBezTo>
                    <a:pt x="1096" y="4316"/>
                    <a:pt x="1139" y="4273"/>
                    <a:pt x="1162" y="4221"/>
                  </a:cubicBezTo>
                  <a:cubicBezTo>
                    <a:pt x="1167" y="4212"/>
                    <a:pt x="1167" y="4203"/>
                    <a:pt x="1172" y="4198"/>
                  </a:cubicBezTo>
                  <a:cubicBezTo>
                    <a:pt x="1181" y="4160"/>
                    <a:pt x="1191" y="4118"/>
                    <a:pt x="1195" y="4080"/>
                  </a:cubicBezTo>
                  <a:cubicBezTo>
                    <a:pt x="1200" y="4066"/>
                    <a:pt x="1205" y="4051"/>
                    <a:pt x="1205" y="4033"/>
                  </a:cubicBezTo>
                  <a:cubicBezTo>
                    <a:pt x="1210" y="4009"/>
                    <a:pt x="1214" y="3990"/>
                    <a:pt x="1219" y="3966"/>
                  </a:cubicBezTo>
                  <a:cubicBezTo>
                    <a:pt x="1224" y="3948"/>
                    <a:pt x="1228" y="3929"/>
                    <a:pt x="1233" y="3910"/>
                  </a:cubicBezTo>
                  <a:cubicBezTo>
                    <a:pt x="1238" y="3891"/>
                    <a:pt x="1243" y="3872"/>
                    <a:pt x="1247" y="3853"/>
                  </a:cubicBezTo>
                  <a:cubicBezTo>
                    <a:pt x="1252" y="3830"/>
                    <a:pt x="1257" y="3811"/>
                    <a:pt x="1261" y="3787"/>
                  </a:cubicBezTo>
                  <a:cubicBezTo>
                    <a:pt x="1266" y="3773"/>
                    <a:pt x="1271" y="3754"/>
                    <a:pt x="1276" y="3740"/>
                  </a:cubicBezTo>
                  <a:cubicBezTo>
                    <a:pt x="1285" y="3716"/>
                    <a:pt x="1290" y="3693"/>
                    <a:pt x="1299" y="3669"/>
                  </a:cubicBezTo>
                  <a:cubicBezTo>
                    <a:pt x="1304" y="3655"/>
                    <a:pt x="1309" y="3641"/>
                    <a:pt x="1313" y="3626"/>
                  </a:cubicBezTo>
                  <a:cubicBezTo>
                    <a:pt x="1318" y="3603"/>
                    <a:pt x="1328" y="3579"/>
                    <a:pt x="1337" y="3556"/>
                  </a:cubicBezTo>
                  <a:cubicBezTo>
                    <a:pt x="1342" y="3541"/>
                    <a:pt x="1346" y="3532"/>
                    <a:pt x="1351" y="3518"/>
                  </a:cubicBezTo>
                  <a:cubicBezTo>
                    <a:pt x="1361" y="3494"/>
                    <a:pt x="1370" y="3466"/>
                    <a:pt x="1380" y="3442"/>
                  </a:cubicBezTo>
                  <a:cubicBezTo>
                    <a:pt x="1384" y="3433"/>
                    <a:pt x="1389" y="3423"/>
                    <a:pt x="1394" y="3409"/>
                  </a:cubicBezTo>
                  <a:cubicBezTo>
                    <a:pt x="1403" y="3386"/>
                    <a:pt x="1417" y="3357"/>
                    <a:pt x="1431" y="3329"/>
                  </a:cubicBezTo>
                  <a:cubicBezTo>
                    <a:pt x="1431" y="3320"/>
                    <a:pt x="1436" y="3315"/>
                    <a:pt x="1441" y="3305"/>
                  </a:cubicBezTo>
                  <a:cubicBezTo>
                    <a:pt x="1455" y="3277"/>
                    <a:pt x="1469" y="3249"/>
                    <a:pt x="1483" y="3216"/>
                  </a:cubicBezTo>
                  <a:cubicBezTo>
                    <a:pt x="1483" y="3211"/>
                    <a:pt x="1488" y="3206"/>
                    <a:pt x="1493" y="3202"/>
                  </a:cubicBezTo>
                  <a:cubicBezTo>
                    <a:pt x="1507" y="3168"/>
                    <a:pt x="1521" y="3140"/>
                    <a:pt x="1540" y="3107"/>
                  </a:cubicBezTo>
                  <a:lnTo>
                    <a:pt x="1545" y="3102"/>
                  </a:lnTo>
                  <a:cubicBezTo>
                    <a:pt x="1573" y="3050"/>
                    <a:pt x="1601" y="3003"/>
                    <a:pt x="1630" y="2956"/>
                  </a:cubicBezTo>
                  <a:cubicBezTo>
                    <a:pt x="1658" y="2914"/>
                    <a:pt x="1686" y="2866"/>
                    <a:pt x="1719" y="2824"/>
                  </a:cubicBezTo>
                  <a:cubicBezTo>
                    <a:pt x="1719" y="2819"/>
                    <a:pt x="1719" y="2819"/>
                    <a:pt x="1719" y="2819"/>
                  </a:cubicBezTo>
                  <a:cubicBezTo>
                    <a:pt x="2177" y="2158"/>
                    <a:pt x="2876" y="1658"/>
                    <a:pt x="3660" y="1478"/>
                  </a:cubicBezTo>
                  <a:cubicBezTo>
                    <a:pt x="3844" y="1436"/>
                    <a:pt x="4038" y="1407"/>
                    <a:pt x="4184" y="1289"/>
                  </a:cubicBezTo>
                  <a:cubicBezTo>
                    <a:pt x="4260" y="1233"/>
                    <a:pt x="4312" y="1162"/>
                    <a:pt x="4382" y="1105"/>
                  </a:cubicBezTo>
                  <a:cubicBezTo>
                    <a:pt x="4543" y="973"/>
                    <a:pt x="4755" y="940"/>
                    <a:pt x="4963" y="921"/>
                  </a:cubicBezTo>
                  <a:cubicBezTo>
                    <a:pt x="5047" y="913"/>
                    <a:pt x="5132" y="908"/>
                    <a:pt x="5217" y="908"/>
                  </a:cubicBezTo>
                  <a:cubicBezTo>
                    <a:pt x="5387" y="908"/>
                    <a:pt x="5557" y="929"/>
                    <a:pt x="5714" y="992"/>
                  </a:cubicBezTo>
                  <a:cubicBezTo>
                    <a:pt x="6096" y="1143"/>
                    <a:pt x="6347" y="1506"/>
                    <a:pt x="6554" y="1861"/>
                  </a:cubicBezTo>
                  <a:cubicBezTo>
                    <a:pt x="6696" y="2101"/>
                    <a:pt x="6833" y="2347"/>
                    <a:pt x="6960" y="2597"/>
                  </a:cubicBezTo>
                  <a:cubicBezTo>
                    <a:pt x="7017" y="2706"/>
                    <a:pt x="7074" y="2824"/>
                    <a:pt x="7060" y="2942"/>
                  </a:cubicBezTo>
                  <a:cubicBezTo>
                    <a:pt x="7045" y="3050"/>
                    <a:pt x="6984" y="3150"/>
                    <a:pt x="6951" y="3253"/>
                  </a:cubicBezTo>
                  <a:cubicBezTo>
                    <a:pt x="6904" y="3409"/>
                    <a:pt x="6932" y="3575"/>
                    <a:pt x="6960" y="3735"/>
                  </a:cubicBezTo>
                  <a:cubicBezTo>
                    <a:pt x="6993" y="3962"/>
                    <a:pt x="7012" y="4198"/>
                    <a:pt x="7008" y="4434"/>
                  </a:cubicBezTo>
                  <a:lnTo>
                    <a:pt x="7008" y="4439"/>
                  </a:lnTo>
                  <a:cubicBezTo>
                    <a:pt x="7008" y="4476"/>
                    <a:pt x="7008" y="4514"/>
                    <a:pt x="7003" y="4557"/>
                  </a:cubicBezTo>
                  <a:cubicBezTo>
                    <a:pt x="7003" y="4599"/>
                    <a:pt x="6998" y="4637"/>
                    <a:pt x="6993" y="4679"/>
                  </a:cubicBezTo>
                  <a:cubicBezTo>
                    <a:pt x="6993" y="4679"/>
                    <a:pt x="6993" y="4684"/>
                    <a:pt x="6993" y="4689"/>
                  </a:cubicBezTo>
                  <a:cubicBezTo>
                    <a:pt x="6979" y="4793"/>
                    <a:pt x="6965" y="4892"/>
                    <a:pt x="6942" y="4991"/>
                  </a:cubicBezTo>
                  <a:cubicBezTo>
                    <a:pt x="6937" y="4996"/>
                    <a:pt x="6937" y="5005"/>
                    <a:pt x="6932" y="5015"/>
                  </a:cubicBezTo>
                  <a:cubicBezTo>
                    <a:pt x="6923" y="5062"/>
                    <a:pt x="6909" y="5109"/>
                    <a:pt x="6894" y="5156"/>
                  </a:cubicBezTo>
                  <a:cubicBezTo>
                    <a:pt x="6894" y="5161"/>
                    <a:pt x="6894" y="5161"/>
                    <a:pt x="6894" y="5161"/>
                  </a:cubicBezTo>
                  <a:cubicBezTo>
                    <a:pt x="6875" y="5203"/>
                    <a:pt x="6861" y="5251"/>
                    <a:pt x="6842" y="5293"/>
                  </a:cubicBezTo>
                  <a:cubicBezTo>
                    <a:pt x="6838" y="5303"/>
                    <a:pt x="6833" y="5312"/>
                    <a:pt x="6828" y="5326"/>
                  </a:cubicBezTo>
                  <a:cubicBezTo>
                    <a:pt x="6809" y="5369"/>
                    <a:pt x="6790" y="5411"/>
                    <a:pt x="6767" y="5454"/>
                  </a:cubicBezTo>
                  <a:cubicBezTo>
                    <a:pt x="6715" y="5548"/>
                    <a:pt x="6639" y="5643"/>
                    <a:pt x="6550" y="5699"/>
                  </a:cubicBezTo>
                  <a:cubicBezTo>
                    <a:pt x="6540" y="5709"/>
                    <a:pt x="6526" y="5718"/>
                    <a:pt x="6512" y="5723"/>
                  </a:cubicBezTo>
                  <a:cubicBezTo>
                    <a:pt x="6479" y="5742"/>
                    <a:pt x="6441" y="5756"/>
                    <a:pt x="6403" y="5761"/>
                  </a:cubicBezTo>
                  <a:cubicBezTo>
                    <a:pt x="6394" y="5761"/>
                    <a:pt x="6380" y="5765"/>
                    <a:pt x="6370" y="5765"/>
                  </a:cubicBezTo>
                  <a:cubicBezTo>
                    <a:pt x="6332" y="5765"/>
                    <a:pt x="6295" y="5756"/>
                    <a:pt x="6262" y="5737"/>
                  </a:cubicBezTo>
                  <a:cubicBezTo>
                    <a:pt x="6219" y="5912"/>
                    <a:pt x="6172" y="6082"/>
                    <a:pt x="6115" y="6247"/>
                  </a:cubicBezTo>
                  <a:cubicBezTo>
                    <a:pt x="5988" y="6620"/>
                    <a:pt x="5827" y="6979"/>
                    <a:pt x="5610" y="7300"/>
                  </a:cubicBezTo>
                  <a:cubicBezTo>
                    <a:pt x="5563" y="7371"/>
                    <a:pt x="5516" y="7437"/>
                    <a:pt x="5468" y="7498"/>
                  </a:cubicBezTo>
                  <a:cubicBezTo>
                    <a:pt x="5303" y="7715"/>
                    <a:pt x="5110" y="7909"/>
                    <a:pt x="4892" y="8074"/>
                  </a:cubicBezTo>
                  <a:cubicBezTo>
                    <a:pt x="4977" y="8442"/>
                    <a:pt x="5062" y="8838"/>
                    <a:pt x="5133" y="9225"/>
                  </a:cubicBezTo>
                  <a:lnTo>
                    <a:pt x="5133" y="9225"/>
                  </a:lnTo>
                  <a:cubicBezTo>
                    <a:pt x="6009" y="9133"/>
                    <a:pt x="6812" y="8793"/>
                    <a:pt x="7470" y="8277"/>
                  </a:cubicBezTo>
                  <a:cubicBezTo>
                    <a:pt x="7810" y="8513"/>
                    <a:pt x="8231" y="8995"/>
                    <a:pt x="8254" y="9930"/>
                  </a:cubicBezTo>
                  <a:cubicBezTo>
                    <a:pt x="8254" y="9930"/>
                    <a:pt x="8958" y="8645"/>
                    <a:pt x="8207" y="7564"/>
                  </a:cubicBezTo>
                  <a:cubicBezTo>
                    <a:pt x="8859" y="6771"/>
                    <a:pt x="9255" y="5761"/>
                    <a:pt x="9260" y="4651"/>
                  </a:cubicBezTo>
                  <a:cubicBezTo>
                    <a:pt x="9274" y="2097"/>
                    <a:pt x="7215" y="14"/>
                    <a:pt x="4656" y="0"/>
                  </a:cubicBezTo>
                  <a:cubicBezTo>
                    <a:pt x="4645" y="0"/>
                    <a:pt x="4633" y="0"/>
                    <a:pt x="4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43"/>
            <p:cNvSpPr/>
            <p:nvPr/>
          </p:nvSpPr>
          <p:spPr>
            <a:xfrm>
              <a:off x="3005237" y="1419443"/>
              <a:ext cx="18612" cy="2712"/>
            </a:xfrm>
            <a:custGeom>
              <a:avLst/>
              <a:gdLst/>
              <a:ahLst/>
              <a:cxnLst/>
              <a:rect l="l" t="t" r="r" b="b"/>
              <a:pathLst>
                <a:path w="199" h="29" extrusionOk="0">
                  <a:moveTo>
                    <a:pt x="198" y="29"/>
                  </a:moveTo>
                  <a:cubicBezTo>
                    <a:pt x="132" y="19"/>
                    <a:pt x="66" y="14"/>
                    <a:pt x="0" y="0"/>
                  </a:cubicBezTo>
                  <a:cubicBezTo>
                    <a:pt x="66" y="14"/>
                    <a:pt x="132" y="19"/>
                    <a:pt x="198" y="29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43"/>
            <p:cNvSpPr/>
            <p:nvPr/>
          </p:nvSpPr>
          <p:spPr>
            <a:xfrm>
              <a:off x="2727829" y="1252026"/>
              <a:ext cx="12533" cy="15526"/>
            </a:xfrm>
            <a:custGeom>
              <a:avLst/>
              <a:gdLst/>
              <a:ahLst/>
              <a:cxnLst/>
              <a:rect l="l" t="t" r="r" b="b"/>
              <a:pathLst>
                <a:path w="134" h="166" extrusionOk="0">
                  <a:moveTo>
                    <a:pt x="133" y="166"/>
                  </a:moveTo>
                  <a:cubicBezTo>
                    <a:pt x="86" y="114"/>
                    <a:pt x="43" y="57"/>
                    <a:pt x="1" y="1"/>
                  </a:cubicBezTo>
                  <a:cubicBezTo>
                    <a:pt x="43" y="57"/>
                    <a:pt x="86" y="114"/>
                    <a:pt x="133" y="166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43"/>
            <p:cNvSpPr/>
            <p:nvPr/>
          </p:nvSpPr>
          <p:spPr>
            <a:xfrm>
              <a:off x="2770292" y="1300661"/>
              <a:ext cx="14217" cy="13281"/>
            </a:xfrm>
            <a:custGeom>
              <a:avLst/>
              <a:gdLst/>
              <a:ahLst/>
              <a:cxnLst/>
              <a:rect l="l" t="t" r="r" b="b"/>
              <a:pathLst>
                <a:path w="152" h="142" extrusionOk="0">
                  <a:moveTo>
                    <a:pt x="151" y="142"/>
                  </a:moveTo>
                  <a:cubicBezTo>
                    <a:pt x="104" y="95"/>
                    <a:pt x="52" y="47"/>
                    <a:pt x="0" y="0"/>
                  </a:cubicBezTo>
                  <a:cubicBezTo>
                    <a:pt x="52" y="47"/>
                    <a:pt x="104" y="95"/>
                    <a:pt x="151" y="142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43"/>
            <p:cNvSpPr/>
            <p:nvPr/>
          </p:nvSpPr>
          <p:spPr>
            <a:xfrm>
              <a:off x="2740643" y="1268394"/>
              <a:ext cx="29743" cy="32361"/>
            </a:xfrm>
            <a:custGeom>
              <a:avLst/>
              <a:gdLst/>
              <a:ahLst/>
              <a:cxnLst/>
              <a:rect l="l" t="t" r="r" b="b"/>
              <a:pathLst>
                <a:path w="318" h="346" extrusionOk="0">
                  <a:moveTo>
                    <a:pt x="317" y="345"/>
                  </a:moveTo>
                  <a:cubicBezTo>
                    <a:pt x="209" y="236"/>
                    <a:pt x="105" y="118"/>
                    <a:pt x="1" y="0"/>
                  </a:cubicBezTo>
                  <a:cubicBezTo>
                    <a:pt x="105" y="118"/>
                    <a:pt x="209" y="236"/>
                    <a:pt x="317" y="345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43"/>
            <p:cNvSpPr/>
            <p:nvPr/>
          </p:nvSpPr>
          <p:spPr>
            <a:xfrm>
              <a:off x="2983538" y="1415421"/>
              <a:ext cx="19548" cy="3648"/>
            </a:xfrm>
            <a:custGeom>
              <a:avLst/>
              <a:gdLst/>
              <a:ahLst/>
              <a:cxnLst/>
              <a:rect l="l" t="t" r="r" b="b"/>
              <a:pathLst>
                <a:path w="209" h="39" extrusionOk="0">
                  <a:moveTo>
                    <a:pt x="209" y="38"/>
                  </a:moveTo>
                  <a:cubicBezTo>
                    <a:pt x="142" y="29"/>
                    <a:pt x="72" y="15"/>
                    <a:pt x="1" y="1"/>
                  </a:cubicBezTo>
                  <a:cubicBezTo>
                    <a:pt x="72" y="15"/>
                    <a:pt x="142" y="29"/>
                    <a:pt x="209" y="38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43"/>
            <p:cNvSpPr/>
            <p:nvPr/>
          </p:nvSpPr>
          <p:spPr>
            <a:xfrm>
              <a:off x="2878505" y="1378384"/>
              <a:ext cx="8044" cy="4022"/>
            </a:xfrm>
            <a:custGeom>
              <a:avLst/>
              <a:gdLst/>
              <a:ahLst/>
              <a:cxnLst/>
              <a:rect l="l" t="t" r="r" b="b"/>
              <a:pathLst>
                <a:path w="86" h="43" extrusionOk="0">
                  <a:moveTo>
                    <a:pt x="85" y="43"/>
                  </a:moveTo>
                  <a:cubicBezTo>
                    <a:pt x="57" y="28"/>
                    <a:pt x="28" y="14"/>
                    <a:pt x="0" y="0"/>
                  </a:cubicBezTo>
                  <a:cubicBezTo>
                    <a:pt x="28" y="14"/>
                    <a:pt x="57" y="28"/>
                    <a:pt x="85" y="43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43"/>
            <p:cNvSpPr/>
            <p:nvPr/>
          </p:nvSpPr>
          <p:spPr>
            <a:xfrm>
              <a:off x="2784882" y="1314317"/>
              <a:ext cx="14591" cy="12439"/>
            </a:xfrm>
            <a:custGeom>
              <a:avLst/>
              <a:gdLst/>
              <a:ahLst/>
              <a:cxnLst/>
              <a:rect l="l" t="t" r="r" b="b"/>
              <a:pathLst>
                <a:path w="156" h="133" extrusionOk="0">
                  <a:moveTo>
                    <a:pt x="156" y="133"/>
                  </a:moveTo>
                  <a:cubicBezTo>
                    <a:pt x="104" y="90"/>
                    <a:pt x="52" y="43"/>
                    <a:pt x="0" y="0"/>
                  </a:cubicBezTo>
                  <a:cubicBezTo>
                    <a:pt x="52" y="43"/>
                    <a:pt x="104" y="90"/>
                    <a:pt x="156" y="133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43"/>
            <p:cNvSpPr/>
            <p:nvPr/>
          </p:nvSpPr>
          <p:spPr>
            <a:xfrm>
              <a:off x="2861670" y="1369499"/>
              <a:ext cx="8511" cy="4489"/>
            </a:xfrm>
            <a:custGeom>
              <a:avLst/>
              <a:gdLst/>
              <a:ahLst/>
              <a:cxnLst/>
              <a:rect l="l" t="t" r="r" b="b"/>
              <a:pathLst>
                <a:path w="91" h="48" extrusionOk="0">
                  <a:moveTo>
                    <a:pt x="90" y="48"/>
                  </a:moveTo>
                  <a:cubicBezTo>
                    <a:pt x="57" y="34"/>
                    <a:pt x="29" y="15"/>
                    <a:pt x="1" y="1"/>
                  </a:cubicBezTo>
                  <a:cubicBezTo>
                    <a:pt x="29" y="15"/>
                    <a:pt x="57" y="34"/>
                    <a:pt x="90" y="48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43"/>
            <p:cNvSpPr/>
            <p:nvPr/>
          </p:nvSpPr>
          <p:spPr>
            <a:xfrm>
              <a:off x="2799379" y="1320489"/>
              <a:ext cx="47794" cy="39376"/>
            </a:xfrm>
            <a:custGeom>
              <a:avLst/>
              <a:gdLst/>
              <a:ahLst/>
              <a:cxnLst/>
              <a:rect l="l" t="t" r="r" b="b"/>
              <a:pathLst>
                <a:path w="511" h="421" extrusionOk="0">
                  <a:moveTo>
                    <a:pt x="119" y="1"/>
                  </a:moveTo>
                  <a:cubicBezTo>
                    <a:pt x="81" y="24"/>
                    <a:pt x="39" y="43"/>
                    <a:pt x="1" y="67"/>
                  </a:cubicBezTo>
                  <a:cubicBezTo>
                    <a:pt x="157" y="194"/>
                    <a:pt x="322" y="312"/>
                    <a:pt x="492" y="421"/>
                  </a:cubicBezTo>
                  <a:lnTo>
                    <a:pt x="497" y="421"/>
                  </a:lnTo>
                  <a:cubicBezTo>
                    <a:pt x="501" y="407"/>
                    <a:pt x="506" y="392"/>
                    <a:pt x="511" y="378"/>
                  </a:cubicBezTo>
                  <a:cubicBezTo>
                    <a:pt x="379" y="322"/>
                    <a:pt x="246" y="241"/>
                    <a:pt x="171" y="123"/>
                  </a:cubicBezTo>
                  <a:cubicBezTo>
                    <a:pt x="157" y="100"/>
                    <a:pt x="138" y="67"/>
                    <a:pt x="128" y="38"/>
                  </a:cubicBezTo>
                  <a:cubicBezTo>
                    <a:pt x="124" y="24"/>
                    <a:pt x="124" y="15"/>
                    <a:pt x="119" y="1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43"/>
            <p:cNvSpPr/>
            <p:nvPr/>
          </p:nvSpPr>
          <p:spPr>
            <a:xfrm>
              <a:off x="2845302" y="1359772"/>
              <a:ext cx="8979" cy="4957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1" y="1"/>
                  </a:moveTo>
                  <a:cubicBezTo>
                    <a:pt x="34" y="20"/>
                    <a:pt x="62" y="39"/>
                    <a:pt x="95" y="53"/>
                  </a:cubicBezTo>
                  <a:cubicBezTo>
                    <a:pt x="62" y="39"/>
                    <a:pt x="34" y="20"/>
                    <a:pt x="1" y="1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43"/>
            <p:cNvSpPr/>
            <p:nvPr/>
          </p:nvSpPr>
          <p:spPr>
            <a:xfrm>
              <a:off x="2713706" y="1232198"/>
              <a:ext cx="12907" cy="17771"/>
            </a:xfrm>
            <a:custGeom>
              <a:avLst/>
              <a:gdLst/>
              <a:ahLst/>
              <a:cxnLst/>
              <a:rect l="l" t="t" r="r" b="b"/>
              <a:pathLst>
                <a:path w="138" h="190" extrusionOk="0">
                  <a:moveTo>
                    <a:pt x="138" y="189"/>
                  </a:moveTo>
                  <a:cubicBezTo>
                    <a:pt x="91" y="128"/>
                    <a:pt x="43" y="66"/>
                    <a:pt x="1" y="0"/>
                  </a:cubicBezTo>
                  <a:cubicBezTo>
                    <a:pt x="43" y="66"/>
                    <a:pt x="91" y="128"/>
                    <a:pt x="138" y="189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43"/>
            <p:cNvSpPr/>
            <p:nvPr/>
          </p:nvSpPr>
          <p:spPr>
            <a:xfrm>
              <a:off x="2902355" y="1389420"/>
              <a:ext cx="80903" cy="26095"/>
            </a:xfrm>
            <a:custGeom>
              <a:avLst/>
              <a:gdLst/>
              <a:ahLst/>
              <a:cxnLst/>
              <a:rect l="l" t="t" r="r" b="b"/>
              <a:pathLst>
                <a:path w="865" h="279" extrusionOk="0">
                  <a:moveTo>
                    <a:pt x="0" y="0"/>
                  </a:moveTo>
                  <a:cubicBezTo>
                    <a:pt x="274" y="123"/>
                    <a:pt x="562" y="213"/>
                    <a:pt x="864" y="279"/>
                  </a:cubicBezTo>
                  <a:cubicBezTo>
                    <a:pt x="562" y="213"/>
                    <a:pt x="274" y="123"/>
                    <a:pt x="0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43"/>
            <p:cNvSpPr/>
            <p:nvPr/>
          </p:nvSpPr>
          <p:spPr>
            <a:xfrm>
              <a:off x="3290034" y="998095"/>
              <a:ext cx="4957" cy="28340"/>
            </a:xfrm>
            <a:custGeom>
              <a:avLst/>
              <a:gdLst/>
              <a:ahLst/>
              <a:cxnLst/>
              <a:rect l="l" t="t" r="r" b="b"/>
              <a:pathLst>
                <a:path w="53" h="303" extrusionOk="0">
                  <a:moveTo>
                    <a:pt x="52" y="1"/>
                  </a:moveTo>
                  <a:cubicBezTo>
                    <a:pt x="38" y="105"/>
                    <a:pt x="24" y="204"/>
                    <a:pt x="1" y="303"/>
                  </a:cubicBezTo>
                  <a:cubicBezTo>
                    <a:pt x="24" y="204"/>
                    <a:pt x="38" y="105"/>
                    <a:pt x="52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43"/>
            <p:cNvSpPr/>
            <p:nvPr/>
          </p:nvSpPr>
          <p:spPr>
            <a:xfrm>
              <a:off x="2810416" y="1320489"/>
              <a:ext cx="4957" cy="11598"/>
            </a:xfrm>
            <a:custGeom>
              <a:avLst/>
              <a:gdLst/>
              <a:ahLst/>
              <a:cxnLst/>
              <a:rect l="l" t="t" r="r" b="b"/>
              <a:pathLst>
                <a:path w="53" h="124" extrusionOk="0">
                  <a:moveTo>
                    <a:pt x="53" y="123"/>
                  </a:moveTo>
                  <a:cubicBezTo>
                    <a:pt x="39" y="100"/>
                    <a:pt x="20" y="67"/>
                    <a:pt x="10" y="38"/>
                  </a:cubicBezTo>
                  <a:cubicBezTo>
                    <a:pt x="6" y="24"/>
                    <a:pt x="6" y="15"/>
                    <a:pt x="1" y="1"/>
                  </a:cubicBezTo>
                  <a:lnTo>
                    <a:pt x="1" y="1"/>
                  </a:lnTo>
                  <a:cubicBezTo>
                    <a:pt x="6" y="15"/>
                    <a:pt x="6" y="24"/>
                    <a:pt x="10" y="38"/>
                  </a:cubicBezTo>
                  <a:cubicBezTo>
                    <a:pt x="20" y="67"/>
                    <a:pt x="39" y="100"/>
                    <a:pt x="53" y="123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43"/>
            <p:cNvSpPr/>
            <p:nvPr/>
          </p:nvSpPr>
          <p:spPr>
            <a:xfrm>
              <a:off x="3253370" y="1057767"/>
              <a:ext cx="26188" cy="34980"/>
            </a:xfrm>
            <a:custGeom>
              <a:avLst/>
              <a:gdLst/>
              <a:ahLst/>
              <a:cxnLst/>
              <a:rect l="l" t="t" r="r" b="b"/>
              <a:pathLst>
                <a:path w="280" h="374" extrusionOk="0">
                  <a:moveTo>
                    <a:pt x="1" y="373"/>
                  </a:moveTo>
                  <a:cubicBezTo>
                    <a:pt x="90" y="317"/>
                    <a:pt x="166" y="222"/>
                    <a:pt x="218" y="128"/>
                  </a:cubicBezTo>
                  <a:cubicBezTo>
                    <a:pt x="241" y="85"/>
                    <a:pt x="260" y="43"/>
                    <a:pt x="279" y="0"/>
                  </a:cubicBezTo>
                  <a:cubicBezTo>
                    <a:pt x="260" y="43"/>
                    <a:pt x="241" y="85"/>
                    <a:pt x="218" y="128"/>
                  </a:cubicBezTo>
                  <a:cubicBezTo>
                    <a:pt x="166" y="222"/>
                    <a:pt x="90" y="317"/>
                    <a:pt x="1" y="373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43"/>
            <p:cNvSpPr/>
            <p:nvPr/>
          </p:nvSpPr>
          <p:spPr>
            <a:xfrm>
              <a:off x="3226434" y="1096207"/>
              <a:ext cx="10288" cy="2712"/>
            </a:xfrm>
            <a:custGeom>
              <a:avLst/>
              <a:gdLst/>
              <a:ahLst/>
              <a:cxnLst/>
              <a:rect l="l" t="t" r="r" b="b"/>
              <a:pathLst>
                <a:path w="110" h="29" extrusionOk="0">
                  <a:moveTo>
                    <a:pt x="1" y="0"/>
                  </a:moveTo>
                  <a:cubicBezTo>
                    <a:pt x="34" y="19"/>
                    <a:pt x="71" y="28"/>
                    <a:pt x="109" y="28"/>
                  </a:cubicBezTo>
                  <a:cubicBezTo>
                    <a:pt x="71" y="28"/>
                    <a:pt x="34" y="19"/>
                    <a:pt x="1" y="0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43"/>
            <p:cNvSpPr/>
            <p:nvPr/>
          </p:nvSpPr>
          <p:spPr>
            <a:xfrm>
              <a:off x="2793206" y="823664"/>
              <a:ext cx="8511" cy="12533"/>
            </a:xfrm>
            <a:custGeom>
              <a:avLst/>
              <a:gdLst/>
              <a:ahLst/>
              <a:cxnLst/>
              <a:rect l="l" t="t" r="r" b="b"/>
              <a:pathLst>
                <a:path w="91" h="134" extrusionOk="0">
                  <a:moveTo>
                    <a:pt x="1" y="133"/>
                  </a:moveTo>
                  <a:cubicBezTo>
                    <a:pt x="29" y="91"/>
                    <a:pt x="57" y="43"/>
                    <a:pt x="90" y="1"/>
                  </a:cubicBezTo>
                  <a:cubicBezTo>
                    <a:pt x="57" y="43"/>
                    <a:pt x="29" y="91"/>
                    <a:pt x="1" y="133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43"/>
            <p:cNvSpPr/>
            <p:nvPr/>
          </p:nvSpPr>
          <p:spPr>
            <a:xfrm>
              <a:off x="3294897" y="985749"/>
              <a:ext cx="935" cy="11598"/>
            </a:xfrm>
            <a:custGeom>
              <a:avLst/>
              <a:gdLst/>
              <a:ahLst/>
              <a:cxnLst/>
              <a:rect l="l" t="t" r="r" b="b"/>
              <a:pathLst>
                <a:path w="10" h="124" extrusionOk="0">
                  <a:moveTo>
                    <a:pt x="10" y="1"/>
                  </a:moveTo>
                  <a:cubicBezTo>
                    <a:pt x="10" y="43"/>
                    <a:pt x="5" y="81"/>
                    <a:pt x="0" y="123"/>
                  </a:cubicBezTo>
                  <a:cubicBezTo>
                    <a:pt x="5" y="81"/>
                    <a:pt x="10" y="43"/>
                    <a:pt x="10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43"/>
            <p:cNvSpPr/>
            <p:nvPr/>
          </p:nvSpPr>
          <p:spPr>
            <a:xfrm>
              <a:off x="3295739" y="974713"/>
              <a:ext cx="561" cy="11130"/>
            </a:xfrm>
            <a:custGeom>
              <a:avLst/>
              <a:gdLst/>
              <a:ahLst/>
              <a:cxnLst/>
              <a:rect l="l" t="t" r="r" b="b"/>
              <a:pathLst>
                <a:path w="6" h="119" extrusionOk="0">
                  <a:moveTo>
                    <a:pt x="6" y="1"/>
                  </a:moveTo>
                  <a:cubicBezTo>
                    <a:pt x="6" y="38"/>
                    <a:pt x="6" y="76"/>
                    <a:pt x="1" y="119"/>
                  </a:cubicBezTo>
                  <a:cubicBezTo>
                    <a:pt x="6" y="76"/>
                    <a:pt x="6" y="38"/>
                    <a:pt x="6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43"/>
            <p:cNvSpPr/>
            <p:nvPr/>
          </p:nvSpPr>
          <p:spPr>
            <a:xfrm>
              <a:off x="2801624" y="644462"/>
              <a:ext cx="500853" cy="358594"/>
            </a:xfrm>
            <a:custGeom>
              <a:avLst/>
              <a:gdLst/>
              <a:ahLst/>
              <a:cxnLst/>
              <a:rect l="l" t="t" r="r" b="b"/>
              <a:pathLst>
                <a:path w="5355" h="3834" extrusionOk="0">
                  <a:moveTo>
                    <a:pt x="3498" y="1"/>
                  </a:moveTo>
                  <a:cubicBezTo>
                    <a:pt x="3413" y="1"/>
                    <a:pt x="3328" y="6"/>
                    <a:pt x="3244" y="14"/>
                  </a:cubicBezTo>
                  <a:cubicBezTo>
                    <a:pt x="3036" y="33"/>
                    <a:pt x="2824" y="66"/>
                    <a:pt x="2663" y="198"/>
                  </a:cubicBezTo>
                  <a:cubicBezTo>
                    <a:pt x="2593" y="255"/>
                    <a:pt x="2541" y="326"/>
                    <a:pt x="2465" y="382"/>
                  </a:cubicBezTo>
                  <a:cubicBezTo>
                    <a:pt x="2319" y="500"/>
                    <a:pt x="2125" y="529"/>
                    <a:pt x="1941" y="571"/>
                  </a:cubicBezTo>
                  <a:cubicBezTo>
                    <a:pt x="1157" y="751"/>
                    <a:pt x="458" y="1251"/>
                    <a:pt x="0" y="1912"/>
                  </a:cubicBezTo>
                  <a:cubicBezTo>
                    <a:pt x="444" y="1275"/>
                    <a:pt x="1110" y="784"/>
                    <a:pt x="1866" y="590"/>
                  </a:cubicBezTo>
                  <a:lnTo>
                    <a:pt x="1866" y="590"/>
                  </a:lnTo>
                  <a:cubicBezTo>
                    <a:pt x="1814" y="760"/>
                    <a:pt x="1776" y="930"/>
                    <a:pt x="1757" y="1114"/>
                  </a:cubicBezTo>
                  <a:cubicBezTo>
                    <a:pt x="1724" y="1473"/>
                    <a:pt x="1757" y="1822"/>
                    <a:pt x="1851" y="2143"/>
                  </a:cubicBezTo>
                  <a:cubicBezTo>
                    <a:pt x="1851" y="2143"/>
                    <a:pt x="1851" y="2148"/>
                    <a:pt x="1851" y="2148"/>
                  </a:cubicBezTo>
                  <a:cubicBezTo>
                    <a:pt x="1908" y="2011"/>
                    <a:pt x="1988" y="1884"/>
                    <a:pt x="2097" y="1780"/>
                  </a:cubicBezTo>
                  <a:cubicBezTo>
                    <a:pt x="2421" y="1349"/>
                    <a:pt x="2843" y="1174"/>
                    <a:pt x="3329" y="1174"/>
                  </a:cubicBezTo>
                  <a:cubicBezTo>
                    <a:pt x="3466" y="1174"/>
                    <a:pt x="3608" y="1187"/>
                    <a:pt x="3754" y="1213"/>
                  </a:cubicBezTo>
                  <a:cubicBezTo>
                    <a:pt x="3901" y="1327"/>
                    <a:pt x="4000" y="1506"/>
                    <a:pt x="4023" y="1700"/>
                  </a:cubicBezTo>
                  <a:cubicBezTo>
                    <a:pt x="4037" y="1794"/>
                    <a:pt x="4033" y="1893"/>
                    <a:pt x="4014" y="1988"/>
                  </a:cubicBezTo>
                  <a:cubicBezTo>
                    <a:pt x="4104" y="2191"/>
                    <a:pt x="4151" y="2427"/>
                    <a:pt x="4141" y="2668"/>
                  </a:cubicBezTo>
                  <a:cubicBezTo>
                    <a:pt x="4137" y="2781"/>
                    <a:pt x="4132" y="2904"/>
                    <a:pt x="4122" y="3026"/>
                  </a:cubicBezTo>
                  <a:lnTo>
                    <a:pt x="4278" y="3159"/>
                  </a:lnTo>
                  <a:cubicBezTo>
                    <a:pt x="4311" y="3182"/>
                    <a:pt x="4311" y="3244"/>
                    <a:pt x="4283" y="3286"/>
                  </a:cubicBezTo>
                  <a:lnTo>
                    <a:pt x="4226" y="3380"/>
                  </a:lnTo>
                  <a:cubicBezTo>
                    <a:pt x="4207" y="3409"/>
                    <a:pt x="4180" y="3427"/>
                    <a:pt x="4153" y="3427"/>
                  </a:cubicBezTo>
                  <a:cubicBezTo>
                    <a:pt x="4141" y="3427"/>
                    <a:pt x="4128" y="3423"/>
                    <a:pt x="4118" y="3414"/>
                  </a:cubicBezTo>
                  <a:lnTo>
                    <a:pt x="4080" y="3380"/>
                  </a:lnTo>
                  <a:cubicBezTo>
                    <a:pt x="4075" y="3423"/>
                    <a:pt x="4066" y="3465"/>
                    <a:pt x="4056" y="3513"/>
                  </a:cubicBezTo>
                  <a:lnTo>
                    <a:pt x="4122" y="3532"/>
                  </a:lnTo>
                  <a:lnTo>
                    <a:pt x="4127" y="3536"/>
                  </a:lnTo>
                  <a:lnTo>
                    <a:pt x="4028" y="3834"/>
                  </a:lnTo>
                  <a:cubicBezTo>
                    <a:pt x="4500" y="3805"/>
                    <a:pt x="4935" y="3607"/>
                    <a:pt x="5284" y="3286"/>
                  </a:cubicBezTo>
                  <a:cubicBezTo>
                    <a:pt x="5289" y="3366"/>
                    <a:pt x="5289" y="3447"/>
                    <a:pt x="5289" y="3527"/>
                  </a:cubicBezTo>
                  <a:cubicBezTo>
                    <a:pt x="5293" y="3291"/>
                    <a:pt x="5274" y="3055"/>
                    <a:pt x="5241" y="2828"/>
                  </a:cubicBezTo>
                  <a:cubicBezTo>
                    <a:pt x="5213" y="2668"/>
                    <a:pt x="5185" y="2502"/>
                    <a:pt x="5232" y="2346"/>
                  </a:cubicBezTo>
                  <a:cubicBezTo>
                    <a:pt x="5265" y="2243"/>
                    <a:pt x="5326" y="2143"/>
                    <a:pt x="5341" y="2035"/>
                  </a:cubicBezTo>
                  <a:cubicBezTo>
                    <a:pt x="5355" y="1917"/>
                    <a:pt x="5298" y="1799"/>
                    <a:pt x="5241" y="1690"/>
                  </a:cubicBezTo>
                  <a:cubicBezTo>
                    <a:pt x="5114" y="1440"/>
                    <a:pt x="4977" y="1194"/>
                    <a:pt x="4835" y="954"/>
                  </a:cubicBezTo>
                  <a:cubicBezTo>
                    <a:pt x="4628" y="599"/>
                    <a:pt x="4377" y="236"/>
                    <a:pt x="3995" y="85"/>
                  </a:cubicBezTo>
                  <a:cubicBezTo>
                    <a:pt x="3838" y="22"/>
                    <a:pt x="3668" y="1"/>
                    <a:pt x="3498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43"/>
            <p:cNvSpPr/>
            <p:nvPr/>
          </p:nvSpPr>
          <p:spPr>
            <a:xfrm>
              <a:off x="2715109" y="1054213"/>
              <a:ext cx="36664" cy="152922"/>
            </a:xfrm>
            <a:custGeom>
              <a:avLst/>
              <a:gdLst/>
              <a:ahLst/>
              <a:cxnLst/>
              <a:rect l="l" t="t" r="r" b="b"/>
              <a:pathLst>
                <a:path w="392" h="1635" extrusionOk="0">
                  <a:moveTo>
                    <a:pt x="0" y="0"/>
                  </a:moveTo>
                  <a:cubicBezTo>
                    <a:pt x="9" y="265"/>
                    <a:pt x="57" y="534"/>
                    <a:pt x="123" y="784"/>
                  </a:cubicBezTo>
                  <a:cubicBezTo>
                    <a:pt x="194" y="1072"/>
                    <a:pt x="279" y="1360"/>
                    <a:pt x="392" y="1634"/>
                  </a:cubicBezTo>
                  <a:cubicBezTo>
                    <a:pt x="279" y="1360"/>
                    <a:pt x="194" y="1072"/>
                    <a:pt x="123" y="784"/>
                  </a:cubicBezTo>
                  <a:cubicBezTo>
                    <a:pt x="57" y="534"/>
                    <a:pt x="9" y="265"/>
                    <a:pt x="0" y="0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43"/>
            <p:cNvSpPr/>
            <p:nvPr/>
          </p:nvSpPr>
          <p:spPr>
            <a:xfrm>
              <a:off x="2750370" y="936740"/>
              <a:ext cx="3180" cy="15526"/>
            </a:xfrm>
            <a:custGeom>
              <a:avLst/>
              <a:gdLst/>
              <a:ahLst/>
              <a:cxnLst/>
              <a:rect l="l" t="t" r="r" b="b"/>
              <a:pathLst>
                <a:path w="34" h="166" extrusionOk="0">
                  <a:moveTo>
                    <a:pt x="34" y="1"/>
                  </a:moveTo>
                  <a:cubicBezTo>
                    <a:pt x="34" y="19"/>
                    <a:pt x="29" y="34"/>
                    <a:pt x="24" y="48"/>
                  </a:cubicBezTo>
                  <a:cubicBezTo>
                    <a:pt x="20" y="86"/>
                    <a:pt x="10" y="128"/>
                    <a:pt x="1" y="166"/>
                  </a:cubicBezTo>
                  <a:cubicBezTo>
                    <a:pt x="10" y="128"/>
                    <a:pt x="20" y="86"/>
                    <a:pt x="24" y="48"/>
                  </a:cubicBezTo>
                  <a:cubicBezTo>
                    <a:pt x="29" y="34"/>
                    <a:pt x="34" y="19"/>
                    <a:pt x="34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43"/>
            <p:cNvSpPr/>
            <p:nvPr/>
          </p:nvSpPr>
          <p:spPr>
            <a:xfrm>
              <a:off x="3098392" y="1260912"/>
              <a:ext cx="53967" cy="53967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576"/>
                  </a:moveTo>
                  <a:lnTo>
                    <a:pt x="0" y="576"/>
                  </a:lnTo>
                  <a:cubicBezTo>
                    <a:pt x="218" y="411"/>
                    <a:pt x="411" y="217"/>
                    <a:pt x="576" y="0"/>
                  </a:cubicBezTo>
                  <a:cubicBezTo>
                    <a:pt x="411" y="217"/>
                    <a:pt x="218" y="411"/>
                    <a:pt x="0" y="576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43"/>
            <p:cNvSpPr/>
            <p:nvPr/>
          </p:nvSpPr>
          <p:spPr>
            <a:xfrm>
              <a:off x="2714642" y="699645"/>
              <a:ext cx="267683" cy="507494"/>
            </a:xfrm>
            <a:custGeom>
              <a:avLst/>
              <a:gdLst/>
              <a:ahLst/>
              <a:cxnLst/>
              <a:rect l="l" t="t" r="r" b="b"/>
              <a:pathLst>
                <a:path w="2862" h="5426" extrusionOk="0">
                  <a:moveTo>
                    <a:pt x="2796" y="0"/>
                  </a:moveTo>
                  <a:lnTo>
                    <a:pt x="2796" y="0"/>
                  </a:lnTo>
                  <a:cubicBezTo>
                    <a:pt x="2040" y="194"/>
                    <a:pt x="1374" y="685"/>
                    <a:pt x="930" y="1322"/>
                  </a:cubicBezTo>
                  <a:cubicBezTo>
                    <a:pt x="930" y="1322"/>
                    <a:pt x="930" y="1322"/>
                    <a:pt x="930" y="1327"/>
                  </a:cubicBezTo>
                  <a:cubicBezTo>
                    <a:pt x="897" y="1369"/>
                    <a:pt x="869" y="1417"/>
                    <a:pt x="841" y="1459"/>
                  </a:cubicBezTo>
                  <a:cubicBezTo>
                    <a:pt x="812" y="1506"/>
                    <a:pt x="784" y="1553"/>
                    <a:pt x="756" y="1605"/>
                  </a:cubicBezTo>
                  <a:lnTo>
                    <a:pt x="751" y="1610"/>
                  </a:lnTo>
                  <a:cubicBezTo>
                    <a:pt x="732" y="1643"/>
                    <a:pt x="718" y="1671"/>
                    <a:pt x="704" y="1705"/>
                  </a:cubicBezTo>
                  <a:cubicBezTo>
                    <a:pt x="699" y="1709"/>
                    <a:pt x="694" y="1714"/>
                    <a:pt x="694" y="1719"/>
                  </a:cubicBezTo>
                  <a:cubicBezTo>
                    <a:pt x="680" y="1752"/>
                    <a:pt x="666" y="1780"/>
                    <a:pt x="652" y="1808"/>
                  </a:cubicBezTo>
                  <a:cubicBezTo>
                    <a:pt x="647" y="1818"/>
                    <a:pt x="642" y="1823"/>
                    <a:pt x="642" y="1832"/>
                  </a:cubicBezTo>
                  <a:cubicBezTo>
                    <a:pt x="628" y="1860"/>
                    <a:pt x="614" y="1889"/>
                    <a:pt x="605" y="1912"/>
                  </a:cubicBezTo>
                  <a:cubicBezTo>
                    <a:pt x="600" y="1926"/>
                    <a:pt x="595" y="1936"/>
                    <a:pt x="591" y="1945"/>
                  </a:cubicBezTo>
                  <a:cubicBezTo>
                    <a:pt x="581" y="1969"/>
                    <a:pt x="572" y="1997"/>
                    <a:pt x="562" y="2021"/>
                  </a:cubicBezTo>
                  <a:cubicBezTo>
                    <a:pt x="557" y="2035"/>
                    <a:pt x="553" y="2044"/>
                    <a:pt x="548" y="2059"/>
                  </a:cubicBezTo>
                  <a:cubicBezTo>
                    <a:pt x="539" y="2082"/>
                    <a:pt x="529" y="2106"/>
                    <a:pt x="524" y="2129"/>
                  </a:cubicBezTo>
                  <a:cubicBezTo>
                    <a:pt x="520" y="2144"/>
                    <a:pt x="515" y="2158"/>
                    <a:pt x="510" y="2172"/>
                  </a:cubicBezTo>
                  <a:cubicBezTo>
                    <a:pt x="501" y="2196"/>
                    <a:pt x="496" y="2219"/>
                    <a:pt x="487" y="2243"/>
                  </a:cubicBezTo>
                  <a:cubicBezTo>
                    <a:pt x="482" y="2257"/>
                    <a:pt x="477" y="2276"/>
                    <a:pt x="472" y="2290"/>
                  </a:cubicBezTo>
                  <a:cubicBezTo>
                    <a:pt x="468" y="2314"/>
                    <a:pt x="463" y="2333"/>
                    <a:pt x="458" y="2356"/>
                  </a:cubicBezTo>
                  <a:cubicBezTo>
                    <a:pt x="454" y="2375"/>
                    <a:pt x="449" y="2394"/>
                    <a:pt x="444" y="2413"/>
                  </a:cubicBezTo>
                  <a:cubicBezTo>
                    <a:pt x="439" y="2432"/>
                    <a:pt x="435" y="2451"/>
                    <a:pt x="430" y="2469"/>
                  </a:cubicBezTo>
                  <a:cubicBezTo>
                    <a:pt x="425" y="2493"/>
                    <a:pt x="421" y="2512"/>
                    <a:pt x="416" y="2536"/>
                  </a:cubicBezTo>
                  <a:cubicBezTo>
                    <a:pt x="416" y="2554"/>
                    <a:pt x="411" y="2569"/>
                    <a:pt x="406" y="2583"/>
                  </a:cubicBezTo>
                  <a:cubicBezTo>
                    <a:pt x="402" y="2621"/>
                    <a:pt x="392" y="2663"/>
                    <a:pt x="383" y="2701"/>
                  </a:cubicBezTo>
                  <a:cubicBezTo>
                    <a:pt x="378" y="2706"/>
                    <a:pt x="378" y="2715"/>
                    <a:pt x="373" y="2724"/>
                  </a:cubicBezTo>
                  <a:cubicBezTo>
                    <a:pt x="350" y="2776"/>
                    <a:pt x="307" y="2819"/>
                    <a:pt x="269" y="2866"/>
                  </a:cubicBezTo>
                  <a:cubicBezTo>
                    <a:pt x="66" y="3130"/>
                    <a:pt x="0" y="3456"/>
                    <a:pt x="5" y="3791"/>
                  </a:cubicBezTo>
                  <a:cubicBezTo>
                    <a:pt x="14" y="4056"/>
                    <a:pt x="62" y="4325"/>
                    <a:pt x="128" y="4575"/>
                  </a:cubicBezTo>
                  <a:cubicBezTo>
                    <a:pt x="199" y="4863"/>
                    <a:pt x="284" y="5151"/>
                    <a:pt x="397" y="5425"/>
                  </a:cubicBezTo>
                  <a:cubicBezTo>
                    <a:pt x="1091" y="4977"/>
                    <a:pt x="1747" y="4613"/>
                    <a:pt x="2168" y="4481"/>
                  </a:cubicBezTo>
                  <a:cubicBezTo>
                    <a:pt x="2191" y="4467"/>
                    <a:pt x="2215" y="4452"/>
                    <a:pt x="2238" y="4443"/>
                  </a:cubicBezTo>
                  <a:lnTo>
                    <a:pt x="2243" y="4443"/>
                  </a:lnTo>
                  <a:cubicBezTo>
                    <a:pt x="2323" y="4401"/>
                    <a:pt x="2408" y="4372"/>
                    <a:pt x="2489" y="4349"/>
                  </a:cubicBezTo>
                  <a:lnTo>
                    <a:pt x="2862" y="3121"/>
                  </a:lnTo>
                  <a:cubicBezTo>
                    <a:pt x="2862" y="3116"/>
                    <a:pt x="2862" y="3116"/>
                    <a:pt x="2862" y="3112"/>
                  </a:cubicBezTo>
                  <a:cubicBezTo>
                    <a:pt x="2762" y="3225"/>
                    <a:pt x="2677" y="3348"/>
                    <a:pt x="2607" y="3470"/>
                  </a:cubicBezTo>
                  <a:cubicBezTo>
                    <a:pt x="2592" y="3107"/>
                    <a:pt x="2522" y="2611"/>
                    <a:pt x="2550" y="2238"/>
                  </a:cubicBezTo>
                  <a:cubicBezTo>
                    <a:pt x="2569" y="1997"/>
                    <a:pt x="2630" y="1653"/>
                    <a:pt x="2725" y="1426"/>
                  </a:cubicBezTo>
                  <a:cubicBezTo>
                    <a:pt x="2739" y="1468"/>
                    <a:pt x="2758" y="1511"/>
                    <a:pt x="2781" y="1553"/>
                  </a:cubicBezTo>
                  <a:cubicBezTo>
                    <a:pt x="2687" y="1232"/>
                    <a:pt x="2654" y="883"/>
                    <a:pt x="2687" y="524"/>
                  </a:cubicBezTo>
                  <a:cubicBezTo>
                    <a:pt x="2706" y="340"/>
                    <a:pt x="2744" y="170"/>
                    <a:pt x="2796" y="0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43"/>
            <p:cNvSpPr/>
            <p:nvPr/>
          </p:nvSpPr>
          <p:spPr>
            <a:xfrm>
              <a:off x="3028152" y="951798"/>
              <a:ext cx="268151" cy="363083"/>
            </a:xfrm>
            <a:custGeom>
              <a:avLst/>
              <a:gdLst/>
              <a:ahLst/>
              <a:cxnLst/>
              <a:rect l="l" t="t" r="r" b="b"/>
              <a:pathLst>
                <a:path w="2867" h="3882" extrusionOk="0">
                  <a:moveTo>
                    <a:pt x="2862" y="0"/>
                  </a:moveTo>
                  <a:cubicBezTo>
                    <a:pt x="2513" y="321"/>
                    <a:pt x="2078" y="519"/>
                    <a:pt x="1606" y="548"/>
                  </a:cubicBezTo>
                  <a:lnTo>
                    <a:pt x="1535" y="756"/>
                  </a:lnTo>
                  <a:cubicBezTo>
                    <a:pt x="1507" y="845"/>
                    <a:pt x="1427" y="907"/>
                    <a:pt x="1342" y="921"/>
                  </a:cubicBezTo>
                  <a:cubicBezTo>
                    <a:pt x="1134" y="1256"/>
                    <a:pt x="808" y="1615"/>
                    <a:pt x="284" y="1988"/>
                  </a:cubicBezTo>
                  <a:cubicBezTo>
                    <a:pt x="284" y="1988"/>
                    <a:pt x="171" y="1846"/>
                    <a:pt x="34" y="1629"/>
                  </a:cubicBezTo>
                  <a:cubicBezTo>
                    <a:pt x="20" y="1738"/>
                    <a:pt x="10" y="1846"/>
                    <a:pt x="1" y="1960"/>
                  </a:cubicBezTo>
                  <a:lnTo>
                    <a:pt x="1" y="1964"/>
                  </a:lnTo>
                  <a:cubicBezTo>
                    <a:pt x="10" y="1969"/>
                    <a:pt x="15" y="1978"/>
                    <a:pt x="24" y="1988"/>
                  </a:cubicBezTo>
                  <a:cubicBezTo>
                    <a:pt x="81" y="2040"/>
                    <a:pt x="138" y="2106"/>
                    <a:pt x="190" y="2186"/>
                  </a:cubicBezTo>
                  <a:cubicBezTo>
                    <a:pt x="190" y="2186"/>
                    <a:pt x="194" y="2191"/>
                    <a:pt x="194" y="2191"/>
                  </a:cubicBezTo>
                  <a:cubicBezTo>
                    <a:pt x="208" y="2214"/>
                    <a:pt x="227" y="2243"/>
                    <a:pt x="241" y="2271"/>
                  </a:cubicBezTo>
                  <a:cubicBezTo>
                    <a:pt x="246" y="2271"/>
                    <a:pt x="246" y="2276"/>
                    <a:pt x="246" y="2276"/>
                  </a:cubicBezTo>
                  <a:cubicBezTo>
                    <a:pt x="251" y="2285"/>
                    <a:pt x="256" y="2295"/>
                    <a:pt x="265" y="2304"/>
                  </a:cubicBezTo>
                  <a:cubicBezTo>
                    <a:pt x="270" y="2318"/>
                    <a:pt x="275" y="2328"/>
                    <a:pt x="279" y="2342"/>
                  </a:cubicBezTo>
                  <a:cubicBezTo>
                    <a:pt x="279" y="2342"/>
                    <a:pt x="284" y="2342"/>
                    <a:pt x="284" y="2347"/>
                  </a:cubicBezTo>
                  <a:cubicBezTo>
                    <a:pt x="416" y="2625"/>
                    <a:pt x="591" y="3211"/>
                    <a:pt x="751" y="3881"/>
                  </a:cubicBezTo>
                  <a:cubicBezTo>
                    <a:pt x="969" y="3716"/>
                    <a:pt x="1162" y="3522"/>
                    <a:pt x="1327" y="3305"/>
                  </a:cubicBezTo>
                  <a:cubicBezTo>
                    <a:pt x="1375" y="3244"/>
                    <a:pt x="1422" y="3178"/>
                    <a:pt x="1469" y="3107"/>
                  </a:cubicBezTo>
                  <a:cubicBezTo>
                    <a:pt x="1686" y="2786"/>
                    <a:pt x="1847" y="2427"/>
                    <a:pt x="1974" y="2054"/>
                  </a:cubicBezTo>
                  <a:cubicBezTo>
                    <a:pt x="2031" y="1889"/>
                    <a:pt x="2078" y="1719"/>
                    <a:pt x="2121" y="1544"/>
                  </a:cubicBezTo>
                  <a:cubicBezTo>
                    <a:pt x="2154" y="1563"/>
                    <a:pt x="2191" y="1572"/>
                    <a:pt x="2229" y="1572"/>
                  </a:cubicBezTo>
                  <a:cubicBezTo>
                    <a:pt x="2239" y="1572"/>
                    <a:pt x="2253" y="1568"/>
                    <a:pt x="2262" y="1568"/>
                  </a:cubicBezTo>
                  <a:cubicBezTo>
                    <a:pt x="2300" y="1563"/>
                    <a:pt x="2338" y="1549"/>
                    <a:pt x="2371" y="1530"/>
                  </a:cubicBezTo>
                  <a:cubicBezTo>
                    <a:pt x="2385" y="1525"/>
                    <a:pt x="2399" y="1516"/>
                    <a:pt x="2409" y="1506"/>
                  </a:cubicBezTo>
                  <a:cubicBezTo>
                    <a:pt x="2498" y="1450"/>
                    <a:pt x="2574" y="1355"/>
                    <a:pt x="2626" y="1261"/>
                  </a:cubicBezTo>
                  <a:cubicBezTo>
                    <a:pt x="2649" y="1218"/>
                    <a:pt x="2668" y="1176"/>
                    <a:pt x="2687" y="1133"/>
                  </a:cubicBezTo>
                  <a:cubicBezTo>
                    <a:pt x="2692" y="1119"/>
                    <a:pt x="2697" y="1110"/>
                    <a:pt x="2701" y="1100"/>
                  </a:cubicBezTo>
                  <a:cubicBezTo>
                    <a:pt x="2720" y="1058"/>
                    <a:pt x="2734" y="1010"/>
                    <a:pt x="2753" y="968"/>
                  </a:cubicBezTo>
                  <a:cubicBezTo>
                    <a:pt x="2753" y="968"/>
                    <a:pt x="2753" y="968"/>
                    <a:pt x="2753" y="963"/>
                  </a:cubicBezTo>
                  <a:cubicBezTo>
                    <a:pt x="2768" y="916"/>
                    <a:pt x="2782" y="869"/>
                    <a:pt x="2791" y="822"/>
                  </a:cubicBezTo>
                  <a:cubicBezTo>
                    <a:pt x="2796" y="812"/>
                    <a:pt x="2796" y="803"/>
                    <a:pt x="2801" y="798"/>
                  </a:cubicBezTo>
                  <a:cubicBezTo>
                    <a:pt x="2824" y="699"/>
                    <a:pt x="2838" y="600"/>
                    <a:pt x="2852" y="496"/>
                  </a:cubicBezTo>
                  <a:cubicBezTo>
                    <a:pt x="2852" y="491"/>
                    <a:pt x="2852" y="486"/>
                    <a:pt x="2852" y="486"/>
                  </a:cubicBezTo>
                  <a:cubicBezTo>
                    <a:pt x="2857" y="444"/>
                    <a:pt x="2862" y="406"/>
                    <a:pt x="2862" y="364"/>
                  </a:cubicBezTo>
                  <a:cubicBezTo>
                    <a:pt x="2867" y="321"/>
                    <a:pt x="2867" y="283"/>
                    <a:pt x="2867" y="246"/>
                  </a:cubicBezTo>
                  <a:lnTo>
                    <a:pt x="2867" y="241"/>
                  </a:lnTo>
                  <a:cubicBezTo>
                    <a:pt x="2867" y="161"/>
                    <a:pt x="2867" y="80"/>
                    <a:pt x="2862" y="0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43"/>
            <p:cNvSpPr/>
            <p:nvPr/>
          </p:nvSpPr>
          <p:spPr>
            <a:xfrm>
              <a:off x="2810416" y="1285136"/>
              <a:ext cx="57989" cy="70802"/>
            </a:xfrm>
            <a:custGeom>
              <a:avLst/>
              <a:gdLst/>
              <a:ahLst/>
              <a:cxnLst/>
              <a:rect l="l" t="t" r="r" b="b"/>
              <a:pathLst>
                <a:path w="620" h="757" extrusionOk="0">
                  <a:moveTo>
                    <a:pt x="619" y="1"/>
                  </a:moveTo>
                  <a:lnTo>
                    <a:pt x="619" y="1"/>
                  </a:lnTo>
                  <a:cubicBezTo>
                    <a:pt x="445" y="114"/>
                    <a:pt x="237" y="246"/>
                    <a:pt x="1" y="379"/>
                  </a:cubicBezTo>
                  <a:cubicBezTo>
                    <a:pt x="6" y="393"/>
                    <a:pt x="6" y="402"/>
                    <a:pt x="10" y="416"/>
                  </a:cubicBezTo>
                  <a:cubicBezTo>
                    <a:pt x="20" y="445"/>
                    <a:pt x="39" y="478"/>
                    <a:pt x="53" y="501"/>
                  </a:cubicBezTo>
                  <a:cubicBezTo>
                    <a:pt x="128" y="619"/>
                    <a:pt x="261" y="700"/>
                    <a:pt x="393" y="756"/>
                  </a:cubicBezTo>
                  <a:cubicBezTo>
                    <a:pt x="412" y="709"/>
                    <a:pt x="426" y="662"/>
                    <a:pt x="445" y="615"/>
                  </a:cubicBezTo>
                  <a:cubicBezTo>
                    <a:pt x="459" y="572"/>
                    <a:pt x="473" y="534"/>
                    <a:pt x="487" y="492"/>
                  </a:cubicBezTo>
                  <a:cubicBezTo>
                    <a:pt x="520" y="407"/>
                    <a:pt x="549" y="317"/>
                    <a:pt x="577" y="232"/>
                  </a:cubicBezTo>
                  <a:cubicBezTo>
                    <a:pt x="582" y="223"/>
                    <a:pt x="582" y="218"/>
                    <a:pt x="586" y="213"/>
                  </a:cubicBezTo>
                  <a:cubicBezTo>
                    <a:pt x="596" y="142"/>
                    <a:pt x="605" y="72"/>
                    <a:pt x="619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43"/>
            <p:cNvSpPr/>
            <p:nvPr/>
          </p:nvSpPr>
          <p:spPr>
            <a:xfrm>
              <a:off x="3046296" y="1156627"/>
              <a:ext cx="4957" cy="8044"/>
            </a:xfrm>
            <a:custGeom>
              <a:avLst/>
              <a:gdLst/>
              <a:ahLst/>
              <a:cxnLst/>
              <a:rect l="l" t="t" r="r" b="b"/>
              <a:pathLst>
                <a:path w="53" h="86" extrusionOk="0">
                  <a:moveTo>
                    <a:pt x="52" y="86"/>
                  </a:moveTo>
                  <a:cubicBezTo>
                    <a:pt x="52" y="86"/>
                    <a:pt x="52" y="81"/>
                    <a:pt x="47" y="81"/>
                  </a:cubicBezTo>
                  <a:cubicBezTo>
                    <a:pt x="33" y="53"/>
                    <a:pt x="14" y="24"/>
                    <a:pt x="0" y="1"/>
                  </a:cubicBezTo>
                  <a:cubicBezTo>
                    <a:pt x="14" y="24"/>
                    <a:pt x="33" y="53"/>
                    <a:pt x="47" y="81"/>
                  </a:cubicBezTo>
                  <a:cubicBezTo>
                    <a:pt x="52" y="81"/>
                    <a:pt x="52" y="86"/>
                    <a:pt x="52" y="86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43"/>
            <p:cNvSpPr/>
            <p:nvPr/>
          </p:nvSpPr>
          <p:spPr>
            <a:xfrm>
              <a:off x="3065283" y="1278121"/>
              <a:ext cx="31426" cy="146655"/>
            </a:xfrm>
            <a:custGeom>
              <a:avLst/>
              <a:gdLst/>
              <a:ahLst/>
              <a:cxnLst/>
              <a:rect l="l" t="t" r="r" b="b"/>
              <a:pathLst>
                <a:path w="336" h="1568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605"/>
                    <a:pt x="189" y="1209"/>
                    <a:pt x="213" y="1568"/>
                  </a:cubicBezTo>
                  <a:cubicBezTo>
                    <a:pt x="255" y="1568"/>
                    <a:pt x="293" y="1568"/>
                    <a:pt x="335" y="1563"/>
                  </a:cubicBezTo>
                  <a:cubicBezTo>
                    <a:pt x="236" y="1053"/>
                    <a:pt x="132" y="505"/>
                    <a:pt x="0" y="0"/>
                  </a:cubicBezTo>
                  <a:close/>
                </a:path>
              </a:pathLst>
            </a:custGeom>
            <a:solidFill>
              <a:srgbClr val="FFB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43"/>
            <p:cNvSpPr/>
            <p:nvPr/>
          </p:nvSpPr>
          <p:spPr>
            <a:xfrm>
              <a:off x="2845302" y="1359772"/>
              <a:ext cx="561" cy="94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1"/>
                  </a:moveTo>
                  <a:cubicBezTo>
                    <a:pt x="6" y="1"/>
                    <a:pt x="6" y="1"/>
                    <a:pt x="1" y="1"/>
                  </a:cubicBez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43"/>
            <p:cNvSpPr/>
            <p:nvPr/>
          </p:nvSpPr>
          <p:spPr>
            <a:xfrm>
              <a:off x="2851943" y="1331058"/>
              <a:ext cx="4115" cy="11598"/>
            </a:xfrm>
            <a:custGeom>
              <a:avLst/>
              <a:gdLst/>
              <a:ahLst/>
              <a:cxnLst/>
              <a:rect l="l" t="t" r="r" b="b"/>
              <a:pathLst>
                <a:path w="44" h="124" extrusionOk="0">
                  <a:moveTo>
                    <a:pt x="43" y="1"/>
                  </a:moveTo>
                  <a:cubicBezTo>
                    <a:pt x="29" y="43"/>
                    <a:pt x="15" y="81"/>
                    <a:pt x="1" y="124"/>
                  </a:cubicBezTo>
                  <a:cubicBezTo>
                    <a:pt x="15" y="81"/>
                    <a:pt x="29" y="43"/>
                    <a:pt x="43" y="1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43"/>
            <p:cNvSpPr/>
            <p:nvPr/>
          </p:nvSpPr>
          <p:spPr>
            <a:xfrm>
              <a:off x="2864288" y="1305057"/>
              <a:ext cx="1029" cy="1871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0" y="0"/>
                  </a:moveTo>
                  <a:lnTo>
                    <a:pt x="10" y="0"/>
                  </a:lnTo>
                  <a:cubicBezTo>
                    <a:pt x="6" y="5"/>
                    <a:pt x="6" y="10"/>
                    <a:pt x="1" y="19"/>
                  </a:cubicBezTo>
                  <a:cubicBezTo>
                    <a:pt x="6" y="10"/>
                    <a:pt x="6" y="5"/>
                    <a:pt x="10" y="0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43"/>
            <p:cNvSpPr/>
            <p:nvPr/>
          </p:nvSpPr>
          <p:spPr>
            <a:xfrm>
              <a:off x="2713706" y="1115193"/>
              <a:ext cx="407323" cy="310052"/>
            </a:xfrm>
            <a:custGeom>
              <a:avLst/>
              <a:gdLst/>
              <a:ahLst/>
              <a:cxnLst/>
              <a:rect l="l" t="t" r="r" b="b"/>
              <a:pathLst>
                <a:path w="4355" h="3315" extrusionOk="0">
                  <a:moveTo>
                    <a:pt x="2248" y="0"/>
                  </a:moveTo>
                  <a:cubicBezTo>
                    <a:pt x="2225" y="9"/>
                    <a:pt x="2201" y="24"/>
                    <a:pt x="2178" y="38"/>
                  </a:cubicBezTo>
                  <a:cubicBezTo>
                    <a:pt x="2201" y="24"/>
                    <a:pt x="2225" y="14"/>
                    <a:pt x="2253" y="0"/>
                  </a:cubicBezTo>
                  <a:close/>
                  <a:moveTo>
                    <a:pt x="3646" y="600"/>
                  </a:moveTo>
                  <a:cubicBezTo>
                    <a:pt x="3669" y="651"/>
                    <a:pt x="3695" y="713"/>
                    <a:pt x="3723" y="783"/>
                  </a:cubicBezTo>
                  <a:lnTo>
                    <a:pt x="3723" y="783"/>
                  </a:lnTo>
                  <a:cubicBezTo>
                    <a:pt x="3696" y="712"/>
                    <a:pt x="3670" y="651"/>
                    <a:pt x="3646" y="600"/>
                  </a:cubicBezTo>
                  <a:close/>
                  <a:moveTo>
                    <a:pt x="3723" y="783"/>
                  </a:moveTo>
                  <a:lnTo>
                    <a:pt x="3723" y="783"/>
                  </a:lnTo>
                  <a:cubicBezTo>
                    <a:pt x="3740" y="829"/>
                    <a:pt x="3758" y="879"/>
                    <a:pt x="3777" y="932"/>
                  </a:cubicBezTo>
                  <a:lnTo>
                    <a:pt x="3777" y="932"/>
                  </a:lnTo>
                  <a:cubicBezTo>
                    <a:pt x="3777" y="932"/>
                    <a:pt x="3778" y="931"/>
                    <a:pt x="3778" y="930"/>
                  </a:cubicBezTo>
                  <a:cubicBezTo>
                    <a:pt x="3759" y="878"/>
                    <a:pt x="3741" y="828"/>
                    <a:pt x="3723" y="783"/>
                  </a:cubicBezTo>
                  <a:close/>
                  <a:moveTo>
                    <a:pt x="2178" y="38"/>
                  </a:moveTo>
                  <a:lnTo>
                    <a:pt x="2178" y="38"/>
                  </a:lnTo>
                  <a:cubicBezTo>
                    <a:pt x="1757" y="170"/>
                    <a:pt x="1101" y="534"/>
                    <a:pt x="407" y="982"/>
                  </a:cubicBezTo>
                  <a:cubicBezTo>
                    <a:pt x="275" y="1067"/>
                    <a:pt x="138" y="1157"/>
                    <a:pt x="1" y="1251"/>
                  </a:cubicBezTo>
                  <a:cubicBezTo>
                    <a:pt x="43" y="1317"/>
                    <a:pt x="91" y="1379"/>
                    <a:pt x="138" y="1440"/>
                  </a:cubicBezTo>
                  <a:cubicBezTo>
                    <a:pt x="143" y="1450"/>
                    <a:pt x="147" y="1454"/>
                    <a:pt x="152" y="1464"/>
                  </a:cubicBezTo>
                  <a:cubicBezTo>
                    <a:pt x="194" y="1520"/>
                    <a:pt x="237" y="1577"/>
                    <a:pt x="284" y="1629"/>
                  </a:cubicBezTo>
                  <a:cubicBezTo>
                    <a:pt x="284" y="1634"/>
                    <a:pt x="289" y="1634"/>
                    <a:pt x="289" y="1638"/>
                  </a:cubicBezTo>
                  <a:cubicBezTo>
                    <a:pt x="393" y="1756"/>
                    <a:pt x="497" y="1874"/>
                    <a:pt x="605" y="1983"/>
                  </a:cubicBezTo>
                  <a:cubicBezTo>
                    <a:pt x="1002" y="1775"/>
                    <a:pt x="1394" y="1553"/>
                    <a:pt x="1743" y="1350"/>
                  </a:cubicBezTo>
                  <a:cubicBezTo>
                    <a:pt x="1786" y="1162"/>
                    <a:pt x="1828" y="1020"/>
                    <a:pt x="1871" y="963"/>
                  </a:cubicBezTo>
                  <a:cubicBezTo>
                    <a:pt x="1871" y="962"/>
                    <a:pt x="1872" y="962"/>
                    <a:pt x="1873" y="962"/>
                  </a:cubicBezTo>
                  <a:cubicBezTo>
                    <a:pt x="1911" y="962"/>
                    <a:pt x="1971" y="2269"/>
                    <a:pt x="2017" y="2932"/>
                  </a:cubicBezTo>
                  <a:cubicBezTo>
                    <a:pt x="2291" y="3055"/>
                    <a:pt x="2579" y="3145"/>
                    <a:pt x="2881" y="3211"/>
                  </a:cubicBezTo>
                  <a:lnTo>
                    <a:pt x="2886" y="3211"/>
                  </a:lnTo>
                  <a:cubicBezTo>
                    <a:pt x="2957" y="3225"/>
                    <a:pt x="3027" y="3239"/>
                    <a:pt x="3094" y="3248"/>
                  </a:cubicBezTo>
                  <a:cubicBezTo>
                    <a:pt x="3103" y="3253"/>
                    <a:pt x="3112" y="3253"/>
                    <a:pt x="3117" y="3253"/>
                  </a:cubicBezTo>
                  <a:cubicBezTo>
                    <a:pt x="3183" y="3267"/>
                    <a:pt x="3249" y="3272"/>
                    <a:pt x="3315" y="3282"/>
                  </a:cubicBezTo>
                  <a:cubicBezTo>
                    <a:pt x="3325" y="3282"/>
                    <a:pt x="3339" y="3286"/>
                    <a:pt x="3348" y="3286"/>
                  </a:cubicBezTo>
                  <a:cubicBezTo>
                    <a:pt x="3415" y="3291"/>
                    <a:pt x="3476" y="3296"/>
                    <a:pt x="3537" y="3300"/>
                  </a:cubicBezTo>
                  <a:cubicBezTo>
                    <a:pt x="3552" y="3300"/>
                    <a:pt x="3570" y="3305"/>
                    <a:pt x="3589" y="3305"/>
                  </a:cubicBezTo>
                  <a:cubicBezTo>
                    <a:pt x="3665" y="3310"/>
                    <a:pt x="3745" y="3315"/>
                    <a:pt x="3825" y="3315"/>
                  </a:cubicBezTo>
                  <a:cubicBezTo>
                    <a:pt x="3877" y="3315"/>
                    <a:pt x="3925" y="3310"/>
                    <a:pt x="3972" y="3310"/>
                  </a:cubicBezTo>
                  <a:cubicBezTo>
                    <a:pt x="3948" y="2951"/>
                    <a:pt x="3863" y="2347"/>
                    <a:pt x="3759" y="1742"/>
                  </a:cubicBezTo>
                  <a:lnTo>
                    <a:pt x="3759" y="1742"/>
                  </a:lnTo>
                  <a:cubicBezTo>
                    <a:pt x="3891" y="2247"/>
                    <a:pt x="3995" y="2795"/>
                    <a:pt x="4094" y="3305"/>
                  </a:cubicBezTo>
                  <a:cubicBezTo>
                    <a:pt x="4179" y="3300"/>
                    <a:pt x="4269" y="3296"/>
                    <a:pt x="4354" y="3286"/>
                  </a:cubicBezTo>
                  <a:cubicBezTo>
                    <a:pt x="4283" y="2899"/>
                    <a:pt x="4198" y="2502"/>
                    <a:pt x="4113" y="2134"/>
                  </a:cubicBezTo>
                  <a:cubicBezTo>
                    <a:pt x="4002" y="1667"/>
                    <a:pt x="3883" y="1242"/>
                    <a:pt x="3777" y="932"/>
                  </a:cubicBezTo>
                  <a:lnTo>
                    <a:pt x="3777" y="932"/>
                  </a:lnTo>
                  <a:cubicBezTo>
                    <a:pt x="3692" y="1059"/>
                    <a:pt x="3589" y="1162"/>
                    <a:pt x="3457" y="1228"/>
                  </a:cubicBezTo>
                  <a:cubicBezTo>
                    <a:pt x="3337" y="1290"/>
                    <a:pt x="3205" y="1320"/>
                    <a:pt x="3069" y="1320"/>
                  </a:cubicBezTo>
                  <a:cubicBezTo>
                    <a:pt x="2564" y="1320"/>
                    <a:pt x="1992" y="915"/>
                    <a:pt x="1653" y="264"/>
                  </a:cubicBezTo>
                  <a:cubicBezTo>
                    <a:pt x="1653" y="264"/>
                    <a:pt x="1653" y="264"/>
                    <a:pt x="1653" y="260"/>
                  </a:cubicBezTo>
                  <a:cubicBezTo>
                    <a:pt x="1852" y="161"/>
                    <a:pt x="2031" y="85"/>
                    <a:pt x="2178" y="38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43"/>
            <p:cNvSpPr/>
            <p:nvPr/>
          </p:nvSpPr>
          <p:spPr>
            <a:xfrm>
              <a:off x="2924428" y="1106308"/>
              <a:ext cx="23008" cy="8979"/>
            </a:xfrm>
            <a:custGeom>
              <a:avLst/>
              <a:gdLst/>
              <a:ahLst/>
              <a:cxnLst/>
              <a:rect l="l" t="t" r="r" b="b"/>
              <a:pathLst>
                <a:path w="246" h="96" extrusionOk="0">
                  <a:moveTo>
                    <a:pt x="246" y="1"/>
                  </a:moveTo>
                  <a:cubicBezTo>
                    <a:pt x="241" y="2"/>
                    <a:pt x="236" y="3"/>
                    <a:pt x="232" y="5"/>
                  </a:cubicBezTo>
                  <a:lnTo>
                    <a:pt x="232" y="5"/>
                  </a:lnTo>
                  <a:cubicBezTo>
                    <a:pt x="237" y="4"/>
                    <a:pt x="242" y="3"/>
                    <a:pt x="246" y="1"/>
                  </a:cubicBezTo>
                  <a:close/>
                  <a:moveTo>
                    <a:pt x="232" y="5"/>
                  </a:moveTo>
                  <a:cubicBezTo>
                    <a:pt x="224" y="6"/>
                    <a:pt x="216" y="7"/>
                    <a:pt x="208" y="10"/>
                  </a:cubicBezTo>
                  <a:cubicBezTo>
                    <a:pt x="208" y="10"/>
                    <a:pt x="206" y="12"/>
                    <a:pt x="203" y="13"/>
                  </a:cubicBezTo>
                  <a:lnTo>
                    <a:pt x="203" y="13"/>
                  </a:lnTo>
                  <a:cubicBezTo>
                    <a:pt x="213" y="10"/>
                    <a:pt x="222" y="8"/>
                    <a:pt x="232" y="5"/>
                  </a:cubicBezTo>
                  <a:close/>
                  <a:moveTo>
                    <a:pt x="203" y="13"/>
                  </a:moveTo>
                  <a:cubicBezTo>
                    <a:pt x="202" y="14"/>
                    <a:pt x="200" y="14"/>
                    <a:pt x="199" y="15"/>
                  </a:cubicBezTo>
                  <a:lnTo>
                    <a:pt x="199" y="15"/>
                  </a:lnTo>
                  <a:cubicBezTo>
                    <a:pt x="200" y="15"/>
                    <a:pt x="202" y="14"/>
                    <a:pt x="203" y="13"/>
                  </a:cubicBezTo>
                  <a:close/>
                  <a:moveTo>
                    <a:pt x="199" y="15"/>
                  </a:moveTo>
                  <a:cubicBezTo>
                    <a:pt x="199" y="15"/>
                    <a:pt x="199" y="15"/>
                    <a:pt x="198" y="15"/>
                  </a:cubicBezTo>
                  <a:cubicBezTo>
                    <a:pt x="194" y="16"/>
                    <a:pt x="189" y="18"/>
                    <a:pt x="184" y="20"/>
                  </a:cubicBezTo>
                  <a:lnTo>
                    <a:pt x="184" y="20"/>
                  </a:lnTo>
                  <a:cubicBezTo>
                    <a:pt x="189" y="18"/>
                    <a:pt x="194" y="16"/>
                    <a:pt x="199" y="15"/>
                  </a:cubicBezTo>
                  <a:close/>
                  <a:moveTo>
                    <a:pt x="184" y="20"/>
                  </a:moveTo>
                  <a:cubicBezTo>
                    <a:pt x="179" y="21"/>
                    <a:pt x="173" y="23"/>
                    <a:pt x="168" y="25"/>
                  </a:cubicBezTo>
                  <a:lnTo>
                    <a:pt x="168" y="25"/>
                  </a:lnTo>
                  <a:cubicBezTo>
                    <a:pt x="173" y="23"/>
                    <a:pt x="179" y="21"/>
                    <a:pt x="184" y="20"/>
                  </a:cubicBezTo>
                  <a:close/>
                  <a:moveTo>
                    <a:pt x="168" y="25"/>
                  </a:moveTo>
                  <a:lnTo>
                    <a:pt x="168" y="25"/>
                  </a:lnTo>
                  <a:cubicBezTo>
                    <a:pt x="149" y="31"/>
                    <a:pt x="130" y="37"/>
                    <a:pt x="109" y="43"/>
                  </a:cubicBezTo>
                  <a:cubicBezTo>
                    <a:pt x="109" y="43"/>
                    <a:pt x="109" y="45"/>
                    <a:pt x="109" y="46"/>
                  </a:cubicBezTo>
                  <a:lnTo>
                    <a:pt x="109" y="46"/>
                  </a:lnTo>
                  <a:cubicBezTo>
                    <a:pt x="129" y="38"/>
                    <a:pt x="148" y="31"/>
                    <a:pt x="168" y="25"/>
                  </a:cubicBezTo>
                  <a:close/>
                  <a:moveTo>
                    <a:pt x="109" y="46"/>
                  </a:moveTo>
                  <a:cubicBezTo>
                    <a:pt x="87" y="54"/>
                    <a:pt x="65" y="63"/>
                    <a:pt x="44" y="73"/>
                  </a:cubicBezTo>
                  <a:lnTo>
                    <a:pt x="44" y="73"/>
                  </a:lnTo>
                  <a:cubicBezTo>
                    <a:pt x="65" y="64"/>
                    <a:pt x="87" y="56"/>
                    <a:pt x="109" y="48"/>
                  </a:cubicBezTo>
                  <a:cubicBezTo>
                    <a:pt x="109" y="48"/>
                    <a:pt x="109" y="47"/>
                    <a:pt x="109" y="46"/>
                  </a:cubicBezTo>
                  <a:close/>
                  <a:moveTo>
                    <a:pt x="44" y="73"/>
                  </a:moveTo>
                  <a:cubicBezTo>
                    <a:pt x="29" y="80"/>
                    <a:pt x="14" y="87"/>
                    <a:pt x="0" y="95"/>
                  </a:cubicBezTo>
                  <a:cubicBezTo>
                    <a:pt x="15" y="87"/>
                    <a:pt x="29" y="80"/>
                    <a:pt x="44" y="73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43"/>
            <p:cNvSpPr/>
            <p:nvPr/>
          </p:nvSpPr>
          <p:spPr>
            <a:xfrm>
              <a:off x="3028152" y="1135489"/>
              <a:ext cx="17771" cy="20857"/>
            </a:xfrm>
            <a:custGeom>
              <a:avLst/>
              <a:gdLst/>
              <a:ahLst/>
              <a:cxnLst/>
              <a:rect l="l" t="t" r="r" b="b"/>
              <a:pathLst>
                <a:path w="190" h="223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10"/>
                    <a:pt x="20" y="19"/>
                    <a:pt x="29" y="33"/>
                  </a:cubicBezTo>
                  <a:cubicBezTo>
                    <a:pt x="86" y="85"/>
                    <a:pt x="138" y="147"/>
                    <a:pt x="190" y="222"/>
                  </a:cubicBezTo>
                  <a:cubicBezTo>
                    <a:pt x="138" y="142"/>
                    <a:pt x="81" y="76"/>
                    <a:pt x="24" y="24"/>
                  </a:cubicBezTo>
                  <a:cubicBezTo>
                    <a:pt x="15" y="14"/>
                    <a:pt x="10" y="5"/>
                    <a:pt x="1" y="0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43"/>
            <p:cNvSpPr/>
            <p:nvPr/>
          </p:nvSpPr>
          <p:spPr>
            <a:xfrm>
              <a:off x="2770292" y="1205168"/>
              <a:ext cx="132064" cy="184348"/>
            </a:xfrm>
            <a:custGeom>
              <a:avLst/>
              <a:gdLst/>
              <a:ahLst/>
              <a:cxnLst/>
              <a:rect l="l" t="t" r="r" b="b"/>
              <a:pathLst>
                <a:path w="1412" h="1971" extrusionOk="0">
                  <a:moveTo>
                    <a:pt x="1268" y="0"/>
                  </a:moveTo>
                  <a:cubicBezTo>
                    <a:pt x="1267" y="0"/>
                    <a:pt x="1266" y="0"/>
                    <a:pt x="1266" y="1"/>
                  </a:cubicBezTo>
                  <a:cubicBezTo>
                    <a:pt x="1223" y="58"/>
                    <a:pt x="1181" y="200"/>
                    <a:pt x="1138" y="388"/>
                  </a:cubicBezTo>
                  <a:cubicBezTo>
                    <a:pt x="789" y="591"/>
                    <a:pt x="397" y="813"/>
                    <a:pt x="0" y="1021"/>
                  </a:cubicBezTo>
                  <a:cubicBezTo>
                    <a:pt x="52" y="1068"/>
                    <a:pt x="104" y="1116"/>
                    <a:pt x="151" y="1163"/>
                  </a:cubicBezTo>
                  <a:cubicBezTo>
                    <a:pt x="156" y="1163"/>
                    <a:pt x="156" y="1163"/>
                    <a:pt x="156" y="1167"/>
                  </a:cubicBezTo>
                  <a:cubicBezTo>
                    <a:pt x="208" y="1210"/>
                    <a:pt x="260" y="1257"/>
                    <a:pt x="312" y="1300"/>
                  </a:cubicBezTo>
                  <a:cubicBezTo>
                    <a:pt x="350" y="1276"/>
                    <a:pt x="392" y="1257"/>
                    <a:pt x="430" y="1234"/>
                  </a:cubicBezTo>
                  <a:cubicBezTo>
                    <a:pt x="666" y="1101"/>
                    <a:pt x="874" y="969"/>
                    <a:pt x="1048" y="856"/>
                  </a:cubicBezTo>
                  <a:lnTo>
                    <a:pt x="1048" y="856"/>
                  </a:lnTo>
                  <a:cubicBezTo>
                    <a:pt x="1034" y="927"/>
                    <a:pt x="1025" y="997"/>
                    <a:pt x="1015" y="1068"/>
                  </a:cubicBezTo>
                  <a:cubicBezTo>
                    <a:pt x="1011" y="1073"/>
                    <a:pt x="1011" y="1078"/>
                    <a:pt x="1006" y="1087"/>
                  </a:cubicBezTo>
                  <a:cubicBezTo>
                    <a:pt x="978" y="1172"/>
                    <a:pt x="949" y="1262"/>
                    <a:pt x="916" y="1347"/>
                  </a:cubicBezTo>
                  <a:cubicBezTo>
                    <a:pt x="902" y="1389"/>
                    <a:pt x="888" y="1427"/>
                    <a:pt x="874" y="1470"/>
                  </a:cubicBezTo>
                  <a:cubicBezTo>
                    <a:pt x="855" y="1517"/>
                    <a:pt x="841" y="1564"/>
                    <a:pt x="822" y="1611"/>
                  </a:cubicBezTo>
                  <a:cubicBezTo>
                    <a:pt x="817" y="1625"/>
                    <a:pt x="812" y="1640"/>
                    <a:pt x="808" y="1654"/>
                  </a:cubicBezTo>
                  <a:lnTo>
                    <a:pt x="803" y="1654"/>
                  </a:lnTo>
                  <a:cubicBezTo>
                    <a:pt x="836" y="1673"/>
                    <a:pt x="864" y="1692"/>
                    <a:pt x="893" y="1706"/>
                  </a:cubicBezTo>
                  <a:cubicBezTo>
                    <a:pt x="921" y="1725"/>
                    <a:pt x="949" y="1739"/>
                    <a:pt x="978" y="1758"/>
                  </a:cubicBezTo>
                  <a:cubicBezTo>
                    <a:pt x="1006" y="1772"/>
                    <a:pt x="1034" y="1791"/>
                    <a:pt x="1067" y="1805"/>
                  </a:cubicBezTo>
                  <a:cubicBezTo>
                    <a:pt x="1096" y="1819"/>
                    <a:pt x="1129" y="1838"/>
                    <a:pt x="1162" y="1852"/>
                  </a:cubicBezTo>
                  <a:cubicBezTo>
                    <a:pt x="1185" y="1866"/>
                    <a:pt x="1214" y="1880"/>
                    <a:pt x="1242" y="1895"/>
                  </a:cubicBezTo>
                  <a:cubicBezTo>
                    <a:pt x="1299" y="1923"/>
                    <a:pt x="1355" y="1947"/>
                    <a:pt x="1412" y="1970"/>
                  </a:cubicBezTo>
                  <a:cubicBezTo>
                    <a:pt x="1366" y="1307"/>
                    <a:pt x="1306" y="0"/>
                    <a:pt x="1268" y="0"/>
                  </a:cubicBezTo>
                  <a:close/>
                </a:path>
              </a:pathLst>
            </a:custGeom>
            <a:solidFill>
              <a:srgbClr val="FFB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43"/>
            <p:cNvSpPr/>
            <p:nvPr/>
          </p:nvSpPr>
          <p:spPr>
            <a:xfrm>
              <a:off x="2868310" y="1115193"/>
              <a:ext cx="198845" cy="123460"/>
            </a:xfrm>
            <a:custGeom>
              <a:avLst/>
              <a:gdLst/>
              <a:ahLst/>
              <a:cxnLst/>
              <a:rect l="l" t="t" r="r" b="b"/>
              <a:pathLst>
                <a:path w="2126" h="1320" extrusionOk="0">
                  <a:moveTo>
                    <a:pt x="1710" y="217"/>
                  </a:moveTo>
                  <a:lnTo>
                    <a:pt x="1710" y="217"/>
                  </a:lnTo>
                  <a:cubicBezTo>
                    <a:pt x="1719" y="227"/>
                    <a:pt x="1728" y="237"/>
                    <a:pt x="1736" y="248"/>
                  </a:cubicBezTo>
                  <a:lnTo>
                    <a:pt x="1736" y="248"/>
                  </a:lnTo>
                  <a:cubicBezTo>
                    <a:pt x="1727" y="235"/>
                    <a:pt x="1718" y="226"/>
                    <a:pt x="1710" y="217"/>
                  </a:cubicBezTo>
                  <a:close/>
                  <a:moveTo>
                    <a:pt x="1736" y="248"/>
                  </a:moveTo>
                  <a:lnTo>
                    <a:pt x="1736" y="248"/>
                  </a:lnTo>
                  <a:cubicBezTo>
                    <a:pt x="1737" y="248"/>
                    <a:pt x="1737" y="249"/>
                    <a:pt x="1738" y="250"/>
                  </a:cubicBezTo>
                  <a:cubicBezTo>
                    <a:pt x="1739" y="251"/>
                    <a:pt x="1739" y="251"/>
                    <a:pt x="1740" y="252"/>
                  </a:cubicBezTo>
                  <a:lnTo>
                    <a:pt x="1740" y="252"/>
                  </a:lnTo>
                  <a:cubicBezTo>
                    <a:pt x="1739" y="250"/>
                    <a:pt x="1737" y="249"/>
                    <a:pt x="1736" y="248"/>
                  </a:cubicBezTo>
                  <a:close/>
                  <a:moveTo>
                    <a:pt x="600" y="0"/>
                  </a:moveTo>
                  <a:cubicBezTo>
                    <a:pt x="572" y="14"/>
                    <a:pt x="548" y="24"/>
                    <a:pt x="525" y="38"/>
                  </a:cubicBezTo>
                  <a:cubicBezTo>
                    <a:pt x="378" y="85"/>
                    <a:pt x="199" y="161"/>
                    <a:pt x="0" y="26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339" y="915"/>
                    <a:pt x="911" y="1320"/>
                    <a:pt x="1416" y="1320"/>
                  </a:cubicBezTo>
                  <a:cubicBezTo>
                    <a:pt x="1552" y="1320"/>
                    <a:pt x="1684" y="1290"/>
                    <a:pt x="1804" y="1228"/>
                  </a:cubicBezTo>
                  <a:cubicBezTo>
                    <a:pt x="1936" y="1162"/>
                    <a:pt x="2040" y="1058"/>
                    <a:pt x="2125" y="930"/>
                  </a:cubicBezTo>
                  <a:cubicBezTo>
                    <a:pt x="2078" y="798"/>
                    <a:pt x="2031" y="685"/>
                    <a:pt x="1993" y="600"/>
                  </a:cubicBezTo>
                  <a:cubicBezTo>
                    <a:pt x="1993" y="595"/>
                    <a:pt x="1988" y="595"/>
                    <a:pt x="1988" y="595"/>
                  </a:cubicBezTo>
                  <a:cubicBezTo>
                    <a:pt x="1984" y="581"/>
                    <a:pt x="1979" y="571"/>
                    <a:pt x="1974" y="557"/>
                  </a:cubicBezTo>
                  <a:cubicBezTo>
                    <a:pt x="1965" y="548"/>
                    <a:pt x="1960" y="538"/>
                    <a:pt x="1955" y="529"/>
                  </a:cubicBezTo>
                  <a:cubicBezTo>
                    <a:pt x="1955" y="529"/>
                    <a:pt x="1955" y="524"/>
                    <a:pt x="1950" y="524"/>
                  </a:cubicBezTo>
                  <a:cubicBezTo>
                    <a:pt x="1936" y="496"/>
                    <a:pt x="1917" y="467"/>
                    <a:pt x="1903" y="444"/>
                  </a:cubicBezTo>
                  <a:cubicBezTo>
                    <a:pt x="1903" y="444"/>
                    <a:pt x="1899" y="439"/>
                    <a:pt x="1899" y="439"/>
                  </a:cubicBezTo>
                  <a:cubicBezTo>
                    <a:pt x="1847" y="364"/>
                    <a:pt x="1796" y="303"/>
                    <a:pt x="1740" y="252"/>
                  </a:cubicBezTo>
                  <a:lnTo>
                    <a:pt x="1740" y="252"/>
                  </a:lnTo>
                  <a:cubicBezTo>
                    <a:pt x="1773" y="292"/>
                    <a:pt x="1798" y="330"/>
                    <a:pt x="1809" y="359"/>
                  </a:cubicBezTo>
                  <a:lnTo>
                    <a:pt x="1398" y="911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B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43"/>
            <p:cNvSpPr/>
            <p:nvPr/>
          </p:nvSpPr>
          <p:spPr>
            <a:xfrm>
              <a:off x="2924428" y="1106308"/>
              <a:ext cx="113078" cy="94185"/>
            </a:xfrm>
            <a:custGeom>
              <a:avLst/>
              <a:gdLst/>
              <a:ahLst/>
              <a:cxnLst/>
              <a:rect l="l" t="t" r="r" b="b"/>
              <a:pathLst>
                <a:path w="1209" h="1007" extrusionOk="0">
                  <a:moveTo>
                    <a:pt x="246" y="1"/>
                  </a:moveTo>
                  <a:cubicBezTo>
                    <a:pt x="236" y="5"/>
                    <a:pt x="222" y="5"/>
                    <a:pt x="208" y="10"/>
                  </a:cubicBezTo>
                  <a:cubicBezTo>
                    <a:pt x="208" y="10"/>
                    <a:pt x="203" y="15"/>
                    <a:pt x="198" y="15"/>
                  </a:cubicBezTo>
                  <a:cubicBezTo>
                    <a:pt x="170" y="24"/>
                    <a:pt x="142" y="34"/>
                    <a:pt x="109" y="43"/>
                  </a:cubicBezTo>
                  <a:cubicBezTo>
                    <a:pt x="109" y="43"/>
                    <a:pt x="109" y="48"/>
                    <a:pt x="109" y="48"/>
                  </a:cubicBezTo>
                  <a:cubicBezTo>
                    <a:pt x="71" y="62"/>
                    <a:pt x="33" y="76"/>
                    <a:pt x="0" y="95"/>
                  </a:cubicBezTo>
                  <a:lnTo>
                    <a:pt x="798" y="1006"/>
                  </a:lnTo>
                  <a:lnTo>
                    <a:pt x="1209" y="454"/>
                  </a:lnTo>
                  <a:cubicBezTo>
                    <a:pt x="1195" y="416"/>
                    <a:pt x="1157" y="364"/>
                    <a:pt x="1110" y="312"/>
                  </a:cubicBezTo>
                  <a:lnTo>
                    <a:pt x="779" y="69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43"/>
            <p:cNvSpPr/>
            <p:nvPr/>
          </p:nvSpPr>
          <p:spPr>
            <a:xfrm>
              <a:off x="2947342" y="991455"/>
              <a:ext cx="83990" cy="179391"/>
            </a:xfrm>
            <a:custGeom>
              <a:avLst/>
              <a:gdLst/>
              <a:ahLst/>
              <a:cxnLst/>
              <a:rect l="l" t="t" r="r" b="b"/>
              <a:pathLst>
                <a:path w="898" h="1918" extrusionOk="0">
                  <a:moveTo>
                    <a:pt x="374" y="1"/>
                  </a:moveTo>
                  <a:lnTo>
                    <a:pt x="1" y="1229"/>
                  </a:lnTo>
                  <a:lnTo>
                    <a:pt x="534" y="1918"/>
                  </a:lnTo>
                  <a:lnTo>
                    <a:pt x="865" y="1540"/>
                  </a:lnTo>
                  <a:lnTo>
                    <a:pt x="865" y="1536"/>
                  </a:lnTo>
                  <a:cubicBezTo>
                    <a:pt x="874" y="1422"/>
                    <a:pt x="884" y="1314"/>
                    <a:pt x="898" y="1205"/>
                  </a:cubicBezTo>
                  <a:cubicBezTo>
                    <a:pt x="695" y="893"/>
                    <a:pt x="435" y="426"/>
                    <a:pt x="374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43"/>
            <p:cNvSpPr/>
            <p:nvPr/>
          </p:nvSpPr>
          <p:spPr>
            <a:xfrm>
              <a:off x="3045829" y="830304"/>
              <a:ext cx="144036" cy="142727"/>
            </a:xfrm>
            <a:custGeom>
              <a:avLst/>
              <a:gdLst/>
              <a:ahLst/>
              <a:cxnLst/>
              <a:rect l="l" t="t" r="r" b="b"/>
              <a:pathLst>
                <a:path w="1540" h="1526" extrusionOk="0">
                  <a:moveTo>
                    <a:pt x="1403" y="1"/>
                  </a:moveTo>
                  <a:cubicBezTo>
                    <a:pt x="1379" y="100"/>
                    <a:pt x="1341" y="194"/>
                    <a:pt x="1285" y="274"/>
                  </a:cubicBezTo>
                  <a:cubicBezTo>
                    <a:pt x="1129" y="515"/>
                    <a:pt x="869" y="643"/>
                    <a:pt x="619" y="770"/>
                  </a:cubicBezTo>
                  <a:lnTo>
                    <a:pt x="841" y="789"/>
                  </a:lnTo>
                  <a:cubicBezTo>
                    <a:pt x="893" y="799"/>
                    <a:pt x="931" y="846"/>
                    <a:pt x="917" y="898"/>
                  </a:cubicBezTo>
                  <a:lnTo>
                    <a:pt x="893" y="1006"/>
                  </a:lnTo>
                  <a:cubicBezTo>
                    <a:pt x="884" y="1055"/>
                    <a:pt x="833" y="1092"/>
                    <a:pt x="784" y="1092"/>
                  </a:cubicBezTo>
                  <a:cubicBezTo>
                    <a:pt x="781" y="1092"/>
                    <a:pt x="778" y="1092"/>
                    <a:pt x="775" y="1091"/>
                  </a:cubicBezTo>
                  <a:lnTo>
                    <a:pt x="331" y="1039"/>
                  </a:lnTo>
                  <a:cubicBezTo>
                    <a:pt x="284" y="1035"/>
                    <a:pt x="251" y="1002"/>
                    <a:pt x="251" y="954"/>
                  </a:cubicBezTo>
                  <a:cubicBezTo>
                    <a:pt x="218" y="973"/>
                    <a:pt x="185" y="992"/>
                    <a:pt x="147" y="1011"/>
                  </a:cubicBezTo>
                  <a:lnTo>
                    <a:pt x="152" y="1011"/>
                  </a:lnTo>
                  <a:cubicBezTo>
                    <a:pt x="100" y="1039"/>
                    <a:pt x="48" y="1072"/>
                    <a:pt x="1" y="1105"/>
                  </a:cubicBezTo>
                  <a:lnTo>
                    <a:pt x="326" y="1200"/>
                  </a:lnTo>
                  <a:cubicBezTo>
                    <a:pt x="351" y="1160"/>
                    <a:pt x="382" y="1136"/>
                    <a:pt x="408" y="1136"/>
                  </a:cubicBezTo>
                  <a:cubicBezTo>
                    <a:pt x="412" y="1136"/>
                    <a:pt x="417" y="1137"/>
                    <a:pt x="421" y="1139"/>
                  </a:cubicBezTo>
                  <a:cubicBezTo>
                    <a:pt x="444" y="1143"/>
                    <a:pt x="463" y="1186"/>
                    <a:pt x="463" y="1238"/>
                  </a:cubicBezTo>
                  <a:lnTo>
                    <a:pt x="987" y="1393"/>
                  </a:lnTo>
                  <a:lnTo>
                    <a:pt x="987" y="1389"/>
                  </a:lnTo>
                  <a:lnTo>
                    <a:pt x="1157" y="1441"/>
                  </a:lnTo>
                  <a:lnTo>
                    <a:pt x="1247" y="1469"/>
                  </a:lnTo>
                  <a:cubicBezTo>
                    <a:pt x="1277" y="1426"/>
                    <a:pt x="1312" y="1402"/>
                    <a:pt x="1339" y="1402"/>
                  </a:cubicBezTo>
                  <a:cubicBezTo>
                    <a:pt x="1341" y="1402"/>
                    <a:pt x="1344" y="1403"/>
                    <a:pt x="1346" y="1403"/>
                  </a:cubicBezTo>
                  <a:cubicBezTo>
                    <a:pt x="1374" y="1412"/>
                    <a:pt x="1389" y="1455"/>
                    <a:pt x="1389" y="1507"/>
                  </a:cubicBezTo>
                  <a:lnTo>
                    <a:pt x="1445" y="1526"/>
                  </a:lnTo>
                  <a:cubicBezTo>
                    <a:pt x="1455" y="1478"/>
                    <a:pt x="1464" y="1436"/>
                    <a:pt x="1469" y="1393"/>
                  </a:cubicBezTo>
                  <a:lnTo>
                    <a:pt x="1252" y="1214"/>
                  </a:lnTo>
                  <a:cubicBezTo>
                    <a:pt x="1223" y="1186"/>
                    <a:pt x="1219" y="1129"/>
                    <a:pt x="1247" y="1082"/>
                  </a:cubicBezTo>
                  <a:lnTo>
                    <a:pt x="1304" y="987"/>
                  </a:lnTo>
                  <a:cubicBezTo>
                    <a:pt x="1323" y="959"/>
                    <a:pt x="1350" y="941"/>
                    <a:pt x="1376" y="941"/>
                  </a:cubicBezTo>
                  <a:cubicBezTo>
                    <a:pt x="1389" y="941"/>
                    <a:pt x="1401" y="945"/>
                    <a:pt x="1412" y="954"/>
                  </a:cubicBezTo>
                  <a:lnTo>
                    <a:pt x="1511" y="1039"/>
                  </a:lnTo>
                  <a:cubicBezTo>
                    <a:pt x="1521" y="917"/>
                    <a:pt x="1526" y="794"/>
                    <a:pt x="1530" y="681"/>
                  </a:cubicBezTo>
                  <a:cubicBezTo>
                    <a:pt x="1540" y="440"/>
                    <a:pt x="1493" y="204"/>
                    <a:pt x="1403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43"/>
            <p:cNvSpPr/>
            <p:nvPr/>
          </p:nvSpPr>
          <p:spPr>
            <a:xfrm>
              <a:off x="2966329" y="893904"/>
              <a:ext cx="187341" cy="243833"/>
            </a:xfrm>
            <a:custGeom>
              <a:avLst/>
              <a:gdLst/>
              <a:ahLst/>
              <a:cxnLst/>
              <a:rect l="l" t="t" r="r" b="b"/>
              <a:pathLst>
                <a:path w="2003" h="2607" extrusionOk="0">
                  <a:moveTo>
                    <a:pt x="280" y="170"/>
                  </a:moveTo>
                  <a:cubicBezTo>
                    <a:pt x="281" y="170"/>
                    <a:pt x="283" y="170"/>
                    <a:pt x="284" y="171"/>
                  </a:cubicBezTo>
                  <a:cubicBezTo>
                    <a:pt x="378" y="175"/>
                    <a:pt x="444" y="331"/>
                    <a:pt x="435" y="515"/>
                  </a:cubicBezTo>
                  <a:cubicBezTo>
                    <a:pt x="426" y="652"/>
                    <a:pt x="378" y="765"/>
                    <a:pt x="317" y="817"/>
                  </a:cubicBezTo>
                  <a:cubicBezTo>
                    <a:pt x="336" y="780"/>
                    <a:pt x="350" y="732"/>
                    <a:pt x="350" y="676"/>
                  </a:cubicBezTo>
                  <a:cubicBezTo>
                    <a:pt x="359" y="558"/>
                    <a:pt x="317" y="459"/>
                    <a:pt x="256" y="459"/>
                  </a:cubicBezTo>
                  <a:cubicBezTo>
                    <a:pt x="254" y="458"/>
                    <a:pt x="253" y="458"/>
                    <a:pt x="252" y="458"/>
                  </a:cubicBezTo>
                  <a:cubicBezTo>
                    <a:pt x="196" y="458"/>
                    <a:pt x="147" y="551"/>
                    <a:pt x="138" y="666"/>
                  </a:cubicBezTo>
                  <a:cubicBezTo>
                    <a:pt x="138" y="695"/>
                    <a:pt x="138" y="723"/>
                    <a:pt x="142" y="747"/>
                  </a:cubicBezTo>
                  <a:cubicBezTo>
                    <a:pt x="114" y="680"/>
                    <a:pt x="95" y="595"/>
                    <a:pt x="100" y="496"/>
                  </a:cubicBezTo>
                  <a:cubicBezTo>
                    <a:pt x="109" y="315"/>
                    <a:pt x="192" y="170"/>
                    <a:pt x="280" y="170"/>
                  </a:cubicBezTo>
                  <a:close/>
                  <a:moveTo>
                    <a:pt x="978" y="1544"/>
                  </a:moveTo>
                  <a:lnTo>
                    <a:pt x="1587" y="1771"/>
                  </a:lnTo>
                  <a:cubicBezTo>
                    <a:pt x="1587" y="1771"/>
                    <a:pt x="1463" y="2051"/>
                    <a:pt x="1240" y="2051"/>
                  </a:cubicBezTo>
                  <a:cubicBezTo>
                    <a:pt x="1221" y="2051"/>
                    <a:pt x="1202" y="2049"/>
                    <a:pt x="1181" y="2045"/>
                  </a:cubicBezTo>
                  <a:cubicBezTo>
                    <a:pt x="917" y="1984"/>
                    <a:pt x="978" y="1545"/>
                    <a:pt x="978" y="1544"/>
                  </a:cubicBezTo>
                  <a:close/>
                  <a:moveTo>
                    <a:pt x="285" y="0"/>
                  </a:moveTo>
                  <a:cubicBezTo>
                    <a:pt x="151" y="0"/>
                    <a:pt x="33" y="219"/>
                    <a:pt x="15" y="492"/>
                  </a:cubicBezTo>
                  <a:cubicBezTo>
                    <a:pt x="1" y="742"/>
                    <a:pt x="81" y="954"/>
                    <a:pt x="194" y="1002"/>
                  </a:cubicBezTo>
                  <a:cubicBezTo>
                    <a:pt x="185" y="1011"/>
                    <a:pt x="175" y="1020"/>
                    <a:pt x="171" y="1035"/>
                  </a:cubicBezTo>
                  <a:cubicBezTo>
                    <a:pt x="171" y="1039"/>
                    <a:pt x="171" y="1039"/>
                    <a:pt x="171" y="1044"/>
                  </a:cubicBezTo>
                  <a:cubicBezTo>
                    <a:pt x="232" y="1469"/>
                    <a:pt x="492" y="1936"/>
                    <a:pt x="695" y="2248"/>
                  </a:cubicBezTo>
                  <a:cubicBezTo>
                    <a:pt x="832" y="2465"/>
                    <a:pt x="945" y="2607"/>
                    <a:pt x="945" y="2607"/>
                  </a:cubicBezTo>
                  <a:cubicBezTo>
                    <a:pt x="1469" y="2234"/>
                    <a:pt x="1795" y="1875"/>
                    <a:pt x="2003" y="1540"/>
                  </a:cubicBezTo>
                  <a:lnTo>
                    <a:pt x="2003" y="1540"/>
                  </a:lnTo>
                  <a:cubicBezTo>
                    <a:pt x="1989" y="1542"/>
                    <a:pt x="1974" y="1543"/>
                    <a:pt x="1960" y="1543"/>
                  </a:cubicBezTo>
                  <a:cubicBezTo>
                    <a:pt x="1939" y="1543"/>
                    <a:pt x="1918" y="1541"/>
                    <a:pt x="1899" y="1535"/>
                  </a:cubicBezTo>
                  <a:lnTo>
                    <a:pt x="1818" y="1511"/>
                  </a:lnTo>
                  <a:cubicBezTo>
                    <a:pt x="1762" y="1493"/>
                    <a:pt x="1719" y="1455"/>
                    <a:pt x="1691" y="1408"/>
                  </a:cubicBezTo>
                  <a:cubicBezTo>
                    <a:pt x="1672" y="1451"/>
                    <a:pt x="1639" y="1478"/>
                    <a:pt x="1587" y="1478"/>
                  </a:cubicBezTo>
                  <a:cubicBezTo>
                    <a:pt x="1548" y="1478"/>
                    <a:pt x="1499" y="1463"/>
                    <a:pt x="1436" y="1426"/>
                  </a:cubicBezTo>
                  <a:cubicBezTo>
                    <a:pt x="1436" y="1417"/>
                    <a:pt x="1441" y="1412"/>
                    <a:pt x="1441" y="1403"/>
                  </a:cubicBezTo>
                  <a:cubicBezTo>
                    <a:pt x="1471" y="1415"/>
                    <a:pt x="1497" y="1420"/>
                    <a:pt x="1520" y="1420"/>
                  </a:cubicBezTo>
                  <a:cubicBezTo>
                    <a:pt x="1673" y="1420"/>
                    <a:pt x="1658" y="1167"/>
                    <a:pt x="1625" y="1006"/>
                  </a:cubicBezTo>
                  <a:cubicBezTo>
                    <a:pt x="1648" y="978"/>
                    <a:pt x="1667" y="959"/>
                    <a:pt x="1667" y="959"/>
                  </a:cubicBezTo>
                  <a:cubicBezTo>
                    <a:pt x="1677" y="987"/>
                    <a:pt x="1691" y="1049"/>
                    <a:pt x="1705" y="1120"/>
                  </a:cubicBezTo>
                  <a:lnTo>
                    <a:pt x="1795" y="841"/>
                  </a:lnTo>
                  <a:lnTo>
                    <a:pt x="1644" y="794"/>
                  </a:lnTo>
                  <a:lnTo>
                    <a:pt x="1512" y="1205"/>
                  </a:lnTo>
                  <a:cubicBezTo>
                    <a:pt x="1476" y="1308"/>
                    <a:pt x="1383" y="1378"/>
                    <a:pt x="1290" y="1378"/>
                  </a:cubicBezTo>
                  <a:cubicBezTo>
                    <a:pt x="1273" y="1378"/>
                    <a:pt x="1255" y="1375"/>
                    <a:pt x="1238" y="1370"/>
                  </a:cubicBezTo>
                  <a:lnTo>
                    <a:pt x="1020" y="1304"/>
                  </a:lnTo>
                  <a:cubicBezTo>
                    <a:pt x="912" y="1271"/>
                    <a:pt x="851" y="1143"/>
                    <a:pt x="888" y="1020"/>
                  </a:cubicBezTo>
                  <a:lnTo>
                    <a:pt x="1016" y="614"/>
                  </a:lnTo>
                  <a:lnTo>
                    <a:pt x="709" y="525"/>
                  </a:lnTo>
                  <a:cubicBezTo>
                    <a:pt x="633" y="581"/>
                    <a:pt x="563" y="638"/>
                    <a:pt x="492" y="699"/>
                  </a:cubicBezTo>
                  <a:cubicBezTo>
                    <a:pt x="506" y="643"/>
                    <a:pt x="515" y="581"/>
                    <a:pt x="520" y="520"/>
                  </a:cubicBezTo>
                  <a:cubicBezTo>
                    <a:pt x="520" y="501"/>
                    <a:pt x="520" y="487"/>
                    <a:pt x="520" y="468"/>
                  </a:cubicBezTo>
                  <a:cubicBezTo>
                    <a:pt x="520" y="421"/>
                    <a:pt x="515" y="374"/>
                    <a:pt x="511" y="326"/>
                  </a:cubicBezTo>
                  <a:cubicBezTo>
                    <a:pt x="482" y="142"/>
                    <a:pt x="402" y="5"/>
                    <a:pt x="293" y="1"/>
                  </a:cubicBezTo>
                  <a:cubicBezTo>
                    <a:pt x="291" y="0"/>
                    <a:pt x="288" y="0"/>
                    <a:pt x="28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43"/>
            <p:cNvSpPr/>
            <p:nvPr/>
          </p:nvSpPr>
          <p:spPr>
            <a:xfrm>
              <a:off x="2974747" y="754172"/>
              <a:ext cx="204550" cy="170786"/>
            </a:xfrm>
            <a:custGeom>
              <a:avLst/>
              <a:gdLst/>
              <a:ahLst/>
              <a:cxnLst/>
              <a:rect l="l" t="t" r="r" b="b"/>
              <a:pathLst>
                <a:path w="2187" h="1826" extrusionOk="0">
                  <a:moveTo>
                    <a:pt x="1478" y="1"/>
                  </a:moveTo>
                  <a:cubicBezTo>
                    <a:pt x="992" y="1"/>
                    <a:pt x="570" y="176"/>
                    <a:pt x="246" y="607"/>
                  </a:cubicBezTo>
                  <a:cubicBezTo>
                    <a:pt x="137" y="711"/>
                    <a:pt x="57" y="838"/>
                    <a:pt x="0" y="975"/>
                  </a:cubicBezTo>
                  <a:cubicBezTo>
                    <a:pt x="194" y="1367"/>
                    <a:pt x="543" y="1740"/>
                    <a:pt x="907" y="1825"/>
                  </a:cubicBezTo>
                  <a:cubicBezTo>
                    <a:pt x="945" y="1806"/>
                    <a:pt x="978" y="1787"/>
                    <a:pt x="1011" y="1768"/>
                  </a:cubicBezTo>
                  <a:cubicBezTo>
                    <a:pt x="1011" y="1764"/>
                    <a:pt x="1011" y="1754"/>
                    <a:pt x="1011" y="1750"/>
                  </a:cubicBezTo>
                  <a:lnTo>
                    <a:pt x="1034" y="1646"/>
                  </a:lnTo>
                  <a:cubicBezTo>
                    <a:pt x="1043" y="1595"/>
                    <a:pt x="1089" y="1559"/>
                    <a:pt x="1136" y="1559"/>
                  </a:cubicBezTo>
                  <a:cubicBezTo>
                    <a:pt x="1142" y="1559"/>
                    <a:pt x="1147" y="1560"/>
                    <a:pt x="1152" y="1561"/>
                  </a:cubicBezTo>
                  <a:lnTo>
                    <a:pt x="1379" y="1584"/>
                  </a:lnTo>
                  <a:cubicBezTo>
                    <a:pt x="1629" y="1457"/>
                    <a:pt x="1889" y="1329"/>
                    <a:pt x="2045" y="1088"/>
                  </a:cubicBezTo>
                  <a:cubicBezTo>
                    <a:pt x="2101" y="1008"/>
                    <a:pt x="2139" y="914"/>
                    <a:pt x="2163" y="815"/>
                  </a:cubicBezTo>
                  <a:cubicBezTo>
                    <a:pt x="2182" y="720"/>
                    <a:pt x="2186" y="621"/>
                    <a:pt x="2172" y="527"/>
                  </a:cubicBezTo>
                  <a:cubicBezTo>
                    <a:pt x="2149" y="333"/>
                    <a:pt x="2050" y="154"/>
                    <a:pt x="1903" y="40"/>
                  </a:cubicBezTo>
                  <a:cubicBezTo>
                    <a:pt x="1757" y="14"/>
                    <a:pt x="1615" y="1"/>
                    <a:pt x="1478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43"/>
            <p:cNvSpPr/>
            <p:nvPr/>
          </p:nvSpPr>
          <p:spPr>
            <a:xfrm>
              <a:off x="2950429" y="832923"/>
              <a:ext cx="109617" cy="191362"/>
            </a:xfrm>
            <a:custGeom>
              <a:avLst/>
              <a:gdLst/>
              <a:ahLst/>
              <a:cxnLst/>
              <a:rect l="l" t="t" r="r" b="b"/>
              <a:pathLst>
                <a:path w="1172" h="2046" extrusionOk="0">
                  <a:moveTo>
                    <a:pt x="204" y="1"/>
                  </a:moveTo>
                  <a:cubicBezTo>
                    <a:pt x="109" y="228"/>
                    <a:pt x="48" y="572"/>
                    <a:pt x="29" y="813"/>
                  </a:cubicBezTo>
                  <a:cubicBezTo>
                    <a:pt x="1" y="1186"/>
                    <a:pt x="71" y="1682"/>
                    <a:pt x="86" y="2045"/>
                  </a:cubicBezTo>
                  <a:cubicBezTo>
                    <a:pt x="156" y="1923"/>
                    <a:pt x="241" y="1800"/>
                    <a:pt x="341" y="1687"/>
                  </a:cubicBezTo>
                  <a:cubicBezTo>
                    <a:pt x="345" y="1672"/>
                    <a:pt x="355" y="1663"/>
                    <a:pt x="364" y="1654"/>
                  </a:cubicBezTo>
                  <a:cubicBezTo>
                    <a:pt x="251" y="1606"/>
                    <a:pt x="171" y="1394"/>
                    <a:pt x="185" y="1144"/>
                  </a:cubicBezTo>
                  <a:cubicBezTo>
                    <a:pt x="203" y="871"/>
                    <a:pt x="321" y="652"/>
                    <a:pt x="455" y="652"/>
                  </a:cubicBezTo>
                  <a:cubicBezTo>
                    <a:pt x="458" y="652"/>
                    <a:pt x="461" y="652"/>
                    <a:pt x="463" y="653"/>
                  </a:cubicBezTo>
                  <a:cubicBezTo>
                    <a:pt x="572" y="657"/>
                    <a:pt x="652" y="794"/>
                    <a:pt x="681" y="978"/>
                  </a:cubicBezTo>
                  <a:lnTo>
                    <a:pt x="1021" y="1077"/>
                  </a:lnTo>
                  <a:cubicBezTo>
                    <a:pt x="1068" y="1044"/>
                    <a:pt x="1120" y="1011"/>
                    <a:pt x="1172" y="983"/>
                  </a:cubicBezTo>
                  <a:lnTo>
                    <a:pt x="1167" y="983"/>
                  </a:lnTo>
                  <a:cubicBezTo>
                    <a:pt x="803" y="898"/>
                    <a:pt x="454" y="525"/>
                    <a:pt x="260" y="133"/>
                  </a:cubicBezTo>
                  <a:cubicBezTo>
                    <a:pt x="260" y="133"/>
                    <a:pt x="260" y="128"/>
                    <a:pt x="260" y="128"/>
                  </a:cubicBezTo>
                  <a:cubicBezTo>
                    <a:pt x="237" y="86"/>
                    <a:pt x="218" y="43"/>
                    <a:pt x="204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43"/>
            <p:cNvSpPr/>
            <p:nvPr/>
          </p:nvSpPr>
          <p:spPr>
            <a:xfrm>
              <a:off x="3012252" y="937582"/>
              <a:ext cx="20390" cy="21792"/>
            </a:xfrm>
            <a:custGeom>
              <a:avLst/>
              <a:gdLst/>
              <a:ahLst/>
              <a:cxnLst/>
              <a:rect l="l" t="t" r="r" b="b"/>
              <a:pathLst>
                <a:path w="218" h="233" extrusionOk="0">
                  <a:moveTo>
                    <a:pt x="29" y="1"/>
                  </a:moveTo>
                  <a:cubicBezTo>
                    <a:pt x="29" y="20"/>
                    <a:pt x="29" y="34"/>
                    <a:pt x="29" y="53"/>
                  </a:cubicBezTo>
                  <a:cubicBezTo>
                    <a:pt x="24" y="114"/>
                    <a:pt x="15" y="176"/>
                    <a:pt x="1" y="232"/>
                  </a:cubicBezTo>
                  <a:cubicBezTo>
                    <a:pt x="72" y="171"/>
                    <a:pt x="142" y="114"/>
                    <a:pt x="218" y="58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43"/>
            <p:cNvSpPr/>
            <p:nvPr/>
          </p:nvSpPr>
          <p:spPr>
            <a:xfrm>
              <a:off x="3076319" y="936553"/>
              <a:ext cx="12907" cy="9540"/>
            </a:xfrm>
            <a:custGeom>
              <a:avLst/>
              <a:gdLst/>
              <a:ahLst/>
              <a:cxnLst/>
              <a:rect l="l" t="t" r="r" b="b"/>
              <a:pathLst>
                <a:path w="138" h="102" extrusionOk="0">
                  <a:moveTo>
                    <a:pt x="82" y="0"/>
                  </a:moveTo>
                  <a:cubicBezTo>
                    <a:pt x="56" y="0"/>
                    <a:pt x="25" y="24"/>
                    <a:pt x="0" y="64"/>
                  </a:cubicBezTo>
                  <a:lnTo>
                    <a:pt x="137" y="102"/>
                  </a:lnTo>
                  <a:cubicBezTo>
                    <a:pt x="137" y="50"/>
                    <a:pt x="118" y="7"/>
                    <a:pt x="95" y="3"/>
                  </a:cubicBezTo>
                  <a:cubicBezTo>
                    <a:pt x="91" y="1"/>
                    <a:pt x="86" y="0"/>
                    <a:pt x="82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43"/>
            <p:cNvSpPr/>
            <p:nvPr/>
          </p:nvSpPr>
          <p:spPr>
            <a:xfrm>
              <a:off x="3162460" y="961432"/>
              <a:ext cx="13281" cy="9821"/>
            </a:xfrm>
            <a:custGeom>
              <a:avLst/>
              <a:gdLst/>
              <a:ahLst/>
              <a:cxnLst/>
              <a:rect l="l" t="t" r="r" b="b"/>
              <a:pathLst>
                <a:path w="142" h="105" extrusionOk="0">
                  <a:moveTo>
                    <a:pt x="92" y="0"/>
                  </a:moveTo>
                  <a:cubicBezTo>
                    <a:pt x="65" y="0"/>
                    <a:pt x="30" y="24"/>
                    <a:pt x="0" y="67"/>
                  </a:cubicBezTo>
                  <a:lnTo>
                    <a:pt x="142" y="105"/>
                  </a:lnTo>
                  <a:cubicBezTo>
                    <a:pt x="142" y="53"/>
                    <a:pt x="127" y="10"/>
                    <a:pt x="99" y="1"/>
                  </a:cubicBezTo>
                  <a:cubicBezTo>
                    <a:pt x="97" y="1"/>
                    <a:pt x="94" y="0"/>
                    <a:pt x="92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43"/>
            <p:cNvSpPr/>
            <p:nvPr/>
          </p:nvSpPr>
          <p:spPr>
            <a:xfrm>
              <a:off x="3069211" y="899983"/>
              <a:ext cx="63694" cy="32455"/>
            </a:xfrm>
            <a:custGeom>
              <a:avLst/>
              <a:gdLst/>
              <a:ahLst/>
              <a:cxnLst/>
              <a:rect l="l" t="t" r="r" b="b"/>
              <a:pathLst>
                <a:path w="681" h="347" extrusionOk="0">
                  <a:moveTo>
                    <a:pt x="126" y="0"/>
                  </a:moveTo>
                  <a:cubicBezTo>
                    <a:pt x="79" y="0"/>
                    <a:pt x="33" y="36"/>
                    <a:pt x="24" y="87"/>
                  </a:cubicBezTo>
                  <a:lnTo>
                    <a:pt x="1" y="191"/>
                  </a:lnTo>
                  <a:cubicBezTo>
                    <a:pt x="1" y="195"/>
                    <a:pt x="1" y="205"/>
                    <a:pt x="1" y="209"/>
                  </a:cubicBezTo>
                  <a:cubicBezTo>
                    <a:pt x="1" y="257"/>
                    <a:pt x="34" y="290"/>
                    <a:pt x="81" y="294"/>
                  </a:cubicBezTo>
                  <a:lnTo>
                    <a:pt x="525" y="346"/>
                  </a:lnTo>
                  <a:cubicBezTo>
                    <a:pt x="528" y="347"/>
                    <a:pt x="531" y="347"/>
                    <a:pt x="534" y="347"/>
                  </a:cubicBezTo>
                  <a:cubicBezTo>
                    <a:pt x="583" y="347"/>
                    <a:pt x="634" y="310"/>
                    <a:pt x="643" y="257"/>
                  </a:cubicBezTo>
                  <a:lnTo>
                    <a:pt x="667" y="153"/>
                  </a:lnTo>
                  <a:cubicBezTo>
                    <a:pt x="681" y="101"/>
                    <a:pt x="643" y="54"/>
                    <a:pt x="591" y="44"/>
                  </a:cubicBezTo>
                  <a:lnTo>
                    <a:pt x="369" y="25"/>
                  </a:lnTo>
                  <a:lnTo>
                    <a:pt x="142" y="2"/>
                  </a:lnTo>
                  <a:cubicBezTo>
                    <a:pt x="137" y="1"/>
                    <a:pt x="132" y="0"/>
                    <a:pt x="126" y="0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43"/>
            <p:cNvSpPr/>
            <p:nvPr/>
          </p:nvSpPr>
          <p:spPr>
            <a:xfrm>
              <a:off x="3159747" y="918222"/>
              <a:ext cx="45175" cy="46859"/>
            </a:xfrm>
            <a:custGeom>
              <a:avLst/>
              <a:gdLst/>
              <a:ahLst/>
              <a:cxnLst/>
              <a:rect l="l" t="t" r="r" b="b"/>
              <a:pathLst>
                <a:path w="483" h="501" extrusionOk="0">
                  <a:moveTo>
                    <a:pt x="158" y="1"/>
                  </a:moveTo>
                  <a:cubicBezTo>
                    <a:pt x="132" y="1"/>
                    <a:pt x="105" y="19"/>
                    <a:pt x="86" y="47"/>
                  </a:cubicBezTo>
                  <a:lnTo>
                    <a:pt x="29" y="142"/>
                  </a:lnTo>
                  <a:cubicBezTo>
                    <a:pt x="1" y="189"/>
                    <a:pt x="5" y="246"/>
                    <a:pt x="34" y="274"/>
                  </a:cubicBezTo>
                  <a:lnTo>
                    <a:pt x="251" y="453"/>
                  </a:lnTo>
                  <a:lnTo>
                    <a:pt x="289" y="487"/>
                  </a:lnTo>
                  <a:cubicBezTo>
                    <a:pt x="299" y="496"/>
                    <a:pt x="312" y="500"/>
                    <a:pt x="324" y="500"/>
                  </a:cubicBezTo>
                  <a:cubicBezTo>
                    <a:pt x="351" y="500"/>
                    <a:pt x="378" y="482"/>
                    <a:pt x="397" y="453"/>
                  </a:cubicBezTo>
                  <a:lnTo>
                    <a:pt x="454" y="359"/>
                  </a:lnTo>
                  <a:cubicBezTo>
                    <a:pt x="482" y="317"/>
                    <a:pt x="482" y="255"/>
                    <a:pt x="449" y="232"/>
                  </a:cubicBezTo>
                  <a:lnTo>
                    <a:pt x="293" y="99"/>
                  </a:lnTo>
                  <a:lnTo>
                    <a:pt x="194" y="14"/>
                  </a:lnTo>
                  <a:cubicBezTo>
                    <a:pt x="183" y="5"/>
                    <a:pt x="171" y="1"/>
                    <a:pt x="158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43"/>
            <p:cNvSpPr/>
            <p:nvPr/>
          </p:nvSpPr>
          <p:spPr>
            <a:xfrm>
              <a:off x="3014029" y="924395"/>
              <a:ext cx="173685" cy="113826"/>
            </a:xfrm>
            <a:custGeom>
              <a:avLst/>
              <a:gdLst/>
              <a:ahLst/>
              <a:cxnLst/>
              <a:rect l="l" t="t" r="r" b="b"/>
              <a:pathLst>
                <a:path w="1857" h="1217" extrusionOk="0">
                  <a:moveTo>
                    <a:pt x="629" y="293"/>
                  </a:moveTo>
                  <a:lnTo>
                    <a:pt x="803" y="345"/>
                  </a:lnTo>
                  <a:cubicBezTo>
                    <a:pt x="803" y="345"/>
                    <a:pt x="803" y="350"/>
                    <a:pt x="803" y="350"/>
                  </a:cubicBezTo>
                  <a:lnTo>
                    <a:pt x="1039" y="421"/>
                  </a:lnTo>
                  <a:lnTo>
                    <a:pt x="921" y="789"/>
                  </a:lnTo>
                  <a:cubicBezTo>
                    <a:pt x="898" y="861"/>
                    <a:pt x="827" y="906"/>
                    <a:pt x="748" y="906"/>
                  </a:cubicBezTo>
                  <a:cubicBezTo>
                    <a:pt x="729" y="906"/>
                    <a:pt x="709" y="903"/>
                    <a:pt x="690" y="897"/>
                  </a:cubicBezTo>
                  <a:lnTo>
                    <a:pt x="624" y="879"/>
                  </a:lnTo>
                  <a:cubicBezTo>
                    <a:pt x="525" y="850"/>
                    <a:pt x="468" y="751"/>
                    <a:pt x="496" y="657"/>
                  </a:cubicBezTo>
                  <a:lnTo>
                    <a:pt x="610" y="293"/>
                  </a:lnTo>
                  <a:lnTo>
                    <a:pt x="629" y="298"/>
                  </a:lnTo>
                  <a:cubicBezTo>
                    <a:pt x="629" y="298"/>
                    <a:pt x="629" y="298"/>
                    <a:pt x="629" y="293"/>
                  </a:cubicBezTo>
                  <a:close/>
                  <a:moveTo>
                    <a:pt x="1389" y="520"/>
                  </a:moveTo>
                  <a:lnTo>
                    <a:pt x="1658" y="595"/>
                  </a:lnTo>
                  <a:lnTo>
                    <a:pt x="1724" y="619"/>
                  </a:lnTo>
                  <a:lnTo>
                    <a:pt x="1776" y="633"/>
                  </a:lnTo>
                  <a:lnTo>
                    <a:pt x="1648" y="997"/>
                  </a:lnTo>
                  <a:cubicBezTo>
                    <a:pt x="1625" y="1074"/>
                    <a:pt x="1555" y="1122"/>
                    <a:pt x="1481" y="1122"/>
                  </a:cubicBezTo>
                  <a:cubicBezTo>
                    <a:pt x="1465" y="1122"/>
                    <a:pt x="1448" y="1120"/>
                    <a:pt x="1431" y="1115"/>
                  </a:cubicBezTo>
                  <a:lnTo>
                    <a:pt x="1379" y="1096"/>
                  </a:lnTo>
                  <a:cubicBezTo>
                    <a:pt x="1290" y="1072"/>
                    <a:pt x="1238" y="973"/>
                    <a:pt x="1271" y="883"/>
                  </a:cubicBezTo>
                  <a:lnTo>
                    <a:pt x="1389" y="520"/>
                  </a:lnTo>
                  <a:close/>
                  <a:moveTo>
                    <a:pt x="1" y="0"/>
                  </a:moveTo>
                  <a:cubicBezTo>
                    <a:pt x="5" y="48"/>
                    <a:pt x="10" y="95"/>
                    <a:pt x="10" y="142"/>
                  </a:cubicBezTo>
                  <a:lnTo>
                    <a:pt x="199" y="199"/>
                  </a:lnTo>
                  <a:lnTo>
                    <a:pt x="506" y="288"/>
                  </a:lnTo>
                  <a:lnTo>
                    <a:pt x="378" y="694"/>
                  </a:lnTo>
                  <a:cubicBezTo>
                    <a:pt x="341" y="817"/>
                    <a:pt x="402" y="945"/>
                    <a:pt x="510" y="978"/>
                  </a:cubicBezTo>
                  <a:lnTo>
                    <a:pt x="728" y="1044"/>
                  </a:lnTo>
                  <a:cubicBezTo>
                    <a:pt x="745" y="1049"/>
                    <a:pt x="763" y="1052"/>
                    <a:pt x="780" y="1052"/>
                  </a:cubicBezTo>
                  <a:cubicBezTo>
                    <a:pt x="873" y="1052"/>
                    <a:pt x="966" y="982"/>
                    <a:pt x="1002" y="879"/>
                  </a:cubicBezTo>
                  <a:lnTo>
                    <a:pt x="1134" y="468"/>
                  </a:lnTo>
                  <a:lnTo>
                    <a:pt x="1285" y="515"/>
                  </a:lnTo>
                  <a:lnTo>
                    <a:pt x="1195" y="794"/>
                  </a:lnTo>
                  <a:cubicBezTo>
                    <a:pt x="1209" y="893"/>
                    <a:pt x="1214" y="1011"/>
                    <a:pt x="1181" y="1082"/>
                  </a:cubicBezTo>
                  <a:cubicBezTo>
                    <a:pt x="1209" y="1129"/>
                    <a:pt x="1252" y="1167"/>
                    <a:pt x="1308" y="1185"/>
                  </a:cubicBezTo>
                  <a:lnTo>
                    <a:pt x="1389" y="1209"/>
                  </a:lnTo>
                  <a:cubicBezTo>
                    <a:pt x="1408" y="1215"/>
                    <a:pt x="1429" y="1217"/>
                    <a:pt x="1450" y="1217"/>
                  </a:cubicBezTo>
                  <a:cubicBezTo>
                    <a:pt x="1464" y="1217"/>
                    <a:pt x="1479" y="1216"/>
                    <a:pt x="1493" y="1214"/>
                  </a:cubicBezTo>
                  <a:cubicBezTo>
                    <a:pt x="1578" y="1200"/>
                    <a:pt x="1658" y="1138"/>
                    <a:pt x="1686" y="1049"/>
                  </a:cubicBezTo>
                  <a:lnTo>
                    <a:pt x="1757" y="841"/>
                  </a:lnTo>
                  <a:lnTo>
                    <a:pt x="1856" y="543"/>
                  </a:lnTo>
                  <a:lnTo>
                    <a:pt x="1851" y="539"/>
                  </a:lnTo>
                  <a:lnTo>
                    <a:pt x="1785" y="520"/>
                  </a:lnTo>
                  <a:lnTo>
                    <a:pt x="1729" y="501"/>
                  </a:lnTo>
                  <a:lnTo>
                    <a:pt x="1587" y="463"/>
                  </a:lnTo>
                  <a:lnTo>
                    <a:pt x="1497" y="435"/>
                  </a:lnTo>
                  <a:lnTo>
                    <a:pt x="1327" y="383"/>
                  </a:lnTo>
                  <a:lnTo>
                    <a:pt x="1327" y="387"/>
                  </a:lnTo>
                  <a:lnTo>
                    <a:pt x="803" y="232"/>
                  </a:lnTo>
                  <a:lnTo>
                    <a:pt x="666" y="194"/>
                  </a:lnTo>
                  <a:lnTo>
                    <a:pt x="341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F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43"/>
            <p:cNvSpPr/>
            <p:nvPr/>
          </p:nvSpPr>
          <p:spPr>
            <a:xfrm>
              <a:off x="3129724" y="972936"/>
              <a:ext cx="50413" cy="56492"/>
            </a:xfrm>
            <a:custGeom>
              <a:avLst/>
              <a:gdLst/>
              <a:ahLst/>
              <a:cxnLst/>
              <a:rect l="l" t="t" r="r" b="b"/>
              <a:pathLst>
                <a:path w="539" h="604" extrusionOk="0">
                  <a:moveTo>
                    <a:pt x="152" y="1"/>
                  </a:moveTo>
                  <a:lnTo>
                    <a:pt x="34" y="364"/>
                  </a:lnTo>
                  <a:cubicBezTo>
                    <a:pt x="1" y="454"/>
                    <a:pt x="53" y="553"/>
                    <a:pt x="138" y="577"/>
                  </a:cubicBezTo>
                  <a:lnTo>
                    <a:pt x="194" y="596"/>
                  </a:lnTo>
                  <a:cubicBezTo>
                    <a:pt x="211" y="601"/>
                    <a:pt x="228" y="603"/>
                    <a:pt x="244" y="603"/>
                  </a:cubicBezTo>
                  <a:cubicBezTo>
                    <a:pt x="318" y="603"/>
                    <a:pt x="388" y="555"/>
                    <a:pt x="411" y="478"/>
                  </a:cubicBezTo>
                  <a:lnTo>
                    <a:pt x="539" y="114"/>
                  </a:lnTo>
                  <a:lnTo>
                    <a:pt x="487" y="100"/>
                  </a:lnTo>
                  <a:cubicBezTo>
                    <a:pt x="487" y="105"/>
                    <a:pt x="487" y="109"/>
                    <a:pt x="487" y="114"/>
                  </a:cubicBezTo>
                  <a:cubicBezTo>
                    <a:pt x="448" y="223"/>
                    <a:pt x="384" y="304"/>
                    <a:pt x="333" y="304"/>
                  </a:cubicBezTo>
                  <a:cubicBezTo>
                    <a:pt x="329" y="304"/>
                    <a:pt x="325" y="304"/>
                    <a:pt x="322" y="303"/>
                  </a:cubicBezTo>
                  <a:cubicBezTo>
                    <a:pt x="274" y="289"/>
                    <a:pt x="265" y="180"/>
                    <a:pt x="308" y="62"/>
                  </a:cubicBezTo>
                  <a:cubicBezTo>
                    <a:pt x="308" y="57"/>
                    <a:pt x="312" y="53"/>
                    <a:pt x="312" y="48"/>
                  </a:cubicBezTo>
                  <a:lnTo>
                    <a:pt x="421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43"/>
            <p:cNvSpPr/>
            <p:nvPr/>
          </p:nvSpPr>
          <p:spPr>
            <a:xfrm>
              <a:off x="3057800" y="951798"/>
              <a:ext cx="53499" cy="57334"/>
            </a:xfrm>
            <a:custGeom>
              <a:avLst/>
              <a:gdLst/>
              <a:ahLst/>
              <a:cxnLst/>
              <a:rect l="l" t="t" r="r" b="b"/>
              <a:pathLst>
                <a:path w="572" h="613" extrusionOk="0">
                  <a:moveTo>
                    <a:pt x="142" y="0"/>
                  </a:moveTo>
                  <a:lnTo>
                    <a:pt x="28" y="364"/>
                  </a:lnTo>
                  <a:cubicBezTo>
                    <a:pt x="0" y="458"/>
                    <a:pt x="57" y="557"/>
                    <a:pt x="156" y="586"/>
                  </a:cubicBezTo>
                  <a:lnTo>
                    <a:pt x="222" y="604"/>
                  </a:lnTo>
                  <a:cubicBezTo>
                    <a:pt x="241" y="610"/>
                    <a:pt x="261" y="613"/>
                    <a:pt x="280" y="613"/>
                  </a:cubicBezTo>
                  <a:cubicBezTo>
                    <a:pt x="359" y="613"/>
                    <a:pt x="430" y="568"/>
                    <a:pt x="453" y="496"/>
                  </a:cubicBezTo>
                  <a:lnTo>
                    <a:pt x="571" y="128"/>
                  </a:lnTo>
                  <a:lnTo>
                    <a:pt x="335" y="57"/>
                  </a:lnTo>
                  <a:cubicBezTo>
                    <a:pt x="331" y="61"/>
                    <a:pt x="331" y="66"/>
                    <a:pt x="331" y="71"/>
                  </a:cubicBezTo>
                  <a:cubicBezTo>
                    <a:pt x="295" y="185"/>
                    <a:pt x="232" y="266"/>
                    <a:pt x="185" y="266"/>
                  </a:cubicBezTo>
                  <a:cubicBezTo>
                    <a:pt x="182" y="266"/>
                    <a:pt x="178" y="266"/>
                    <a:pt x="175" y="264"/>
                  </a:cubicBezTo>
                  <a:cubicBezTo>
                    <a:pt x="123" y="250"/>
                    <a:pt x="113" y="142"/>
                    <a:pt x="151" y="19"/>
                  </a:cubicBezTo>
                  <a:cubicBezTo>
                    <a:pt x="156" y="14"/>
                    <a:pt x="156" y="10"/>
                    <a:pt x="161" y="5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43"/>
            <p:cNvSpPr/>
            <p:nvPr/>
          </p:nvSpPr>
          <p:spPr>
            <a:xfrm>
              <a:off x="3068837" y="951798"/>
              <a:ext cx="20390" cy="24879"/>
            </a:xfrm>
            <a:custGeom>
              <a:avLst/>
              <a:gdLst/>
              <a:ahLst/>
              <a:cxnLst/>
              <a:rect l="l" t="t" r="r" b="b"/>
              <a:pathLst>
                <a:path w="218" h="266" extrusionOk="0">
                  <a:moveTo>
                    <a:pt x="43" y="0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38" y="10"/>
                    <a:pt x="38" y="14"/>
                    <a:pt x="33" y="19"/>
                  </a:cubicBezTo>
                  <a:cubicBezTo>
                    <a:pt x="0" y="142"/>
                    <a:pt x="5" y="250"/>
                    <a:pt x="57" y="264"/>
                  </a:cubicBezTo>
                  <a:cubicBezTo>
                    <a:pt x="60" y="266"/>
                    <a:pt x="64" y="266"/>
                    <a:pt x="67" y="266"/>
                  </a:cubicBezTo>
                  <a:cubicBezTo>
                    <a:pt x="114" y="266"/>
                    <a:pt x="177" y="185"/>
                    <a:pt x="213" y="71"/>
                  </a:cubicBezTo>
                  <a:cubicBezTo>
                    <a:pt x="213" y="66"/>
                    <a:pt x="213" y="61"/>
                    <a:pt x="217" y="57"/>
                  </a:cubicBezTo>
                  <a:cubicBezTo>
                    <a:pt x="217" y="57"/>
                    <a:pt x="217" y="52"/>
                    <a:pt x="217" y="5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43"/>
            <p:cNvSpPr/>
            <p:nvPr/>
          </p:nvSpPr>
          <p:spPr>
            <a:xfrm>
              <a:off x="3154510" y="977332"/>
              <a:ext cx="20764" cy="24131"/>
            </a:xfrm>
            <a:custGeom>
              <a:avLst/>
              <a:gdLst/>
              <a:ahLst/>
              <a:cxnLst/>
              <a:rect l="l" t="t" r="r" b="b"/>
              <a:pathLst>
                <a:path w="222" h="258" extrusionOk="0">
                  <a:moveTo>
                    <a:pt x="47" y="1"/>
                  </a:moveTo>
                  <a:cubicBezTo>
                    <a:pt x="47" y="6"/>
                    <a:pt x="43" y="10"/>
                    <a:pt x="43" y="15"/>
                  </a:cubicBezTo>
                  <a:cubicBezTo>
                    <a:pt x="0" y="133"/>
                    <a:pt x="9" y="242"/>
                    <a:pt x="57" y="256"/>
                  </a:cubicBezTo>
                  <a:cubicBezTo>
                    <a:pt x="60" y="257"/>
                    <a:pt x="64" y="257"/>
                    <a:pt x="68" y="257"/>
                  </a:cubicBezTo>
                  <a:cubicBezTo>
                    <a:pt x="119" y="257"/>
                    <a:pt x="183" y="176"/>
                    <a:pt x="222" y="67"/>
                  </a:cubicBezTo>
                  <a:cubicBezTo>
                    <a:pt x="222" y="62"/>
                    <a:pt x="222" y="58"/>
                    <a:pt x="222" y="53"/>
                  </a:cubicBezTo>
                  <a:lnTo>
                    <a:pt x="156" y="29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43"/>
            <p:cNvSpPr/>
            <p:nvPr/>
          </p:nvSpPr>
          <p:spPr>
            <a:xfrm>
              <a:off x="3100543" y="983598"/>
              <a:ext cx="27030" cy="48636"/>
            </a:xfrm>
            <a:custGeom>
              <a:avLst/>
              <a:gdLst/>
              <a:ahLst/>
              <a:cxnLst/>
              <a:rect l="l" t="t" r="r" b="b"/>
              <a:pathLst>
                <a:path w="289" h="520" extrusionOk="0">
                  <a:moveTo>
                    <a:pt x="232" y="0"/>
                  </a:moveTo>
                  <a:cubicBezTo>
                    <a:pt x="232" y="0"/>
                    <a:pt x="213" y="19"/>
                    <a:pt x="190" y="47"/>
                  </a:cubicBezTo>
                  <a:cubicBezTo>
                    <a:pt x="223" y="208"/>
                    <a:pt x="238" y="460"/>
                    <a:pt x="83" y="460"/>
                  </a:cubicBezTo>
                  <a:cubicBezTo>
                    <a:pt x="61" y="460"/>
                    <a:pt x="35" y="455"/>
                    <a:pt x="6" y="444"/>
                  </a:cubicBezTo>
                  <a:cubicBezTo>
                    <a:pt x="6" y="453"/>
                    <a:pt x="1" y="458"/>
                    <a:pt x="1" y="467"/>
                  </a:cubicBezTo>
                  <a:cubicBezTo>
                    <a:pt x="64" y="504"/>
                    <a:pt x="113" y="519"/>
                    <a:pt x="152" y="519"/>
                  </a:cubicBezTo>
                  <a:cubicBezTo>
                    <a:pt x="204" y="519"/>
                    <a:pt x="237" y="492"/>
                    <a:pt x="256" y="449"/>
                  </a:cubicBezTo>
                  <a:cubicBezTo>
                    <a:pt x="289" y="373"/>
                    <a:pt x="284" y="260"/>
                    <a:pt x="270" y="161"/>
                  </a:cubicBezTo>
                  <a:cubicBezTo>
                    <a:pt x="256" y="90"/>
                    <a:pt x="242" y="28"/>
                    <a:pt x="232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43"/>
            <p:cNvSpPr/>
            <p:nvPr/>
          </p:nvSpPr>
          <p:spPr>
            <a:xfrm>
              <a:off x="3052002" y="1038313"/>
              <a:ext cx="62852" cy="47513"/>
            </a:xfrm>
            <a:custGeom>
              <a:avLst/>
              <a:gdLst/>
              <a:ahLst/>
              <a:cxnLst/>
              <a:rect l="l" t="t" r="r" b="b"/>
              <a:pathLst>
                <a:path w="672" h="508" extrusionOk="0">
                  <a:moveTo>
                    <a:pt x="114" y="34"/>
                  </a:moveTo>
                  <a:lnTo>
                    <a:pt x="619" y="227"/>
                  </a:lnTo>
                  <a:cubicBezTo>
                    <a:pt x="619" y="227"/>
                    <a:pt x="581" y="312"/>
                    <a:pt x="511" y="378"/>
                  </a:cubicBezTo>
                  <a:lnTo>
                    <a:pt x="109" y="185"/>
                  </a:lnTo>
                  <a:cubicBezTo>
                    <a:pt x="104" y="104"/>
                    <a:pt x="114" y="34"/>
                    <a:pt x="114" y="34"/>
                  </a:cubicBezTo>
                  <a:close/>
                  <a:moveTo>
                    <a:pt x="62" y="0"/>
                  </a:moveTo>
                  <a:lnTo>
                    <a:pt x="62" y="0"/>
                  </a:lnTo>
                  <a:cubicBezTo>
                    <a:pt x="62" y="1"/>
                    <a:pt x="1" y="440"/>
                    <a:pt x="265" y="501"/>
                  </a:cubicBezTo>
                  <a:cubicBezTo>
                    <a:pt x="286" y="505"/>
                    <a:pt x="305" y="507"/>
                    <a:pt x="324" y="507"/>
                  </a:cubicBezTo>
                  <a:cubicBezTo>
                    <a:pt x="547" y="507"/>
                    <a:pt x="671" y="227"/>
                    <a:pt x="671" y="22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2F10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43"/>
            <p:cNvSpPr/>
            <p:nvPr/>
          </p:nvSpPr>
          <p:spPr>
            <a:xfrm>
              <a:off x="3061729" y="1041399"/>
              <a:ext cx="48261" cy="32361"/>
            </a:xfrm>
            <a:custGeom>
              <a:avLst/>
              <a:gdLst/>
              <a:ahLst/>
              <a:cxnLst/>
              <a:rect l="l" t="t" r="r" b="b"/>
              <a:pathLst>
                <a:path w="516" h="346" extrusionOk="0">
                  <a:moveTo>
                    <a:pt x="10" y="1"/>
                  </a:moveTo>
                  <a:cubicBezTo>
                    <a:pt x="10" y="1"/>
                    <a:pt x="0" y="71"/>
                    <a:pt x="5" y="152"/>
                  </a:cubicBezTo>
                  <a:lnTo>
                    <a:pt x="407" y="345"/>
                  </a:lnTo>
                  <a:cubicBezTo>
                    <a:pt x="477" y="279"/>
                    <a:pt x="515" y="194"/>
                    <a:pt x="515" y="194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FEF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43"/>
            <p:cNvSpPr/>
            <p:nvPr/>
          </p:nvSpPr>
          <p:spPr>
            <a:xfrm>
              <a:off x="2975214" y="909804"/>
              <a:ext cx="32735" cy="60607"/>
            </a:xfrm>
            <a:custGeom>
              <a:avLst/>
              <a:gdLst/>
              <a:ahLst/>
              <a:cxnLst/>
              <a:rect l="l" t="t" r="r" b="b"/>
              <a:pathLst>
                <a:path w="350" h="648" extrusionOk="0">
                  <a:moveTo>
                    <a:pt x="185" y="0"/>
                  </a:moveTo>
                  <a:cubicBezTo>
                    <a:pt x="97" y="0"/>
                    <a:pt x="14" y="145"/>
                    <a:pt x="5" y="326"/>
                  </a:cubicBezTo>
                  <a:cubicBezTo>
                    <a:pt x="0" y="425"/>
                    <a:pt x="19" y="510"/>
                    <a:pt x="47" y="577"/>
                  </a:cubicBezTo>
                  <a:cubicBezTo>
                    <a:pt x="43" y="553"/>
                    <a:pt x="43" y="525"/>
                    <a:pt x="43" y="496"/>
                  </a:cubicBezTo>
                  <a:cubicBezTo>
                    <a:pt x="52" y="381"/>
                    <a:pt x="101" y="288"/>
                    <a:pt x="157" y="288"/>
                  </a:cubicBezTo>
                  <a:cubicBezTo>
                    <a:pt x="158" y="288"/>
                    <a:pt x="159" y="288"/>
                    <a:pt x="161" y="289"/>
                  </a:cubicBezTo>
                  <a:cubicBezTo>
                    <a:pt x="222" y="289"/>
                    <a:pt x="264" y="388"/>
                    <a:pt x="255" y="506"/>
                  </a:cubicBezTo>
                  <a:cubicBezTo>
                    <a:pt x="255" y="562"/>
                    <a:pt x="241" y="610"/>
                    <a:pt x="222" y="647"/>
                  </a:cubicBezTo>
                  <a:cubicBezTo>
                    <a:pt x="283" y="595"/>
                    <a:pt x="331" y="482"/>
                    <a:pt x="340" y="345"/>
                  </a:cubicBezTo>
                  <a:cubicBezTo>
                    <a:pt x="349" y="161"/>
                    <a:pt x="283" y="5"/>
                    <a:pt x="189" y="1"/>
                  </a:cubicBezTo>
                  <a:cubicBezTo>
                    <a:pt x="188" y="0"/>
                    <a:pt x="186" y="0"/>
                    <a:pt x="185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1" name="Google Shape;4831;p43"/>
          <p:cNvGrpSpPr/>
          <p:nvPr/>
        </p:nvGrpSpPr>
        <p:grpSpPr>
          <a:xfrm>
            <a:off x="-7175" y="4706100"/>
            <a:ext cx="9154973" cy="437400"/>
            <a:chOff x="-7175" y="4706100"/>
            <a:chExt cx="9144000" cy="437400"/>
          </a:xfrm>
        </p:grpSpPr>
        <p:sp>
          <p:nvSpPr>
            <p:cNvPr id="4832" name="Google Shape;4832;p43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43"/>
            <p:cNvSpPr/>
            <p:nvPr/>
          </p:nvSpPr>
          <p:spPr>
            <a:xfrm flipH="1">
              <a:off x="1808850" y="4706100"/>
              <a:ext cx="1962900" cy="437400"/>
            </a:xfrm>
            <a:prstGeom prst="parallelogram">
              <a:avLst>
                <a:gd name="adj" fmla="val 1244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43"/>
            <p:cNvSpPr/>
            <p:nvPr/>
          </p:nvSpPr>
          <p:spPr>
            <a:xfrm>
              <a:off x="1599425" y="4706100"/>
              <a:ext cx="16770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8413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24909" y="767254"/>
            <a:ext cx="131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6"/>
                </a:solidFill>
              </a:rPr>
              <a:t>Đăng nhập</a:t>
            </a:r>
            <a:endParaRPr lang="en-US" b="1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682" y="337825"/>
            <a:ext cx="276263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24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58143" y="851821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 mật khẩu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50" y="447378"/>
            <a:ext cx="267689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31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58143" y="851821"/>
            <a:ext cx="827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ký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208" y="247325"/>
            <a:ext cx="3105583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46234" y="872359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/>
                </a:solidFill>
              </a:rPr>
              <a:t>Giao diện các </a:t>
            </a:r>
          </a:p>
          <a:p>
            <a:r>
              <a:rPr lang="en-US" b="1" smtClean="0">
                <a:solidFill>
                  <a:schemeClr val="accent6"/>
                </a:solidFill>
              </a:rPr>
              <a:t>loại linh kiện</a:t>
            </a:r>
            <a:endParaRPr lang="en-US" b="1">
              <a:solidFill>
                <a:schemeClr val="accent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516" y="553763"/>
            <a:ext cx="3866439" cy="421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15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58143" y="851821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tiết sản phẩm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781" y="189186"/>
            <a:ext cx="2548750" cy="46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29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p39"/>
          <p:cNvSpPr txBox="1">
            <a:spLocks noGrp="1"/>
          </p:cNvSpPr>
          <p:nvPr>
            <p:ph type="title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 TỔNG QUAN</a:t>
            </a:r>
          </a:p>
        </p:txBody>
      </p:sp>
      <p:sp>
        <p:nvSpPr>
          <p:cNvPr id="4226" name="Google Shape;4226;p39"/>
          <p:cNvSpPr txBox="1">
            <a:spLocks noGrp="1"/>
          </p:cNvSpPr>
          <p:nvPr>
            <p:ph type="body" idx="1"/>
          </p:nvPr>
        </p:nvSpPr>
        <p:spPr>
          <a:xfrm>
            <a:off x="719975" y="2853425"/>
            <a:ext cx="7704000" cy="175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GIỚI THIỆU:</a:t>
            </a:r>
          </a:p>
          <a:p>
            <a:pPr marL="0" lv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laptop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cuộc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r>
              <a:rPr lang="en-US" sz="2000" dirty="0"/>
              <a:t>. </a:t>
            </a:r>
            <a:r>
              <a:rPr lang="en-US" sz="2000" dirty="0" err="1"/>
              <a:t>Tuy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,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laptop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cố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nâng</a:t>
            </a:r>
            <a:r>
              <a:rPr lang="en-US" sz="2000" dirty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. </a:t>
            </a:r>
            <a:r>
              <a:rPr lang="en-US" sz="2000" dirty="0"/>
              <a:t>May </a:t>
            </a:r>
            <a:r>
              <a:rPr lang="en-US" sz="2000" dirty="0" err="1"/>
              <a:t>mắn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,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laptop </a:t>
            </a:r>
            <a:r>
              <a:rPr lang="en-US" sz="2000" dirty="0" err="1"/>
              <a:t>thông</a:t>
            </a:r>
            <a:r>
              <a:rPr lang="en-US" sz="2000" dirty="0"/>
              <a:t> qua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 smtClean="0"/>
              <a:t>tuyến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laptop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 RAM, ổ </a:t>
            </a:r>
            <a:r>
              <a:rPr lang="en-US" sz="2000" dirty="0" err="1"/>
              <a:t>cứng</a:t>
            </a:r>
            <a:r>
              <a:rPr lang="en-US" sz="2000" dirty="0"/>
              <a:t> SSD, card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, </a:t>
            </a:r>
            <a:r>
              <a:rPr lang="en-US" sz="2000" dirty="0" err="1"/>
              <a:t>bàn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, </a:t>
            </a:r>
            <a:r>
              <a:rPr lang="en-US" sz="2000" dirty="0" err="1"/>
              <a:t>chuột</a:t>
            </a:r>
            <a:r>
              <a:rPr lang="en-US" sz="2000" dirty="0"/>
              <a:t>,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nữa</a:t>
            </a:r>
            <a:r>
              <a:rPr lang="en-US" sz="2000" dirty="0"/>
              <a:t>.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kỹ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,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mình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.</a:t>
            </a:r>
          </a:p>
          <a:p>
            <a:pPr marL="0" lvl="0" indent="0">
              <a:buNone/>
            </a:pPr>
            <a:endParaRPr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58750" y="694166"/>
            <a:ext cx="24144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thông tin khách hàng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504" y="302244"/>
            <a:ext cx="3019434" cy="44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55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643;p72"/>
          <p:cNvSpPr txBox="1">
            <a:spLocks/>
          </p:cNvSpPr>
          <p:nvPr/>
        </p:nvSpPr>
        <p:spPr>
          <a:xfrm>
            <a:off x="1825118" y="156984"/>
            <a:ext cx="5572200" cy="11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7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 smtClean="0">
                <a:solidFill>
                  <a:schemeClr val="accent3"/>
                </a:solidFill>
              </a:rPr>
              <a:t>Thanks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1" name="Google Shape;4231;p40"/>
          <p:cNvSpPr txBox="1">
            <a:spLocks noGrp="1"/>
          </p:cNvSpPr>
          <p:nvPr>
            <p:ph type="title" idx="9"/>
          </p:nvPr>
        </p:nvSpPr>
        <p:spPr>
          <a:xfrm>
            <a:off x="1303551" y="2873677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32" name="Google Shape;4232;p40"/>
          <p:cNvSpPr txBox="1">
            <a:spLocks noGrp="1"/>
          </p:cNvSpPr>
          <p:nvPr>
            <p:ph type="title" idx="2"/>
          </p:nvPr>
        </p:nvSpPr>
        <p:spPr>
          <a:xfrm>
            <a:off x="66513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33" name="Google Shape;4233;p40"/>
          <p:cNvSpPr txBox="1">
            <a:spLocks noGrp="1"/>
          </p:cNvSpPr>
          <p:nvPr>
            <p:ph type="title" idx="13"/>
          </p:nvPr>
        </p:nvSpPr>
        <p:spPr>
          <a:xfrm>
            <a:off x="617737" y="2840827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234" name="Google Shape;4234;p40"/>
          <p:cNvSpPr txBox="1">
            <a:spLocks noGrp="1"/>
          </p:cNvSpPr>
          <p:nvPr>
            <p:ph type="title"/>
          </p:nvPr>
        </p:nvSpPr>
        <p:spPr>
          <a:xfrm>
            <a:off x="132375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36" name="Google Shape;4236;p40"/>
          <p:cNvSpPr txBox="1">
            <a:spLocks noGrp="1"/>
          </p:cNvSpPr>
          <p:nvPr>
            <p:ph type="title" idx="3"/>
          </p:nvPr>
        </p:nvSpPr>
        <p:spPr>
          <a:xfrm>
            <a:off x="3954475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38" name="Google Shape;4238;p40"/>
          <p:cNvSpPr txBox="1">
            <a:spLocks noGrp="1"/>
          </p:cNvSpPr>
          <p:nvPr>
            <p:ph type="title" idx="6"/>
          </p:nvPr>
        </p:nvSpPr>
        <p:spPr>
          <a:xfrm>
            <a:off x="665280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41" name="Google Shape;4241;p40"/>
          <p:cNvSpPr txBox="1">
            <a:spLocks noGrp="1"/>
          </p:cNvSpPr>
          <p:nvPr>
            <p:ph type="title" idx="15"/>
          </p:nvPr>
        </p:nvSpPr>
        <p:spPr>
          <a:xfrm>
            <a:off x="3968076" y="2873677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3" name="Google Shape;4243;p40"/>
          <p:cNvSpPr txBox="1">
            <a:spLocks noGrp="1"/>
          </p:cNvSpPr>
          <p:nvPr>
            <p:ph type="title" idx="18"/>
          </p:nvPr>
        </p:nvSpPr>
        <p:spPr>
          <a:xfrm>
            <a:off x="6652799" y="2873677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user</a:t>
            </a:r>
          </a:p>
        </p:txBody>
      </p:sp>
      <p:sp>
        <p:nvSpPr>
          <p:cNvPr id="4245" name="Google Shape;4245;p40"/>
          <p:cNvSpPr txBox="1">
            <a:spLocks noGrp="1"/>
          </p:cNvSpPr>
          <p:nvPr>
            <p:ph type="title" idx="21"/>
          </p:nvPr>
        </p:nvSpPr>
        <p:spPr>
          <a:xfrm>
            <a:off x="719999" y="186168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VÀ PHẠM VI ĐỀ TÀI</a:t>
            </a:r>
          </a:p>
        </p:txBody>
      </p:sp>
      <p:sp>
        <p:nvSpPr>
          <p:cNvPr id="4246" name="Google Shape;4246;p40"/>
          <p:cNvSpPr txBox="1">
            <a:spLocks noGrp="1"/>
          </p:cNvSpPr>
          <p:nvPr>
            <p:ph type="title" idx="4"/>
          </p:nvPr>
        </p:nvSpPr>
        <p:spPr>
          <a:xfrm>
            <a:off x="3295864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47" name="Google Shape;4247;p40"/>
          <p:cNvSpPr txBox="1">
            <a:spLocks noGrp="1"/>
          </p:cNvSpPr>
          <p:nvPr>
            <p:ph type="title" idx="7"/>
          </p:nvPr>
        </p:nvSpPr>
        <p:spPr>
          <a:xfrm>
            <a:off x="599418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48" name="Google Shape;4248;p40"/>
          <p:cNvSpPr txBox="1">
            <a:spLocks noGrp="1"/>
          </p:cNvSpPr>
          <p:nvPr>
            <p:ph type="title" idx="16"/>
          </p:nvPr>
        </p:nvSpPr>
        <p:spPr>
          <a:xfrm>
            <a:off x="3308175" y="2873677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249" name="Google Shape;4249;p40"/>
          <p:cNvSpPr txBox="1">
            <a:spLocks noGrp="1"/>
          </p:cNvSpPr>
          <p:nvPr>
            <p:ph type="title" idx="19"/>
          </p:nvPr>
        </p:nvSpPr>
        <p:spPr>
          <a:xfrm>
            <a:off x="6002076" y="2873677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1" name="Google Shape;4245;p40"/>
          <p:cNvSpPr txBox="1">
            <a:spLocks/>
          </p:cNvSpPr>
          <p:nvPr/>
        </p:nvSpPr>
        <p:spPr>
          <a:xfrm>
            <a:off x="772851" y="824230"/>
            <a:ext cx="77040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35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4249;p40"/>
          <p:cNvSpPr txBox="1">
            <a:spLocks/>
          </p:cNvSpPr>
          <p:nvPr/>
        </p:nvSpPr>
        <p:spPr>
          <a:xfrm>
            <a:off x="617737" y="3949424"/>
            <a:ext cx="548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 smtClean="0"/>
              <a:t>07</a:t>
            </a:r>
            <a:endParaRPr lang="en" dirty="0"/>
          </a:p>
        </p:txBody>
      </p:sp>
      <p:sp>
        <p:nvSpPr>
          <p:cNvPr id="27" name="Google Shape;4231;p40"/>
          <p:cNvSpPr txBox="1">
            <a:spLocks/>
          </p:cNvSpPr>
          <p:nvPr/>
        </p:nvSpPr>
        <p:spPr>
          <a:xfrm>
            <a:off x="1303551" y="4056866"/>
            <a:ext cx="190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4249;p40"/>
          <p:cNvSpPr txBox="1">
            <a:spLocks/>
          </p:cNvSpPr>
          <p:nvPr/>
        </p:nvSpPr>
        <p:spPr>
          <a:xfrm>
            <a:off x="3291988" y="3949424"/>
            <a:ext cx="548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 smtClean="0"/>
              <a:t>08</a:t>
            </a:r>
            <a:endParaRPr lang="en" dirty="0"/>
          </a:p>
        </p:txBody>
      </p:sp>
      <p:sp>
        <p:nvSpPr>
          <p:cNvPr id="30" name="Google Shape;4241;p40"/>
          <p:cNvSpPr txBox="1">
            <a:spLocks/>
          </p:cNvSpPr>
          <p:nvPr/>
        </p:nvSpPr>
        <p:spPr>
          <a:xfrm>
            <a:off x="3968076" y="4056866"/>
            <a:ext cx="190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Black Han Sans"/>
              <a:buNone/>
              <a:defRPr sz="24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1"/>
          <p:cNvSpPr txBox="1">
            <a:spLocks noGrp="1"/>
          </p:cNvSpPr>
          <p:nvPr>
            <p:ph type="title"/>
          </p:nvPr>
        </p:nvSpPr>
        <p:spPr>
          <a:xfrm>
            <a:off x="-66624" y="1852723"/>
            <a:ext cx="5105560" cy="13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PHÂN TÍCH HỆ THỐNG</a:t>
            </a:r>
          </a:p>
        </p:txBody>
      </p:sp>
      <p:grpSp>
        <p:nvGrpSpPr>
          <p:cNvPr id="4256" name="Google Shape;4256;p41"/>
          <p:cNvGrpSpPr/>
          <p:nvPr/>
        </p:nvGrpSpPr>
        <p:grpSpPr>
          <a:xfrm>
            <a:off x="-7175" y="4706100"/>
            <a:ext cx="9151200" cy="437400"/>
            <a:chOff x="-7175" y="4706100"/>
            <a:chExt cx="9151200" cy="437400"/>
          </a:xfrm>
        </p:grpSpPr>
        <p:sp>
          <p:nvSpPr>
            <p:cNvPr id="4257" name="Google Shape;4257;p41"/>
            <p:cNvSpPr/>
            <p:nvPr/>
          </p:nvSpPr>
          <p:spPr>
            <a:xfrm>
              <a:off x="-7175" y="4706100"/>
              <a:ext cx="91512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1"/>
            <p:cNvSpPr/>
            <p:nvPr/>
          </p:nvSpPr>
          <p:spPr>
            <a:xfrm>
              <a:off x="2758168" y="4706100"/>
              <a:ext cx="4893900" cy="437400"/>
            </a:xfrm>
            <a:prstGeom prst="parallelogram">
              <a:avLst>
                <a:gd name="adj" fmla="val 48708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1"/>
            <p:cNvSpPr/>
            <p:nvPr/>
          </p:nvSpPr>
          <p:spPr>
            <a:xfrm flipH="1">
              <a:off x="5986552" y="4706100"/>
              <a:ext cx="18204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0" name="Google Shape;4260;p41"/>
          <p:cNvGrpSpPr/>
          <p:nvPr/>
        </p:nvGrpSpPr>
        <p:grpSpPr>
          <a:xfrm flipH="1">
            <a:off x="5062611" y="981518"/>
            <a:ext cx="3404791" cy="3724582"/>
            <a:chOff x="723300" y="1549924"/>
            <a:chExt cx="2887128" cy="3158299"/>
          </a:xfrm>
        </p:grpSpPr>
        <p:sp>
          <p:nvSpPr>
            <p:cNvPr id="4261" name="Google Shape;4261;p41"/>
            <p:cNvSpPr/>
            <p:nvPr/>
          </p:nvSpPr>
          <p:spPr>
            <a:xfrm>
              <a:off x="2433429" y="2138267"/>
              <a:ext cx="275707" cy="226358"/>
            </a:xfrm>
            <a:custGeom>
              <a:avLst/>
              <a:gdLst/>
              <a:ahLst/>
              <a:cxnLst/>
              <a:rect l="l" t="t" r="r" b="b"/>
              <a:pathLst>
                <a:path w="2732" h="2243" extrusionOk="0">
                  <a:moveTo>
                    <a:pt x="2221" y="0"/>
                  </a:moveTo>
                  <a:cubicBezTo>
                    <a:pt x="1874" y="0"/>
                    <a:pt x="1112" y="137"/>
                    <a:pt x="468" y="295"/>
                  </a:cubicBezTo>
                  <a:cubicBezTo>
                    <a:pt x="175" y="361"/>
                    <a:pt x="0" y="635"/>
                    <a:pt x="43" y="947"/>
                  </a:cubicBezTo>
                  <a:lnTo>
                    <a:pt x="232" y="2231"/>
                  </a:lnTo>
                  <a:cubicBezTo>
                    <a:pt x="323" y="2239"/>
                    <a:pt x="413" y="2243"/>
                    <a:pt x="502" y="2243"/>
                  </a:cubicBezTo>
                  <a:cubicBezTo>
                    <a:pt x="1721" y="2243"/>
                    <a:pt x="2732" y="1534"/>
                    <a:pt x="2701" y="1301"/>
                  </a:cubicBezTo>
                  <a:cubicBezTo>
                    <a:pt x="2673" y="1046"/>
                    <a:pt x="2635" y="83"/>
                    <a:pt x="2356" y="12"/>
                  </a:cubicBezTo>
                  <a:cubicBezTo>
                    <a:pt x="2324" y="4"/>
                    <a:pt x="2278" y="0"/>
                    <a:pt x="2221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41"/>
            <p:cNvSpPr/>
            <p:nvPr/>
          </p:nvSpPr>
          <p:spPr>
            <a:xfrm>
              <a:off x="2454823" y="2025140"/>
              <a:ext cx="193156" cy="174385"/>
            </a:xfrm>
            <a:custGeom>
              <a:avLst/>
              <a:gdLst/>
              <a:ahLst/>
              <a:cxnLst/>
              <a:rect l="l" t="t" r="r" b="b"/>
              <a:pathLst>
                <a:path w="1914" h="1728" extrusionOk="0">
                  <a:moveTo>
                    <a:pt x="1500" y="1"/>
                  </a:moveTo>
                  <a:cubicBezTo>
                    <a:pt x="1455" y="1"/>
                    <a:pt x="1414" y="8"/>
                    <a:pt x="1380" y="23"/>
                  </a:cubicBezTo>
                  <a:cubicBezTo>
                    <a:pt x="1276" y="71"/>
                    <a:pt x="992" y="835"/>
                    <a:pt x="1" y="1496"/>
                  </a:cubicBezTo>
                  <a:lnTo>
                    <a:pt x="1129" y="1728"/>
                  </a:lnTo>
                  <a:cubicBezTo>
                    <a:pt x="1384" y="1548"/>
                    <a:pt x="1913" y="462"/>
                    <a:pt x="1871" y="264"/>
                  </a:cubicBezTo>
                  <a:cubicBezTo>
                    <a:pt x="1838" y="89"/>
                    <a:pt x="1652" y="1"/>
                    <a:pt x="150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41"/>
            <p:cNvSpPr/>
            <p:nvPr/>
          </p:nvSpPr>
          <p:spPr>
            <a:xfrm>
              <a:off x="2575418" y="2064699"/>
              <a:ext cx="211725" cy="129578"/>
            </a:xfrm>
            <a:custGeom>
              <a:avLst/>
              <a:gdLst/>
              <a:ahLst/>
              <a:cxnLst/>
              <a:rect l="l" t="t" r="r" b="b"/>
              <a:pathLst>
                <a:path w="2098" h="1284" extrusionOk="0">
                  <a:moveTo>
                    <a:pt x="1811" y="0"/>
                  </a:moveTo>
                  <a:cubicBezTo>
                    <a:pt x="1799" y="0"/>
                    <a:pt x="1787" y="2"/>
                    <a:pt x="1776" y="4"/>
                  </a:cubicBezTo>
                  <a:cubicBezTo>
                    <a:pt x="1686" y="28"/>
                    <a:pt x="742" y="458"/>
                    <a:pt x="0" y="944"/>
                  </a:cubicBezTo>
                  <a:lnTo>
                    <a:pt x="657" y="1284"/>
                  </a:lnTo>
                  <a:cubicBezTo>
                    <a:pt x="657" y="1284"/>
                    <a:pt x="2002" y="486"/>
                    <a:pt x="2050" y="316"/>
                  </a:cubicBezTo>
                  <a:cubicBezTo>
                    <a:pt x="2097" y="160"/>
                    <a:pt x="1942" y="0"/>
                    <a:pt x="1811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1"/>
            <p:cNvSpPr/>
            <p:nvPr/>
          </p:nvSpPr>
          <p:spPr>
            <a:xfrm>
              <a:off x="2623051" y="2142001"/>
              <a:ext cx="198807" cy="110404"/>
            </a:xfrm>
            <a:custGeom>
              <a:avLst/>
              <a:gdLst/>
              <a:ahLst/>
              <a:cxnLst/>
              <a:rect l="l" t="t" r="r" b="b"/>
              <a:pathLst>
                <a:path w="1970" h="1094" extrusionOk="0">
                  <a:moveTo>
                    <a:pt x="1710" y="1"/>
                  </a:moveTo>
                  <a:cubicBezTo>
                    <a:pt x="1554" y="1"/>
                    <a:pt x="769" y="343"/>
                    <a:pt x="1" y="697"/>
                  </a:cubicBezTo>
                  <a:lnTo>
                    <a:pt x="600" y="1094"/>
                  </a:lnTo>
                  <a:cubicBezTo>
                    <a:pt x="600" y="1094"/>
                    <a:pt x="1828" y="532"/>
                    <a:pt x="1899" y="381"/>
                  </a:cubicBezTo>
                  <a:cubicBezTo>
                    <a:pt x="1969" y="225"/>
                    <a:pt x="1828" y="36"/>
                    <a:pt x="1729" y="3"/>
                  </a:cubicBezTo>
                  <a:cubicBezTo>
                    <a:pt x="1724" y="1"/>
                    <a:pt x="1718" y="1"/>
                    <a:pt x="171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1"/>
            <p:cNvSpPr/>
            <p:nvPr/>
          </p:nvSpPr>
          <p:spPr>
            <a:xfrm>
              <a:off x="2525868" y="2212643"/>
              <a:ext cx="295789" cy="142294"/>
            </a:xfrm>
            <a:custGeom>
              <a:avLst/>
              <a:gdLst/>
              <a:ahLst/>
              <a:cxnLst/>
              <a:rect l="l" t="t" r="r" b="b"/>
              <a:pathLst>
                <a:path w="2931" h="1410" extrusionOk="0">
                  <a:moveTo>
                    <a:pt x="2796" y="1"/>
                  </a:moveTo>
                  <a:cubicBezTo>
                    <a:pt x="2786" y="1"/>
                    <a:pt x="2775" y="3"/>
                    <a:pt x="2762" y="7"/>
                  </a:cubicBezTo>
                  <a:cubicBezTo>
                    <a:pt x="2603" y="58"/>
                    <a:pt x="1850" y="479"/>
                    <a:pt x="1633" y="479"/>
                  </a:cubicBezTo>
                  <a:cubicBezTo>
                    <a:pt x="1632" y="479"/>
                    <a:pt x="1630" y="479"/>
                    <a:pt x="1629" y="479"/>
                  </a:cubicBezTo>
                  <a:cubicBezTo>
                    <a:pt x="1429" y="475"/>
                    <a:pt x="243" y="310"/>
                    <a:pt x="47" y="310"/>
                  </a:cubicBezTo>
                  <a:cubicBezTo>
                    <a:pt x="30" y="310"/>
                    <a:pt x="20" y="311"/>
                    <a:pt x="19" y="314"/>
                  </a:cubicBezTo>
                  <a:cubicBezTo>
                    <a:pt x="0" y="342"/>
                    <a:pt x="392" y="1409"/>
                    <a:pt x="392" y="1409"/>
                  </a:cubicBezTo>
                  <a:cubicBezTo>
                    <a:pt x="1625" y="1381"/>
                    <a:pt x="2871" y="498"/>
                    <a:pt x="2904" y="384"/>
                  </a:cubicBezTo>
                  <a:cubicBezTo>
                    <a:pt x="2930" y="275"/>
                    <a:pt x="2924" y="1"/>
                    <a:pt x="279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1"/>
            <p:cNvSpPr/>
            <p:nvPr/>
          </p:nvSpPr>
          <p:spPr>
            <a:xfrm>
              <a:off x="2083653" y="3108581"/>
              <a:ext cx="997872" cy="75385"/>
            </a:xfrm>
            <a:custGeom>
              <a:avLst/>
              <a:gdLst/>
              <a:ahLst/>
              <a:cxnLst/>
              <a:rect l="l" t="t" r="r" b="b"/>
              <a:pathLst>
                <a:path w="9888" h="747" extrusionOk="0">
                  <a:moveTo>
                    <a:pt x="9888" y="1"/>
                  </a:moveTo>
                  <a:lnTo>
                    <a:pt x="53" y="388"/>
                  </a:lnTo>
                  <a:lnTo>
                    <a:pt x="1" y="747"/>
                  </a:lnTo>
                  <a:lnTo>
                    <a:pt x="9770" y="747"/>
                  </a:lnTo>
                  <a:lnTo>
                    <a:pt x="9888" y="1"/>
                  </a:lnTo>
                  <a:close/>
                </a:path>
              </a:pathLst>
            </a:custGeom>
            <a:solidFill>
              <a:srgbClr val="7E95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1"/>
            <p:cNvSpPr/>
            <p:nvPr/>
          </p:nvSpPr>
          <p:spPr>
            <a:xfrm>
              <a:off x="1717225" y="3758484"/>
              <a:ext cx="138762" cy="924001"/>
            </a:xfrm>
            <a:custGeom>
              <a:avLst/>
              <a:gdLst/>
              <a:ahLst/>
              <a:cxnLst/>
              <a:rect l="l" t="t" r="r" b="b"/>
              <a:pathLst>
                <a:path w="1375" h="9156" extrusionOk="0">
                  <a:moveTo>
                    <a:pt x="681" y="1"/>
                  </a:moveTo>
                  <a:lnTo>
                    <a:pt x="1" y="157"/>
                  </a:lnTo>
                  <a:lnTo>
                    <a:pt x="1162" y="9156"/>
                  </a:lnTo>
                  <a:lnTo>
                    <a:pt x="1375" y="9156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41"/>
            <p:cNvSpPr/>
            <p:nvPr/>
          </p:nvSpPr>
          <p:spPr>
            <a:xfrm>
              <a:off x="1357055" y="3758484"/>
              <a:ext cx="138762" cy="924001"/>
            </a:xfrm>
            <a:custGeom>
              <a:avLst/>
              <a:gdLst/>
              <a:ahLst/>
              <a:cxnLst/>
              <a:rect l="l" t="t" r="r" b="b"/>
              <a:pathLst>
                <a:path w="1375" h="9156" extrusionOk="0">
                  <a:moveTo>
                    <a:pt x="680" y="1"/>
                  </a:moveTo>
                  <a:lnTo>
                    <a:pt x="0" y="157"/>
                  </a:lnTo>
                  <a:lnTo>
                    <a:pt x="1167" y="9156"/>
                  </a:lnTo>
                  <a:lnTo>
                    <a:pt x="1374" y="915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41"/>
            <p:cNvSpPr/>
            <p:nvPr/>
          </p:nvSpPr>
          <p:spPr>
            <a:xfrm>
              <a:off x="1205983" y="3758484"/>
              <a:ext cx="138257" cy="924001"/>
            </a:xfrm>
            <a:custGeom>
              <a:avLst/>
              <a:gdLst/>
              <a:ahLst/>
              <a:cxnLst/>
              <a:rect l="l" t="t" r="r" b="b"/>
              <a:pathLst>
                <a:path w="1370" h="9156" extrusionOk="0">
                  <a:moveTo>
                    <a:pt x="676" y="1"/>
                  </a:moveTo>
                  <a:lnTo>
                    <a:pt x="1" y="157"/>
                  </a:lnTo>
                  <a:lnTo>
                    <a:pt x="1162" y="9156"/>
                  </a:lnTo>
                  <a:lnTo>
                    <a:pt x="1370" y="915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41"/>
            <p:cNvSpPr/>
            <p:nvPr/>
          </p:nvSpPr>
          <p:spPr>
            <a:xfrm>
              <a:off x="908683" y="3758484"/>
              <a:ext cx="138257" cy="924001"/>
            </a:xfrm>
            <a:custGeom>
              <a:avLst/>
              <a:gdLst/>
              <a:ahLst/>
              <a:cxnLst/>
              <a:rect l="l" t="t" r="r" b="b"/>
              <a:pathLst>
                <a:path w="1370" h="9156" extrusionOk="0">
                  <a:moveTo>
                    <a:pt x="676" y="1"/>
                  </a:moveTo>
                  <a:lnTo>
                    <a:pt x="0" y="157"/>
                  </a:lnTo>
                  <a:lnTo>
                    <a:pt x="1162" y="9156"/>
                  </a:lnTo>
                  <a:lnTo>
                    <a:pt x="1370" y="915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41"/>
            <p:cNvSpPr/>
            <p:nvPr/>
          </p:nvSpPr>
          <p:spPr>
            <a:xfrm>
              <a:off x="723300" y="2518218"/>
              <a:ext cx="745377" cy="1326661"/>
            </a:xfrm>
            <a:custGeom>
              <a:avLst/>
              <a:gdLst/>
              <a:ahLst/>
              <a:cxnLst/>
              <a:rect l="l" t="t" r="r" b="b"/>
              <a:pathLst>
                <a:path w="7386" h="13146" extrusionOk="0">
                  <a:moveTo>
                    <a:pt x="1" y="1"/>
                  </a:moveTo>
                  <a:lnTo>
                    <a:pt x="1908" y="13145"/>
                  </a:lnTo>
                  <a:lnTo>
                    <a:pt x="7385" y="13145"/>
                  </a:lnTo>
                  <a:lnTo>
                    <a:pt x="5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41"/>
            <p:cNvSpPr/>
            <p:nvPr/>
          </p:nvSpPr>
          <p:spPr>
            <a:xfrm>
              <a:off x="746208" y="2518218"/>
              <a:ext cx="203551" cy="423248"/>
            </a:xfrm>
            <a:custGeom>
              <a:avLst/>
              <a:gdLst/>
              <a:ahLst/>
              <a:cxnLst/>
              <a:rect l="l" t="t" r="r" b="b"/>
              <a:pathLst>
                <a:path w="2017" h="4194" extrusionOk="0">
                  <a:moveTo>
                    <a:pt x="0" y="1"/>
                  </a:moveTo>
                  <a:lnTo>
                    <a:pt x="609" y="4193"/>
                  </a:lnTo>
                  <a:lnTo>
                    <a:pt x="614" y="4193"/>
                  </a:lnTo>
                  <a:cubicBezTo>
                    <a:pt x="1388" y="4193"/>
                    <a:pt x="2016" y="2338"/>
                    <a:pt x="2016" y="48"/>
                  </a:cubicBezTo>
                  <a:cubicBezTo>
                    <a:pt x="2016" y="34"/>
                    <a:pt x="2016" y="19"/>
                    <a:pt x="2016" y="1"/>
                  </a:cubicBezTo>
                  <a:close/>
                </a:path>
              </a:pathLst>
            </a:custGeom>
            <a:solidFill>
              <a:srgbClr val="FFFFFF">
                <a:alpha val="20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41"/>
            <p:cNvSpPr/>
            <p:nvPr/>
          </p:nvSpPr>
          <p:spPr>
            <a:xfrm>
              <a:off x="907674" y="3753236"/>
              <a:ext cx="953166" cy="91633"/>
            </a:xfrm>
            <a:custGeom>
              <a:avLst/>
              <a:gdLst/>
              <a:ahLst/>
              <a:cxnLst/>
              <a:rect l="l" t="t" r="r" b="b"/>
              <a:pathLst>
                <a:path w="9445" h="908" extrusionOk="0">
                  <a:moveTo>
                    <a:pt x="1" y="1"/>
                  </a:moveTo>
                  <a:lnTo>
                    <a:pt x="138" y="907"/>
                  </a:lnTo>
                  <a:lnTo>
                    <a:pt x="9368" y="907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41"/>
            <p:cNvSpPr/>
            <p:nvPr/>
          </p:nvSpPr>
          <p:spPr>
            <a:xfrm>
              <a:off x="1424669" y="2070855"/>
              <a:ext cx="103037" cy="68220"/>
            </a:xfrm>
            <a:custGeom>
              <a:avLst/>
              <a:gdLst/>
              <a:ahLst/>
              <a:cxnLst/>
              <a:rect l="l" t="t" r="r" b="b"/>
              <a:pathLst>
                <a:path w="1021" h="676" extrusionOk="0">
                  <a:moveTo>
                    <a:pt x="34" y="0"/>
                  </a:moveTo>
                  <a:cubicBezTo>
                    <a:pt x="15" y="57"/>
                    <a:pt x="1" y="118"/>
                    <a:pt x="6" y="184"/>
                  </a:cubicBezTo>
                  <a:cubicBezTo>
                    <a:pt x="10" y="457"/>
                    <a:pt x="232" y="675"/>
                    <a:pt x="503" y="675"/>
                  </a:cubicBezTo>
                  <a:cubicBezTo>
                    <a:pt x="509" y="675"/>
                    <a:pt x="514" y="675"/>
                    <a:pt x="520" y="675"/>
                  </a:cubicBezTo>
                  <a:cubicBezTo>
                    <a:pt x="799" y="670"/>
                    <a:pt x="1021" y="439"/>
                    <a:pt x="1011" y="161"/>
                  </a:cubicBezTo>
                  <a:cubicBezTo>
                    <a:pt x="1011" y="113"/>
                    <a:pt x="1002" y="66"/>
                    <a:pt x="988" y="19"/>
                  </a:cubicBezTo>
                  <a:cubicBezTo>
                    <a:pt x="921" y="208"/>
                    <a:pt x="742" y="345"/>
                    <a:pt x="525" y="349"/>
                  </a:cubicBezTo>
                  <a:cubicBezTo>
                    <a:pt x="521" y="349"/>
                    <a:pt x="518" y="350"/>
                    <a:pt x="514" y="350"/>
                  </a:cubicBezTo>
                  <a:cubicBezTo>
                    <a:pt x="292" y="350"/>
                    <a:pt x="99" y="205"/>
                    <a:pt x="34" y="0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41"/>
            <p:cNvSpPr/>
            <p:nvPr/>
          </p:nvSpPr>
          <p:spPr>
            <a:xfrm>
              <a:off x="1603896" y="2357660"/>
              <a:ext cx="717624" cy="419918"/>
            </a:xfrm>
            <a:custGeom>
              <a:avLst/>
              <a:gdLst/>
              <a:ahLst/>
              <a:cxnLst/>
              <a:rect l="l" t="t" r="r" b="b"/>
              <a:pathLst>
                <a:path w="7111" h="4161" extrusionOk="0">
                  <a:moveTo>
                    <a:pt x="0" y="0"/>
                  </a:moveTo>
                  <a:lnTo>
                    <a:pt x="1195" y="4160"/>
                  </a:lnTo>
                  <a:cubicBezTo>
                    <a:pt x="1195" y="4160"/>
                    <a:pt x="6285" y="3225"/>
                    <a:pt x="6700" y="2937"/>
                  </a:cubicBezTo>
                  <a:cubicBezTo>
                    <a:pt x="7111" y="2654"/>
                    <a:pt x="6091" y="501"/>
                    <a:pt x="5680" y="345"/>
                  </a:cubicBezTo>
                  <a:cubicBezTo>
                    <a:pt x="5265" y="189"/>
                    <a:pt x="2096" y="38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41"/>
            <p:cNvSpPr/>
            <p:nvPr/>
          </p:nvSpPr>
          <p:spPr>
            <a:xfrm>
              <a:off x="1683419" y="2578768"/>
              <a:ext cx="610450" cy="210716"/>
            </a:xfrm>
            <a:custGeom>
              <a:avLst/>
              <a:gdLst/>
              <a:ahLst/>
              <a:cxnLst/>
              <a:rect l="l" t="t" r="r" b="b"/>
              <a:pathLst>
                <a:path w="6049" h="2088" extrusionOk="0">
                  <a:moveTo>
                    <a:pt x="5926" y="0"/>
                  </a:moveTo>
                  <a:lnTo>
                    <a:pt x="5926" y="0"/>
                  </a:lnTo>
                  <a:cubicBezTo>
                    <a:pt x="5086" y="265"/>
                    <a:pt x="3986" y="425"/>
                    <a:pt x="2777" y="524"/>
                  </a:cubicBezTo>
                  <a:cubicBezTo>
                    <a:pt x="2166" y="575"/>
                    <a:pt x="1580" y="604"/>
                    <a:pt x="1037" y="604"/>
                  </a:cubicBezTo>
                  <a:cubicBezTo>
                    <a:pt x="670" y="604"/>
                    <a:pt x="323" y="591"/>
                    <a:pt x="1" y="562"/>
                  </a:cubicBezTo>
                  <a:lnTo>
                    <a:pt x="1" y="562"/>
                  </a:lnTo>
                  <a:lnTo>
                    <a:pt x="265" y="2087"/>
                  </a:lnTo>
                  <a:cubicBezTo>
                    <a:pt x="265" y="2087"/>
                    <a:pt x="5497" y="1034"/>
                    <a:pt x="5912" y="746"/>
                  </a:cubicBezTo>
                  <a:cubicBezTo>
                    <a:pt x="6049" y="656"/>
                    <a:pt x="6030" y="359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41"/>
            <p:cNvSpPr/>
            <p:nvPr/>
          </p:nvSpPr>
          <p:spPr>
            <a:xfrm>
              <a:off x="2561593" y="2565246"/>
              <a:ext cx="1048836" cy="631643"/>
            </a:xfrm>
            <a:custGeom>
              <a:avLst/>
              <a:gdLst/>
              <a:ahLst/>
              <a:cxnLst/>
              <a:rect l="l" t="t" r="r" b="b"/>
              <a:pathLst>
                <a:path w="10393" h="6259" extrusionOk="0">
                  <a:moveTo>
                    <a:pt x="3461" y="1"/>
                  </a:moveTo>
                  <a:cubicBezTo>
                    <a:pt x="3292" y="1"/>
                    <a:pt x="3140" y="88"/>
                    <a:pt x="3070" y="224"/>
                  </a:cubicBezTo>
                  <a:lnTo>
                    <a:pt x="0" y="6258"/>
                  </a:lnTo>
                  <a:lnTo>
                    <a:pt x="7281" y="6258"/>
                  </a:lnTo>
                  <a:lnTo>
                    <a:pt x="10336" y="715"/>
                  </a:lnTo>
                  <a:cubicBezTo>
                    <a:pt x="10393" y="611"/>
                    <a:pt x="10317" y="493"/>
                    <a:pt x="10190" y="484"/>
                  </a:cubicBezTo>
                  <a:lnTo>
                    <a:pt x="3499" y="2"/>
                  </a:lnTo>
                  <a:cubicBezTo>
                    <a:pt x="3486" y="1"/>
                    <a:pt x="3474" y="1"/>
                    <a:pt x="3461" y="1"/>
                  </a:cubicBezTo>
                  <a:close/>
                </a:path>
              </a:pathLst>
            </a:custGeom>
            <a:solidFill>
              <a:srgbClr val="7E95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41"/>
            <p:cNvSpPr/>
            <p:nvPr/>
          </p:nvSpPr>
          <p:spPr>
            <a:xfrm>
              <a:off x="2605895" y="2567264"/>
              <a:ext cx="1004533" cy="629624"/>
            </a:xfrm>
            <a:custGeom>
              <a:avLst/>
              <a:gdLst/>
              <a:ahLst/>
              <a:cxnLst/>
              <a:rect l="l" t="t" r="r" b="b"/>
              <a:pathLst>
                <a:path w="9954" h="6239" extrusionOk="0">
                  <a:moveTo>
                    <a:pt x="3325" y="1"/>
                  </a:moveTo>
                  <a:cubicBezTo>
                    <a:pt x="3216" y="34"/>
                    <a:pt x="3122" y="105"/>
                    <a:pt x="3070" y="204"/>
                  </a:cubicBezTo>
                  <a:lnTo>
                    <a:pt x="1" y="6238"/>
                  </a:lnTo>
                  <a:lnTo>
                    <a:pt x="6842" y="6238"/>
                  </a:lnTo>
                  <a:lnTo>
                    <a:pt x="9902" y="695"/>
                  </a:lnTo>
                  <a:cubicBezTo>
                    <a:pt x="9954" y="591"/>
                    <a:pt x="9878" y="473"/>
                    <a:pt x="9751" y="464"/>
                  </a:cubicBezTo>
                  <a:lnTo>
                    <a:pt x="3325" y="1"/>
                  </a:lnTo>
                  <a:close/>
                </a:path>
              </a:pathLst>
            </a:custGeom>
            <a:solidFill>
              <a:srgbClr val="9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41"/>
            <p:cNvSpPr/>
            <p:nvPr/>
          </p:nvSpPr>
          <p:spPr>
            <a:xfrm>
              <a:off x="2700757" y="2583007"/>
              <a:ext cx="781001" cy="613881"/>
            </a:xfrm>
            <a:custGeom>
              <a:avLst/>
              <a:gdLst/>
              <a:ahLst/>
              <a:cxnLst/>
              <a:rect l="l" t="t" r="r" b="b"/>
              <a:pathLst>
                <a:path w="7739" h="6083" extrusionOk="0">
                  <a:moveTo>
                    <a:pt x="4571" y="1"/>
                  </a:moveTo>
                  <a:lnTo>
                    <a:pt x="0" y="6082"/>
                  </a:lnTo>
                  <a:lnTo>
                    <a:pt x="3338" y="6082"/>
                  </a:lnTo>
                  <a:lnTo>
                    <a:pt x="7739" y="232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rgbClr val="AAC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41"/>
            <p:cNvSpPr/>
            <p:nvPr/>
          </p:nvSpPr>
          <p:spPr>
            <a:xfrm>
              <a:off x="1058746" y="3318891"/>
              <a:ext cx="1310515" cy="1356937"/>
            </a:xfrm>
            <a:custGeom>
              <a:avLst/>
              <a:gdLst/>
              <a:ahLst/>
              <a:cxnLst/>
              <a:rect l="l" t="t" r="r" b="b"/>
              <a:pathLst>
                <a:path w="12986" h="13446" extrusionOk="0">
                  <a:moveTo>
                    <a:pt x="3326" y="1"/>
                  </a:moveTo>
                  <a:cubicBezTo>
                    <a:pt x="2168" y="1"/>
                    <a:pt x="875" y="128"/>
                    <a:pt x="539" y="726"/>
                  </a:cubicBezTo>
                  <a:cubicBezTo>
                    <a:pt x="1" y="1684"/>
                    <a:pt x="3055" y="4465"/>
                    <a:pt x="4897" y="4465"/>
                  </a:cubicBezTo>
                  <a:lnTo>
                    <a:pt x="8769" y="4465"/>
                  </a:lnTo>
                  <a:cubicBezTo>
                    <a:pt x="8769" y="4465"/>
                    <a:pt x="12560" y="13408"/>
                    <a:pt x="12772" y="13446"/>
                  </a:cubicBezTo>
                  <a:cubicBezTo>
                    <a:pt x="12773" y="13446"/>
                    <a:pt x="12773" y="13446"/>
                    <a:pt x="12774" y="13446"/>
                  </a:cubicBezTo>
                  <a:cubicBezTo>
                    <a:pt x="12986" y="13446"/>
                    <a:pt x="11757" y="1787"/>
                    <a:pt x="11295" y="1212"/>
                  </a:cubicBezTo>
                  <a:cubicBezTo>
                    <a:pt x="10858" y="673"/>
                    <a:pt x="6673" y="63"/>
                    <a:pt x="5475" y="63"/>
                  </a:cubicBezTo>
                  <a:cubicBezTo>
                    <a:pt x="5404" y="63"/>
                    <a:pt x="5342" y="65"/>
                    <a:pt x="5294" y="70"/>
                  </a:cubicBezTo>
                  <a:cubicBezTo>
                    <a:pt x="5279" y="71"/>
                    <a:pt x="5260" y="71"/>
                    <a:pt x="5236" y="71"/>
                  </a:cubicBezTo>
                  <a:cubicBezTo>
                    <a:pt x="4973" y="71"/>
                    <a:pt x="4187" y="1"/>
                    <a:pt x="3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41"/>
            <p:cNvSpPr/>
            <p:nvPr/>
          </p:nvSpPr>
          <p:spPr>
            <a:xfrm>
              <a:off x="1058746" y="3318891"/>
              <a:ext cx="1308698" cy="1356937"/>
            </a:xfrm>
            <a:custGeom>
              <a:avLst/>
              <a:gdLst/>
              <a:ahLst/>
              <a:cxnLst/>
              <a:rect l="l" t="t" r="r" b="b"/>
              <a:pathLst>
                <a:path w="12968" h="13446" extrusionOk="0">
                  <a:moveTo>
                    <a:pt x="3326" y="1"/>
                  </a:moveTo>
                  <a:cubicBezTo>
                    <a:pt x="2168" y="1"/>
                    <a:pt x="875" y="128"/>
                    <a:pt x="539" y="726"/>
                  </a:cubicBezTo>
                  <a:cubicBezTo>
                    <a:pt x="1" y="1684"/>
                    <a:pt x="3055" y="4465"/>
                    <a:pt x="4897" y="4465"/>
                  </a:cubicBezTo>
                  <a:lnTo>
                    <a:pt x="8769" y="4465"/>
                  </a:lnTo>
                  <a:cubicBezTo>
                    <a:pt x="8769" y="4465"/>
                    <a:pt x="12560" y="13408"/>
                    <a:pt x="12772" y="13446"/>
                  </a:cubicBezTo>
                  <a:cubicBezTo>
                    <a:pt x="12773" y="13446"/>
                    <a:pt x="12773" y="13446"/>
                    <a:pt x="12773" y="13446"/>
                  </a:cubicBezTo>
                  <a:cubicBezTo>
                    <a:pt x="12967" y="13446"/>
                    <a:pt x="11945" y="3579"/>
                    <a:pt x="11422" y="1552"/>
                  </a:cubicBezTo>
                  <a:cubicBezTo>
                    <a:pt x="11265" y="1617"/>
                    <a:pt x="11086" y="1644"/>
                    <a:pt x="10892" y="1644"/>
                  </a:cubicBezTo>
                  <a:cubicBezTo>
                    <a:pt x="10264" y="1644"/>
                    <a:pt x="9480" y="1363"/>
                    <a:pt x="8787" y="1179"/>
                  </a:cubicBezTo>
                  <a:cubicBezTo>
                    <a:pt x="8476" y="1099"/>
                    <a:pt x="5600" y="669"/>
                    <a:pt x="7168" y="206"/>
                  </a:cubicBezTo>
                  <a:cubicBezTo>
                    <a:pt x="6461" y="117"/>
                    <a:pt x="5841" y="62"/>
                    <a:pt x="5482" y="62"/>
                  </a:cubicBezTo>
                  <a:cubicBezTo>
                    <a:pt x="5407" y="62"/>
                    <a:pt x="5344" y="65"/>
                    <a:pt x="5294" y="70"/>
                  </a:cubicBezTo>
                  <a:cubicBezTo>
                    <a:pt x="5279" y="71"/>
                    <a:pt x="5260" y="71"/>
                    <a:pt x="5236" y="71"/>
                  </a:cubicBezTo>
                  <a:cubicBezTo>
                    <a:pt x="4973" y="71"/>
                    <a:pt x="4187" y="1"/>
                    <a:pt x="3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41"/>
            <p:cNvSpPr/>
            <p:nvPr/>
          </p:nvSpPr>
          <p:spPr>
            <a:xfrm>
              <a:off x="948646" y="3325148"/>
              <a:ext cx="1051258" cy="1350680"/>
            </a:xfrm>
            <a:custGeom>
              <a:avLst/>
              <a:gdLst/>
              <a:ahLst/>
              <a:cxnLst/>
              <a:rect l="l" t="t" r="r" b="b"/>
              <a:pathLst>
                <a:path w="10417" h="13384" extrusionOk="0">
                  <a:moveTo>
                    <a:pt x="3176" y="1"/>
                  </a:moveTo>
                  <a:cubicBezTo>
                    <a:pt x="3110" y="1"/>
                    <a:pt x="3053" y="3"/>
                    <a:pt x="3009" y="8"/>
                  </a:cubicBezTo>
                  <a:cubicBezTo>
                    <a:pt x="2636" y="41"/>
                    <a:pt x="1111" y="338"/>
                    <a:pt x="520" y="1419"/>
                  </a:cubicBezTo>
                  <a:cubicBezTo>
                    <a:pt x="1" y="2378"/>
                    <a:pt x="1026" y="4144"/>
                    <a:pt x="2716" y="4144"/>
                  </a:cubicBezTo>
                  <a:lnTo>
                    <a:pt x="6078" y="4403"/>
                  </a:lnTo>
                  <a:cubicBezTo>
                    <a:pt x="6078" y="4403"/>
                    <a:pt x="10030" y="13346"/>
                    <a:pt x="10223" y="13384"/>
                  </a:cubicBezTo>
                  <a:cubicBezTo>
                    <a:pt x="10223" y="13384"/>
                    <a:pt x="10224" y="13384"/>
                    <a:pt x="10224" y="13384"/>
                  </a:cubicBezTo>
                  <a:cubicBezTo>
                    <a:pt x="10417" y="13384"/>
                    <a:pt x="8900" y="1725"/>
                    <a:pt x="8495" y="1150"/>
                  </a:cubicBezTo>
                  <a:cubicBezTo>
                    <a:pt x="8108" y="611"/>
                    <a:pt x="4274" y="1"/>
                    <a:pt x="3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41"/>
            <p:cNvSpPr/>
            <p:nvPr/>
          </p:nvSpPr>
          <p:spPr>
            <a:xfrm>
              <a:off x="948646" y="3298808"/>
              <a:ext cx="1048432" cy="1377019"/>
            </a:xfrm>
            <a:custGeom>
              <a:avLst/>
              <a:gdLst/>
              <a:ahLst/>
              <a:cxnLst/>
              <a:rect l="l" t="t" r="r" b="b"/>
              <a:pathLst>
                <a:path w="10389" h="13645" extrusionOk="0">
                  <a:moveTo>
                    <a:pt x="3373" y="0"/>
                  </a:moveTo>
                  <a:cubicBezTo>
                    <a:pt x="3238" y="0"/>
                    <a:pt x="3136" y="3"/>
                    <a:pt x="3079" y="9"/>
                  </a:cubicBezTo>
                  <a:cubicBezTo>
                    <a:pt x="2706" y="42"/>
                    <a:pt x="1111" y="599"/>
                    <a:pt x="520" y="1680"/>
                  </a:cubicBezTo>
                  <a:cubicBezTo>
                    <a:pt x="1" y="2639"/>
                    <a:pt x="832" y="4664"/>
                    <a:pt x="2522" y="4664"/>
                  </a:cubicBezTo>
                  <a:lnTo>
                    <a:pt x="6078" y="4664"/>
                  </a:lnTo>
                  <a:cubicBezTo>
                    <a:pt x="6078" y="4664"/>
                    <a:pt x="10030" y="13607"/>
                    <a:pt x="10223" y="13645"/>
                  </a:cubicBezTo>
                  <a:cubicBezTo>
                    <a:pt x="10223" y="13645"/>
                    <a:pt x="10224" y="13645"/>
                    <a:pt x="10224" y="13645"/>
                  </a:cubicBezTo>
                  <a:cubicBezTo>
                    <a:pt x="10389" y="13645"/>
                    <a:pt x="9297" y="5041"/>
                    <a:pt x="8726" y="2252"/>
                  </a:cubicBezTo>
                  <a:cubicBezTo>
                    <a:pt x="8216" y="2464"/>
                    <a:pt x="7574" y="2658"/>
                    <a:pt x="6847" y="2799"/>
                  </a:cubicBezTo>
                  <a:cubicBezTo>
                    <a:pt x="5793" y="3002"/>
                    <a:pt x="4844" y="3129"/>
                    <a:pt x="4116" y="3129"/>
                  </a:cubicBezTo>
                  <a:cubicBezTo>
                    <a:pt x="3420" y="3129"/>
                    <a:pt x="2926" y="3013"/>
                    <a:pt x="2739" y="2733"/>
                  </a:cubicBezTo>
                  <a:cubicBezTo>
                    <a:pt x="2352" y="2157"/>
                    <a:pt x="7310" y="349"/>
                    <a:pt x="7504" y="321"/>
                  </a:cubicBezTo>
                  <a:cubicBezTo>
                    <a:pt x="6417" y="113"/>
                    <a:pt x="4222" y="0"/>
                    <a:pt x="3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41"/>
            <p:cNvSpPr/>
            <p:nvPr/>
          </p:nvSpPr>
          <p:spPr>
            <a:xfrm>
              <a:off x="922509" y="2316183"/>
              <a:ext cx="1059331" cy="1322322"/>
            </a:xfrm>
            <a:custGeom>
              <a:avLst/>
              <a:gdLst/>
              <a:ahLst/>
              <a:cxnLst/>
              <a:rect l="l" t="t" r="r" b="b"/>
              <a:pathLst>
                <a:path w="10497" h="13103" extrusionOk="0">
                  <a:moveTo>
                    <a:pt x="5557" y="0"/>
                  </a:moveTo>
                  <a:cubicBezTo>
                    <a:pt x="5541" y="0"/>
                    <a:pt x="5525" y="0"/>
                    <a:pt x="5510" y="1"/>
                  </a:cubicBezTo>
                  <a:cubicBezTo>
                    <a:pt x="4750" y="10"/>
                    <a:pt x="3362" y="38"/>
                    <a:pt x="1681" y="2210"/>
                  </a:cubicBezTo>
                  <a:cubicBezTo>
                    <a:pt x="0" y="4382"/>
                    <a:pt x="416" y="11904"/>
                    <a:pt x="416" y="12423"/>
                  </a:cubicBezTo>
                  <a:cubicBezTo>
                    <a:pt x="416" y="12938"/>
                    <a:pt x="444" y="13042"/>
                    <a:pt x="864" y="13103"/>
                  </a:cubicBezTo>
                  <a:cubicBezTo>
                    <a:pt x="2068" y="11625"/>
                    <a:pt x="3768" y="10402"/>
                    <a:pt x="7087" y="10006"/>
                  </a:cubicBezTo>
                  <a:cubicBezTo>
                    <a:pt x="7087" y="10006"/>
                    <a:pt x="7508" y="4661"/>
                    <a:pt x="8480" y="4496"/>
                  </a:cubicBezTo>
                  <a:cubicBezTo>
                    <a:pt x="10496" y="4160"/>
                    <a:pt x="10317" y="1984"/>
                    <a:pt x="10189" y="1512"/>
                  </a:cubicBezTo>
                  <a:cubicBezTo>
                    <a:pt x="9883" y="420"/>
                    <a:pt x="6525" y="0"/>
                    <a:pt x="5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41"/>
            <p:cNvSpPr/>
            <p:nvPr/>
          </p:nvSpPr>
          <p:spPr>
            <a:xfrm>
              <a:off x="1328899" y="2546374"/>
              <a:ext cx="247450" cy="783927"/>
            </a:xfrm>
            <a:custGeom>
              <a:avLst/>
              <a:gdLst/>
              <a:ahLst/>
              <a:cxnLst/>
              <a:rect l="l" t="t" r="r" b="b"/>
              <a:pathLst>
                <a:path w="2452" h="7768" extrusionOk="0">
                  <a:moveTo>
                    <a:pt x="2295" y="0"/>
                  </a:moveTo>
                  <a:cubicBezTo>
                    <a:pt x="2295" y="0"/>
                    <a:pt x="1" y="3900"/>
                    <a:pt x="832" y="7337"/>
                  </a:cubicBezTo>
                  <a:lnTo>
                    <a:pt x="1460" y="7767"/>
                  </a:lnTo>
                  <a:lnTo>
                    <a:pt x="1705" y="7167"/>
                  </a:lnTo>
                  <a:cubicBezTo>
                    <a:pt x="563" y="4193"/>
                    <a:pt x="2451" y="19"/>
                    <a:pt x="2451" y="19"/>
                  </a:cubicBezTo>
                  <a:lnTo>
                    <a:pt x="2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41"/>
            <p:cNvSpPr/>
            <p:nvPr/>
          </p:nvSpPr>
          <p:spPr>
            <a:xfrm>
              <a:off x="1348477" y="2544457"/>
              <a:ext cx="237863" cy="785845"/>
            </a:xfrm>
            <a:custGeom>
              <a:avLst/>
              <a:gdLst/>
              <a:ahLst/>
              <a:cxnLst/>
              <a:rect l="l" t="t" r="r" b="b"/>
              <a:pathLst>
                <a:path w="2357" h="7787" extrusionOk="0">
                  <a:moveTo>
                    <a:pt x="2201" y="0"/>
                  </a:moveTo>
                  <a:cubicBezTo>
                    <a:pt x="2201" y="0"/>
                    <a:pt x="0" y="3910"/>
                    <a:pt x="916" y="7356"/>
                  </a:cubicBezTo>
                  <a:lnTo>
                    <a:pt x="1554" y="7786"/>
                  </a:lnTo>
                  <a:lnTo>
                    <a:pt x="1785" y="7186"/>
                  </a:lnTo>
                  <a:cubicBezTo>
                    <a:pt x="572" y="4207"/>
                    <a:pt x="2356" y="19"/>
                    <a:pt x="2356" y="19"/>
                  </a:cubicBezTo>
                  <a:lnTo>
                    <a:pt x="2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41"/>
            <p:cNvSpPr/>
            <p:nvPr/>
          </p:nvSpPr>
          <p:spPr>
            <a:xfrm>
              <a:off x="1641538" y="2632052"/>
              <a:ext cx="316881" cy="401349"/>
            </a:xfrm>
            <a:custGeom>
              <a:avLst/>
              <a:gdLst/>
              <a:ahLst/>
              <a:cxnLst/>
              <a:rect l="l" t="t" r="r" b="b"/>
              <a:pathLst>
                <a:path w="3140" h="3977" extrusionOk="0">
                  <a:moveTo>
                    <a:pt x="3140" y="1"/>
                  </a:moveTo>
                  <a:cubicBezTo>
                    <a:pt x="2828" y="34"/>
                    <a:pt x="2356" y="86"/>
                    <a:pt x="2026" y="223"/>
                  </a:cubicBezTo>
                  <a:cubicBezTo>
                    <a:pt x="586" y="827"/>
                    <a:pt x="0" y="1767"/>
                    <a:pt x="331" y="3977"/>
                  </a:cubicBezTo>
                  <a:cubicBezTo>
                    <a:pt x="557" y="2692"/>
                    <a:pt x="959" y="1488"/>
                    <a:pt x="1421" y="1408"/>
                  </a:cubicBezTo>
                  <a:cubicBezTo>
                    <a:pt x="2403" y="1247"/>
                    <a:pt x="2942" y="629"/>
                    <a:pt x="3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41"/>
            <p:cNvSpPr/>
            <p:nvPr/>
          </p:nvSpPr>
          <p:spPr>
            <a:xfrm>
              <a:off x="925839" y="2317394"/>
              <a:ext cx="572808" cy="1321111"/>
            </a:xfrm>
            <a:custGeom>
              <a:avLst/>
              <a:gdLst/>
              <a:ahLst/>
              <a:cxnLst/>
              <a:rect l="l" t="t" r="r" b="b"/>
              <a:pathLst>
                <a:path w="5676" h="13091" extrusionOk="0">
                  <a:moveTo>
                    <a:pt x="4777" y="1"/>
                  </a:moveTo>
                  <a:cubicBezTo>
                    <a:pt x="3702" y="1"/>
                    <a:pt x="2441" y="908"/>
                    <a:pt x="1681" y="1887"/>
                  </a:cubicBezTo>
                  <a:cubicBezTo>
                    <a:pt x="0" y="4059"/>
                    <a:pt x="383" y="11892"/>
                    <a:pt x="383" y="12411"/>
                  </a:cubicBezTo>
                  <a:cubicBezTo>
                    <a:pt x="383" y="12926"/>
                    <a:pt x="411" y="13030"/>
                    <a:pt x="831" y="13091"/>
                  </a:cubicBezTo>
                  <a:cubicBezTo>
                    <a:pt x="1506" y="12260"/>
                    <a:pt x="2342" y="11509"/>
                    <a:pt x="3532" y="10943"/>
                  </a:cubicBezTo>
                  <a:cubicBezTo>
                    <a:pt x="2607" y="9503"/>
                    <a:pt x="3310" y="5961"/>
                    <a:pt x="4358" y="4583"/>
                  </a:cubicBezTo>
                  <a:cubicBezTo>
                    <a:pt x="4991" y="3752"/>
                    <a:pt x="5676" y="154"/>
                    <a:pt x="5152" y="41"/>
                  </a:cubicBezTo>
                  <a:cubicBezTo>
                    <a:pt x="5030" y="13"/>
                    <a:pt x="4905" y="1"/>
                    <a:pt x="4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41"/>
            <p:cNvSpPr/>
            <p:nvPr/>
          </p:nvSpPr>
          <p:spPr>
            <a:xfrm>
              <a:off x="2317173" y="4630605"/>
              <a:ext cx="182560" cy="77606"/>
            </a:xfrm>
            <a:custGeom>
              <a:avLst/>
              <a:gdLst/>
              <a:ahLst/>
              <a:cxnLst/>
              <a:rect l="l" t="t" r="r" b="b"/>
              <a:pathLst>
                <a:path w="1809" h="769" extrusionOk="0">
                  <a:moveTo>
                    <a:pt x="333" y="0"/>
                  </a:moveTo>
                  <a:cubicBezTo>
                    <a:pt x="301" y="0"/>
                    <a:pt x="275" y="6"/>
                    <a:pt x="255" y="18"/>
                  </a:cubicBezTo>
                  <a:cubicBezTo>
                    <a:pt x="0" y="179"/>
                    <a:pt x="99" y="769"/>
                    <a:pt x="99" y="769"/>
                  </a:cubicBezTo>
                  <a:lnTo>
                    <a:pt x="1809" y="769"/>
                  </a:lnTo>
                  <a:cubicBezTo>
                    <a:pt x="1809" y="769"/>
                    <a:pt x="704" y="0"/>
                    <a:pt x="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41"/>
            <p:cNvSpPr/>
            <p:nvPr/>
          </p:nvSpPr>
          <p:spPr>
            <a:xfrm>
              <a:off x="1945498" y="4630605"/>
              <a:ext cx="182156" cy="77606"/>
            </a:xfrm>
            <a:custGeom>
              <a:avLst/>
              <a:gdLst/>
              <a:ahLst/>
              <a:cxnLst/>
              <a:rect l="l" t="t" r="r" b="b"/>
              <a:pathLst>
                <a:path w="1805" h="769" extrusionOk="0">
                  <a:moveTo>
                    <a:pt x="330" y="0"/>
                  </a:moveTo>
                  <a:cubicBezTo>
                    <a:pt x="298" y="0"/>
                    <a:pt x="271" y="6"/>
                    <a:pt x="251" y="18"/>
                  </a:cubicBezTo>
                  <a:cubicBezTo>
                    <a:pt x="0" y="179"/>
                    <a:pt x="100" y="769"/>
                    <a:pt x="100" y="769"/>
                  </a:cubicBezTo>
                  <a:lnTo>
                    <a:pt x="1804" y="769"/>
                  </a:lnTo>
                  <a:cubicBezTo>
                    <a:pt x="1804" y="769"/>
                    <a:pt x="703" y="0"/>
                    <a:pt x="3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41"/>
            <p:cNvSpPr/>
            <p:nvPr/>
          </p:nvSpPr>
          <p:spPr>
            <a:xfrm>
              <a:off x="2000296" y="2373807"/>
              <a:ext cx="295991" cy="368954"/>
            </a:xfrm>
            <a:custGeom>
              <a:avLst/>
              <a:gdLst/>
              <a:ahLst/>
              <a:cxnLst/>
              <a:rect l="l" t="t" r="r" b="b"/>
              <a:pathLst>
                <a:path w="2933" h="3656" extrusionOk="0">
                  <a:moveTo>
                    <a:pt x="1209" y="1"/>
                  </a:moveTo>
                  <a:lnTo>
                    <a:pt x="709" y="62"/>
                  </a:lnTo>
                  <a:cubicBezTo>
                    <a:pt x="709" y="62"/>
                    <a:pt x="0" y="1951"/>
                    <a:pt x="931" y="3655"/>
                  </a:cubicBezTo>
                  <a:cubicBezTo>
                    <a:pt x="1639" y="3603"/>
                    <a:pt x="2687" y="3254"/>
                    <a:pt x="2933" y="2593"/>
                  </a:cubicBezTo>
                  <a:lnTo>
                    <a:pt x="1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41"/>
            <p:cNvSpPr/>
            <p:nvPr/>
          </p:nvSpPr>
          <p:spPr>
            <a:xfrm>
              <a:off x="2034103" y="2170056"/>
              <a:ext cx="557266" cy="496716"/>
            </a:xfrm>
            <a:custGeom>
              <a:avLst/>
              <a:gdLst/>
              <a:ahLst/>
              <a:cxnLst/>
              <a:rect l="l" t="t" r="r" b="b"/>
              <a:pathLst>
                <a:path w="5522" h="4922" extrusionOk="0">
                  <a:moveTo>
                    <a:pt x="4319" y="0"/>
                  </a:moveTo>
                  <a:cubicBezTo>
                    <a:pt x="4306" y="0"/>
                    <a:pt x="4294" y="1"/>
                    <a:pt x="4283" y="4"/>
                  </a:cubicBezTo>
                  <a:cubicBezTo>
                    <a:pt x="4014" y="60"/>
                    <a:pt x="1427" y="1713"/>
                    <a:pt x="936" y="1987"/>
                  </a:cubicBezTo>
                  <a:cubicBezTo>
                    <a:pt x="0" y="2500"/>
                    <a:pt x="1235" y="4921"/>
                    <a:pt x="2041" y="4921"/>
                  </a:cubicBezTo>
                  <a:cubicBezTo>
                    <a:pt x="2073" y="4921"/>
                    <a:pt x="2104" y="4917"/>
                    <a:pt x="2135" y="4910"/>
                  </a:cubicBezTo>
                  <a:cubicBezTo>
                    <a:pt x="3070" y="4669"/>
                    <a:pt x="5369" y="1982"/>
                    <a:pt x="5445" y="1340"/>
                  </a:cubicBezTo>
                  <a:cubicBezTo>
                    <a:pt x="5522" y="718"/>
                    <a:pt x="4643" y="0"/>
                    <a:pt x="431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41"/>
            <p:cNvSpPr/>
            <p:nvPr/>
          </p:nvSpPr>
          <p:spPr>
            <a:xfrm>
              <a:off x="2098891" y="2330514"/>
              <a:ext cx="476129" cy="336257"/>
            </a:xfrm>
            <a:custGeom>
              <a:avLst/>
              <a:gdLst/>
              <a:ahLst/>
              <a:cxnLst/>
              <a:rect l="l" t="t" r="r" b="b"/>
              <a:pathLst>
                <a:path w="4718" h="3332" extrusionOk="0">
                  <a:moveTo>
                    <a:pt x="4718" y="0"/>
                  </a:moveTo>
                  <a:lnTo>
                    <a:pt x="4718" y="0"/>
                  </a:lnTo>
                  <a:cubicBezTo>
                    <a:pt x="4552" y="199"/>
                    <a:pt x="4373" y="397"/>
                    <a:pt x="4170" y="581"/>
                  </a:cubicBezTo>
                  <a:cubicBezTo>
                    <a:pt x="3281" y="1382"/>
                    <a:pt x="2209" y="1805"/>
                    <a:pt x="1279" y="1805"/>
                  </a:cubicBezTo>
                  <a:cubicBezTo>
                    <a:pt x="801" y="1805"/>
                    <a:pt x="360" y="1693"/>
                    <a:pt x="1" y="1464"/>
                  </a:cubicBezTo>
                  <a:lnTo>
                    <a:pt x="1" y="1464"/>
                  </a:lnTo>
                  <a:cubicBezTo>
                    <a:pt x="179" y="2318"/>
                    <a:pt x="876" y="3331"/>
                    <a:pt x="1399" y="3331"/>
                  </a:cubicBezTo>
                  <a:cubicBezTo>
                    <a:pt x="1431" y="3331"/>
                    <a:pt x="1462" y="3327"/>
                    <a:pt x="1493" y="3320"/>
                  </a:cubicBezTo>
                  <a:cubicBezTo>
                    <a:pt x="2333" y="3102"/>
                    <a:pt x="4279" y="912"/>
                    <a:pt x="4718" y="0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41"/>
            <p:cNvSpPr/>
            <p:nvPr/>
          </p:nvSpPr>
          <p:spPr>
            <a:xfrm>
              <a:off x="1128782" y="2371486"/>
              <a:ext cx="637597" cy="809358"/>
            </a:xfrm>
            <a:custGeom>
              <a:avLst/>
              <a:gdLst/>
              <a:ahLst/>
              <a:cxnLst/>
              <a:rect l="l" t="t" r="r" b="b"/>
              <a:pathLst>
                <a:path w="6318" h="8020" extrusionOk="0">
                  <a:moveTo>
                    <a:pt x="2061" y="0"/>
                  </a:moveTo>
                  <a:cubicBezTo>
                    <a:pt x="1275" y="0"/>
                    <a:pt x="0" y="2062"/>
                    <a:pt x="605" y="3107"/>
                  </a:cubicBezTo>
                  <a:cubicBezTo>
                    <a:pt x="1030" y="3839"/>
                    <a:pt x="2697" y="7871"/>
                    <a:pt x="3811" y="7989"/>
                  </a:cubicBezTo>
                  <a:cubicBezTo>
                    <a:pt x="4004" y="8010"/>
                    <a:pt x="4183" y="8019"/>
                    <a:pt x="4348" y="8019"/>
                  </a:cubicBezTo>
                  <a:cubicBezTo>
                    <a:pt x="6150" y="8019"/>
                    <a:pt x="6318" y="6874"/>
                    <a:pt x="5955" y="6403"/>
                  </a:cubicBezTo>
                  <a:cubicBezTo>
                    <a:pt x="5563" y="5888"/>
                    <a:pt x="2985" y="3560"/>
                    <a:pt x="2588" y="732"/>
                  </a:cubicBezTo>
                  <a:cubicBezTo>
                    <a:pt x="2514" y="211"/>
                    <a:pt x="2312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41"/>
            <p:cNvSpPr/>
            <p:nvPr/>
          </p:nvSpPr>
          <p:spPr>
            <a:xfrm>
              <a:off x="1105874" y="2350192"/>
              <a:ext cx="531432" cy="830753"/>
            </a:xfrm>
            <a:custGeom>
              <a:avLst/>
              <a:gdLst/>
              <a:ahLst/>
              <a:cxnLst/>
              <a:rect l="l" t="t" r="r" b="b"/>
              <a:pathLst>
                <a:path w="5266" h="8232" extrusionOk="0">
                  <a:moveTo>
                    <a:pt x="2521" y="0"/>
                  </a:moveTo>
                  <a:cubicBezTo>
                    <a:pt x="1086" y="0"/>
                    <a:pt x="1" y="2407"/>
                    <a:pt x="549" y="3351"/>
                  </a:cubicBezTo>
                  <a:cubicBezTo>
                    <a:pt x="974" y="4083"/>
                    <a:pt x="2924" y="8082"/>
                    <a:pt x="4038" y="8200"/>
                  </a:cubicBezTo>
                  <a:cubicBezTo>
                    <a:pt x="4232" y="8222"/>
                    <a:pt x="4410" y="8232"/>
                    <a:pt x="4574" y="8232"/>
                  </a:cubicBezTo>
                  <a:cubicBezTo>
                    <a:pt x="4839" y="8232"/>
                    <a:pt x="5068" y="8206"/>
                    <a:pt x="5266" y="8162"/>
                  </a:cubicBezTo>
                  <a:cubicBezTo>
                    <a:pt x="4411" y="7577"/>
                    <a:pt x="3514" y="6345"/>
                    <a:pt x="2905" y="4791"/>
                  </a:cubicBezTo>
                  <a:cubicBezTo>
                    <a:pt x="2126" y="2818"/>
                    <a:pt x="2744" y="1123"/>
                    <a:pt x="3325" y="259"/>
                  </a:cubicBezTo>
                  <a:cubicBezTo>
                    <a:pt x="3051" y="79"/>
                    <a:pt x="2780" y="0"/>
                    <a:pt x="2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41"/>
            <p:cNvSpPr/>
            <p:nvPr/>
          </p:nvSpPr>
          <p:spPr>
            <a:xfrm>
              <a:off x="1452320" y="1899902"/>
              <a:ext cx="503276" cy="428294"/>
            </a:xfrm>
            <a:custGeom>
              <a:avLst/>
              <a:gdLst/>
              <a:ahLst/>
              <a:cxnLst/>
              <a:rect l="l" t="t" r="r" b="b"/>
              <a:pathLst>
                <a:path w="4987" h="4244" extrusionOk="0">
                  <a:moveTo>
                    <a:pt x="2165" y="0"/>
                  </a:moveTo>
                  <a:cubicBezTo>
                    <a:pt x="2057" y="0"/>
                    <a:pt x="1863" y="106"/>
                    <a:pt x="1842" y="211"/>
                  </a:cubicBezTo>
                  <a:cubicBezTo>
                    <a:pt x="1809" y="353"/>
                    <a:pt x="1833" y="509"/>
                    <a:pt x="1762" y="636"/>
                  </a:cubicBezTo>
                  <a:cubicBezTo>
                    <a:pt x="1734" y="626"/>
                    <a:pt x="1705" y="622"/>
                    <a:pt x="1676" y="622"/>
                  </a:cubicBezTo>
                  <a:cubicBezTo>
                    <a:pt x="1596" y="622"/>
                    <a:pt x="1516" y="658"/>
                    <a:pt x="1464" y="717"/>
                  </a:cubicBezTo>
                  <a:cubicBezTo>
                    <a:pt x="1441" y="745"/>
                    <a:pt x="1422" y="783"/>
                    <a:pt x="1394" y="811"/>
                  </a:cubicBezTo>
                  <a:cubicBezTo>
                    <a:pt x="1351" y="854"/>
                    <a:pt x="1290" y="872"/>
                    <a:pt x="1252" y="920"/>
                  </a:cubicBezTo>
                  <a:cubicBezTo>
                    <a:pt x="1233" y="943"/>
                    <a:pt x="1228" y="981"/>
                    <a:pt x="1238" y="1009"/>
                  </a:cubicBezTo>
                  <a:cubicBezTo>
                    <a:pt x="1176" y="962"/>
                    <a:pt x="1115" y="910"/>
                    <a:pt x="1054" y="863"/>
                  </a:cubicBezTo>
                  <a:cubicBezTo>
                    <a:pt x="1025" y="844"/>
                    <a:pt x="1002" y="825"/>
                    <a:pt x="969" y="825"/>
                  </a:cubicBezTo>
                  <a:cubicBezTo>
                    <a:pt x="936" y="825"/>
                    <a:pt x="907" y="849"/>
                    <a:pt x="884" y="872"/>
                  </a:cubicBezTo>
                  <a:cubicBezTo>
                    <a:pt x="553" y="1184"/>
                    <a:pt x="279" y="1557"/>
                    <a:pt x="81" y="1973"/>
                  </a:cubicBezTo>
                  <a:cubicBezTo>
                    <a:pt x="53" y="2034"/>
                    <a:pt x="24" y="2105"/>
                    <a:pt x="48" y="2171"/>
                  </a:cubicBezTo>
                  <a:cubicBezTo>
                    <a:pt x="86" y="2265"/>
                    <a:pt x="204" y="2294"/>
                    <a:pt x="260" y="2379"/>
                  </a:cubicBezTo>
                  <a:cubicBezTo>
                    <a:pt x="105" y="2563"/>
                    <a:pt x="15" y="2799"/>
                    <a:pt x="1" y="3035"/>
                  </a:cubicBezTo>
                  <a:cubicBezTo>
                    <a:pt x="1" y="3073"/>
                    <a:pt x="1" y="3110"/>
                    <a:pt x="15" y="3144"/>
                  </a:cubicBezTo>
                  <a:cubicBezTo>
                    <a:pt x="86" y="3332"/>
                    <a:pt x="397" y="3210"/>
                    <a:pt x="563" y="3323"/>
                  </a:cubicBezTo>
                  <a:cubicBezTo>
                    <a:pt x="374" y="3498"/>
                    <a:pt x="227" y="3715"/>
                    <a:pt x="128" y="3951"/>
                  </a:cubicBezTo>
                  <a:cubicBezTo>
                    <a:pt x="241" y="3874"/>
                    <a:pt x="349" y="3841"/>
                    <a:pt x="445" y="3841"/>
                  </a:cubicBezTo>
                  <a:cubicBezTo>
                    <a:pt x="612" y="3841"/>
                    <a:pt x="743" y="3942"/>
                    <a:pt x="803" y="4083"/>
                  </a:cubicBezTo>
                  <a:lnTo>
                    <a:pt x="3377" y="4244"/>
                  </a:lnTo>
                  <a:cubicBezTo>
                    <a:pt x="3565" y="4211"/>
                    <a:pt x="3556" y="3937"/>
                    <a:pt x="3669" y="3786"/>
                  </a:cubicBezTo>
                  <a:cubicBezTo>
                    <a:pt x="3740" y="3691"/>
                    <a:pt x="3863" y="3649"/>
                    <a:pt x="3929" y="3550"/>
                  </a:cubicBezTo>
                  <a:cubicBezTo>
                    <a:pt x="4023" y="3408"/>
                    <a:pt x="4000" y="3181"/>
                    <a:pt x="4151" y="3110"/>
                  </a:cubicBezTo>
                  <a:cubicBezTo>
                    <a:pt x="4198" y="3092"/>
                    <a:pt x="4260" y="3087"/>
                    <a:pt x="4288" y="3040"/>
                  </a:cubicBezTo>
                  <a:cubicBezTo>
                    <a:pt x="4302" y="3016"/>
                    <a:pt x="4302" y="2983"/>
                    <a:pt x="4302" y="2950"/>
                  </a:cubicBezTo>
                  <a:cubicBezTo>
                    <a:pt x="4274" y="2648"/>
                    <a:pt x="4250" y="2341"/>
                    <a:pt x="4226" y="2034"/>
                  </a:cubicBezTo>
                  <a:cubicBezTo>
                    <a:pt x="4222" y="1940"/>
                    <a:pt x="4217" y="1836"/>
                    <a:pt x="4283" y="1765"/>
                  </a:cubicBezTo>
                  <a:cubicBezTo>
                    <a:pt x="4317" y="1726"/>
                    <a:pt x="4408" y="1698"/>
                    <a:pt x="4498" y="1698"/>
                  </a:cubicBezTo>
                  <a:cubicBezTo>
                    <a:pt x="4661" y="1698"/>
                    <a:pt x="4821" y="1791"/>
                    <a:pt x="4633" y="2086"/>
                  </a:cubicBezTo>
                  <a:cubicBezTo>
                    <a:pt x="4930" y="2048"/>
                    <a:pt x="4944" y="1779"/>
                    <a:pt x="4883" y="1656"/>
                  </a:cubicBezTo>
                  <a:cubicBezTo>
                    <a:pt x="4817" y="1519"/>
                    <a:pt x="4732" y="1472"/>
                    <a:pt x="4609" y="1415"/>
                  </a:cubicBezTo>
                  <a:cubicBezTo>
                    <a:pt x="4637" y="1415"/>
                    <a:pt x="4678" y="1420"/>
                    <a:pt x="4723" y="1420"/>
                  </a:cubicBezTo>
                  <a:cubicBezTo>
                    <a:pt x="4824" y="1420"/>
                    <a:pt x="4947" y="1397"/>
                    <a:pt x="4987" y="1250"/>
                  </a:cubicBezTo>
                  <a:lnTo>
                    <a:pt x="4987" y="1250"/>
                  </a:lnTo>
                  <a:cubicBezTo>
                    <a:pt x="4932" y="1267"/>
                    <a:pt x="4884" y="1274"/>
                    <a:pt x="4841" y="1274"/>
                  </a:cubicBezTo>
                  <a:cubicBezTo>
                    <a:pt x="4650" y="1274"/>
                    <a:pt x="4565" y="1130"/>
                    <a:pt x="4519" y="1014"/>
                  </a:cubicBezTo>
                  <a:cubicBezTo>
                    <a:pt x="4461" y="917"/>
                    <a:pt x="4378" y="885"/>
                    <a:pt x="4295" y="885"/>
                  </a:cubicBezTo>
                  <a:cubicBezTo>
                    <a:pt x="4203" y="885"/>
                    <a:pt x="4112" y="924"/>
                    <a:pt x="4056" y="957"/>
                  </a:cubicBezTo>
                  <a:lnTo>
                    <a:pt x="4056" y="957"/>
                  </a:lnTo>
                  <a:cubicBezTo>
                    <a:pt x="4106" y="915"/>
                    <a:pt x="4113" y="831"/>
                    <a:pt x="4080" y="773"/>
                  </a:cubicBezTo>
                  <a:cubicBezTo>
                    <a:pt x="4042" y="707"/>
                    <a:pt x="3957" y="547"/>
                    <a:pt x="3891" y="518"/>
                  </a:cubicBezTo>
                  <a:cubicBezTo>
                    <a:pt x="3817" y="705"/>
                    <a:pt x="3709" y="762"/>
                    <a:pt x="3585" y="762"/>
                  </a:cubicBezTo>
                  <a:cubicBezTo>
                    <a:pt x="3391" y="762"/>
                    <a:pt x="3160" y="622"/>
                    <a:pt x="2965" y="622"/>
                  </a:cubicBezTo>
                  <a:cubicBezTo>
                    <a:pt x="2873" y="622"/>
                    <a:pt x="2789" y="653"/>
                    <a:pt x="2720" y="745"/>
                  </a:cubicBezTo>
                  <a:cubicBezTo>
                    <a:pt x="2088" y="627"/>
                    <a:pt x="1842" y="155"/>
                    <a:pt x="2234" y="41"/>
                  </a:cubicBezTo>
                  <a:cubicBezTo>
                    <a:pt x="2228" y="13"/>
                    <a:pt x="2201" y="0"/>
                    <a:pt x="2165" y="0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41"/>
            <p:cNvSpPr/>
            <p:nvPr/>
          </p:nvSpPr>
          <p:spPr>
            <a:xfrm>
              <a:off x="1225056" y="2316183"/>
              <a:ext cx="521340" cy="306386"/>
            </a:xfrm>
            <a:custGeom>
              <a:avLst/>
              <a:gdLst/>
              <a:ahLst/>
              <a:cxnLst/>
              <a:rect l="l" t="t" r="r" b="b"/>
              <a:pathLst>
                <a:path w="5166" h="3036" extrusionOk="0">
                  <a:moveTo>
                    <a:pt x="2565" y="0"/>
                  </a:moveTo>
                  <a:cubicBezTo>
                    <a:pt x="2547" y="0"/>
                    <a:pt x="2529" y="0"/>
                    <a:pt x="2512" y="1"/>
                  </a:cubicBezTo>
                  <a:cubicBezTo>
                    <a:pt x="2045" y="5"/>
                    <a:pt x="1346" y="19"/>
                    <a:pt x="482" y="529"/>
                  </a:cubicBezTo>
                  <a:cubicBezTo>
                    <a:pt x="543" y="808"/>
                    <a:pt x="0" y="1979"/>
                    <a:pt x="232" y="2286"/>
                  </a:cubicBezTo>
                  <a:cubicBezTo>
                    <a:pt x="667" y="2867"/>
                    <a:pt x="1549" y="3036"/>
                    <a:pt x="2401" y="3036"/>
                  </a:cubicBezTo>
                  <a:cubicBezTo>
                    <a:pt x="3018" y="3036"/>
                    <a:pt x="3619" y="2947"/>
                    <a:pt x="4023" y="2862"/>
                  </a:cubicBezTo>
                  <a:cubicBezTo>
                    <a:pt x="4991" y="2659"/>
                    <a:pt x="5166" y="1686"/>
                    <a:pt x="4415" y="690"/>
                  </a:cubicBezTo>
                  <a:cubicBezTo>
                    <a:pt x="4259" y="477"/>
                    <a:pt x="4070" y="284"/>
                    <a:pt x="3867" y="109"/>
                  </a:cubicBezTo>
                  <a:cubicBezTo>
                    <a:pt x="3323" y="34"/>
                    <a:pt x="2844" y="0"/>
                    <a:pt x="2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41"/>
            <p:cNvSpPr/>
            <p:nvPr/>
          </p:nvSpPr>
          <p:spPr>
            <a:xfrm>
              <a:off x="1600566" y="2358165"/>
              <a:ext cx="73468" cy="193963"/>
            </a:xfrm>
            <a:custGeom>
              <a:avLst/>
              <a:gdLst/>
              <a:ahLst/>
              <a:cxnLst/>
              <a:rect l="l" t="t" r="r" b="b"/>
              <a:pathLst>
                <a:path w="728" h="1922" extrusionOk="0">
                  <a:moveTo>
                    <a:pt x="66" y="0"/>
                  </a:moveTo>
                  <a:lnTo>
                    <a:pt x="0" y="1473"/>
                  </a:lnTo>
                  <a:lnTo>
                    <a:pt x="727" y="1922"/>
                  </a:lnTo>
                  <a:cubicBezTo>
                    <a:pt x="727" y="1922"/>
                    <a:pt x="397" y="434"/>
                    <a:pt x="66" y="0"/>
                  </a:cubicBezTo>
                  <a:close/>
                </a:path>
              </a:pathLst>
            </a:custGeom>
            <a:solidFill>
              <a:srgbClr val="F9E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41"/>
            <p:cNvSpPr/>
            <p:nvPr/>
          </p:nvSpPr>
          <p:spPr>
            <a:xfrm>
              <a:off x="1442834" y="2138469"/>
              <a:ext cx="310725" cy="385101"/>
            </a:xfrm>
            <a:custGeom>
              <a:avLst/>
              <a:gdLst/>
              <a:ahLst/>
              <a:cxnLst/>
              <a:rect l="l" t="t" r="r" b="b"/>
              <a:pathLst>
                <a:path w="3079" h="3816" extrusionOk="0">
                  <a:moveTo>
                    <a:pt x="1615" y="0"/>
                  </a:moveTo>
                  <a:cubicBezTo>
                    <a:pt x="1148" y="1242"/>
                    <a:pt x="756" y="1554"/>
                    <a:pt x="0" y="1747"/>
                  </a:cubicBezTo>
                  <a:cubicBezTo>
                    <a:pt x="0" y="1747"/>
                    <a:pt x="326" y="2937"/>
                    <a:pt x="1516" y="3815"/>
                  </a:cubicBezTo>
                  <a:cubicBezTo>
                    <a:pt x="2474" y="2989"/>
                    <a:pt x="2984" y="2272"/>
                    <a:pt x="3079" y="1242"/>
                  </a:cubicBezTo>
                  <a:lnTo>
                    <a:pt x="1615" y="0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41"/>
            <p:cNvSpPr/>
            <p:nvPr/>
          </p:nvSpPr>
          <p:spPr>
            <a:xfrm>
              <a:off x="1420935" y="2304275"/>
              <a:ext cx="201129" cy="276514"/>
            </a:xfrm>
            <a:custGeom>
              <a:avLst/>
              <a:gdLst/>
              <a:ahLst/>
              <a:cxnLst/>
              <a:rect l="l" t="t" r="r" b="b"/>
              <a:pathLst>
                <a:path w="1993" h="2740" extrusionOk="0">
                  <a:moveTo>
                    <a:pt x="416" y="1"/>
                  </a:moveTo>
                  <a:lnTo>
                    <a:pt x="0" y="38"/>
                  </a:lnTo>
                  <a:cubicBezTo>
                    <a:pt x="0" y="38"/>
                    <a:pt x="52" y="1176"/>
                    <a:pt x="1615" y="2739"/>
                  </a:cubicBezTo>
                  <a:lnTo>
                    <a:pt x="1993" y="1941"/>
                  </a:lnTo>
                  <a:cubicBezTo>
                    <a:pt x="1317" y="1417"/>
                    <a:pt x="779" y="780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41"/>
            <p:cNvSpPr/>
            <p:nvPr/>
          </p:nvSpPr>
          <p:spPr>
            <a:xfrm>
              <a:off x="1547585" y="2061167"/>
              <a:ext cx="316982" cy="501156"/>
            </a:xfrm>
            <a:custGeom>
              <a:avLst/>
              <a:gdLst/>
              <a:ahLst/>
              <a:cxnLst/>
              <a:rect l="l" t="t" r="r" b="b"/>
              <a:pathLst>
                <a:path w="3141" h="4966" extrusionOk="0">
                  <a:moveTo>
                    <a:pt x="1516" y="0"/>
                  </a:moveTo>
                  <a:cubicBezTo>
                    <a:pt x="1150" y="0"/>
                    <a:pt x="828" y="64"/>
                    <a:pt x="719" y="233"/>
                  </a:cubicBezTo>
                  <a:cubicBezTo>
                    <a:pt x="440" y="663"/>
                    <a:pt x="1" y="3765"/>
                    <a:pt x="218" y="4152"/>
                  </a:cubicBezTo>
                  <a:cubicBezTo>
                    <a:pt x="379" y="4432"/>
                    <a:pt x="1925" y="4965"/>
                    <a:pt x="2329" y="4965"/>
                  </a:cubicBezTo>
                  <a:cubicBezTo>
                    <a:pt x="2341" y="4965"/>
                    <a:pt x="2352" y="4965"/>
                    <a:pt x="2362" y="4964"/>
                  </a:cubicBezTo>
                  <a:cubicBezTo>
                    <a:pt x="2569" y="4605"/>
                    <a:pt x="3141" y="559"/>
                    <a:pt x="2900" y="308"/>
                  </a:cubicBezTo>
                  <a:cubicBezTo>
                    <a:pt x="2754" y="154"/>
                    <a:pt x="2083" y="0"/>
                    <a:pt x="151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41"/>
            <p:cNvSpPr/>
            <p:nvPr/>
          </p:nvSpPr>
          <p:spPr>
            <a:xfrm>
              <a:off x="1529521" y="2061268"/>
              <a:ext cx="299321" cy="533854"/>
            </a:xfrm>
            <a:custGeom>
              <a:avLst/>
              <a:gdLst/>
              <a:ahLst/>
              <a:cxnLst/>
              <a:rect l="l" t="t" r="r" b="b"/>
              <a:pathLst>
                <a:path w="2966" h="5290" extrusionOk="0">
                  <a:moveTo>
                    <a:pt x="1573" y="1"/>
                  </a:moveTo>
                  <a:cubicBezTo>
                    <a:pt x="1256" y="15"/>
                    <a:pt x="992" y="81"/>
                    <a:pt x="898" y="232"/>
                  </a:cubicBezTo>
                  <a:cubicBezTo>
                    <a:pt x="619" y="662"/>
                    <a:pt x="1" y="3849"/>
                    <a:pt x="218" y="4231"/>
                  </a:cubicBezTo>
                  <a:cubicBezTo>
                    <a:pt x="380" y="4519"/>
                    <a:pt x="2270" y="5289"/>
                    <a:pt x="2667" y="5289"/>
                  </a:cubicBezTo>
                  <a:cubicBezTo>
                    <a:pt x="2674" y="5289"/>
                    <a:pt x="2681" y="5289"/>
                    <a:pt x="2687" y="5289"/>
                  </a:cubicBezTo>
                  <a:cubicBezTo>
                    <a:pt x="2753" y="5171"/>
                    <a:pt x="2966" y="4108"/>
                    <a:pt x="2867" y="3410"/>
                  </a:cubicBezTo>
                  <a:cubicBezTo>
                    <a:pt x="2262" y="3235"/>
                    <a:pt x="1516" y="2975"/>
                    <a:pt x="1408" y="2782"/>
                  </a:cubicBezTo>
                  <a:cubicBezTo>
                    <a:pt x="1252" y="2503"/>
                    <a:pt x="1356" y="1087"/>
                    <a:pt x="1573" y="1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41"/>
            <p:cNvSpPr/>
            <p:nvPr/>
          </p:nvSpPr>
          <p:spPr>
            <a:xfrm>
              <a:off x="1508127" y="2006067"/>
              <a:ext cx="239780" cy="306890"/>
            </a:xfrm>
            <a:custGeom>
              <a:avLst/>
              <a:gdLst/>
              <a:ahLst/>
              <a:cxnLst/>
              <a:rect l="l" t="t" r="r" b="b"/>
              <a:pathLst>
                <a:path w="2376" h="3041" extrusionOk="0">
                  <a:moveTo>
                    <a:pt x="1338" y="1"/>
                  </a:moveTo>
                  <a:cubicBezTo>
                    <a:pt x="1242" y="1"/>
                    <a:pt x="1127" y="16"/>
                    <a:pt x="992" y="57"/>
                  </a:cubicBezTo>
                  <a:cubicBezTo>
                    <a:pt x="364" y="241"/>
                    <a:pt x="0" y="2696"/>
                    <a:pt x="0" y="2696"/>
                  </a:cubicBezTo>
                  <a:lnTo>
                    <a:pt x="14" y="3041"/>
                  </a:lnTo>
                  <a:lnTo>
                    <a:pt x="595" y="2838"/>
                  </a:lnTo>
                  <a:lnTo>
                    <a:pt x="1454" y="2880"/>
                  </a:lnTo>
                  <a:cubicBezTo>
                    <a:pt x="1454" y="2880"/>
                    <a:pt x="2375" y="987"/>
                    <a:pt x="1775" y="175"/>
                  </a:cubicBezTo>
                  <a:cubicBezTo>
                    <a:pt x="1775" y="175"/>
                    <a:pt x="1661" y="1"/>
                    <a:pt x="1338" y="1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41"/>
            <p:cNvSpPr/>
            <p:nvPr/>
          </p:nvSpPr>
          <p:spPr>
            <a:xfrm>
              <a:off x="1709152" y="2236056"/>
              <a:ext cx="45817" cy="68725"/>
            </a:xfrm>
            <a:custGeom>
              <a:avLst/>
              <a:gdLst/>
              <a:ahLst/>
              <a:cxnLst/>
              <a:rect l="l" t="t" r="r" b="b"/>
              <a:pathLst>
                <a:path w="454" h="681" extrusionOk="0">
                  <a:moveTo>
                    <a:pt x="291" y="1"/>
                  </a:moveTo>
                  <a:cubicBezTo>
                    <a:pt x="203" y="1"/>
                    <a:pt x="103" y="120"/>
                    <a:pt x="53" y="285"/>
                  </a:cubicBezTo>
                  <a:cubicBezTo>
                    <a:pt x="1" y="469"/>
                    <a:pt x="38" y="644"/>
                    <a:pt x="133" y="677"/>
                  </a:cubicBezTo>
                  <a:cubicBezTo>
                    <a:pt x="142" y="679"/>
                    <a:pt x="151" y="681"/>
                    <a:pt x="161" y="681"/>
                  </a:cubicBezTo>
                  <a:cubicBezTo>
                    <a:pt x="250" y="681"/>
                    <a:pt x="355" y="564"/>
                    <a:pt x="402" y="398"/>
                  </a:cubicBezTo>
                  <a:cubicBezTo>
                    <a:pt x="454" y="209"/>
                    <a:pt x="416" y="34"/>
                    <a:pt x="322" y="6"/>
                  </a:cubicBezTo>
                  <a:cubicBezTo>
                    <a:pt x="312" y="3"/>
                    <a:pt x="301" y="1"/>
                    <a:pt x="291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41"/>
            <p:cNvSpPr/>
            <p:nvPr/>
          </p:nvSpPr>
          <p:spPr>
            <a:xfrm>
              <a:off x="1696336" y="2244634"/>
              <a:ext cx="66807" cy="69431"/>
            </a:xfrm>
            <a:custGeom>
              <a:avLst/>
              <a:gdLst/>
              <a:ahLst/>
              <a:cxnLst/>
              <a:rect l="l" t="t" r="r" b="b"/>
              <a:pathLst>
                <a:path w="662" h="688" extrusionOk="0">
                  <a:moveTo>
                    <a:pt x="358" y="0"/>
                  </a:moveTo>
                  <a:cubicBezTo>
                    <a:pt x="226" y="0"/>
                    <a:pt x="101" y="105"/>
                    <a:pt x="57" y="261"/>
                  </a:cubicBezTo>
                  <a:cubicBezTo>
                    <a:pt x="0" y="445"/>
                    <a:pt x="80" y="634"/>
                    <a:pt x="231" y="677"/>
                  </a:cubicBezTo>
                  <a:cubicBezTo>
                    <a:pt x="256" y="684"/>
                    <a:pt x="281" y="688"/>
                    <a:pt x="305" y="688"/>
                  </a:cubicBezTo>
                  <a:cubicBezTo>
                    <a:pt x="437" y="688"/>
                    <a:pt x="561" y="585"/>
                    <a:pt x="604" y="426"/>
                  </a:cubicBezTo>
                  <a:cubicBezTo>
                    <a:pt x="661" y="242"/>
                    <a:pt x="581" y="58"/>
                    <a:pt x="430" y="11"/>
                  </a:cubicBezTo>
                  <a:cubicBezTo>
                    <a:pt x="406" y="4"/>
                    <a:pt x="382" y="0"/>
                    <a:pt x="358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41"/>
            <p:cNvSpPr/>
            <p:nvPr/>
          </p:nvSpPr>
          <p:spPr>
            <a:xfrm>
              <a:off x="1673932" y="2158955"/>
              <a:ext cx="85881" cy="44000"/>
            </a:xfrm>
            <a:custGeom>
              <a:avLst/>
              <a:gdLst/>
              <a:ahLst/>
              <a:cxnLst/>
              <a:rect l="l" t="t" r="r" b="b"/>
              <a:pathLst>
                <a:path w="851" h="436" extrusionOk="0">
                  <a:moveTo>
                    <a:pt x="751" y="1"/>
                  </a:moveTo>
                  <a:lnTo>
                    <a:pt x="99" y="15"/>
                  </a:lnTo>
                  <a:cubicBezTo>
                    <a:pt x="43" y="15"/>
                    <a:pt x="0" y="62"/>
                    <a:pt x="0" y="119"/>
                  </a:cubicBezTo>
                  <a:lnTo>
                    <a:pt x="0" y="336"/>
                  </a:lnTo>
                  <a:cubicBezTo>
                    <a:pt x="0" y="390"/>
                    <a:pt x="39" y="435"/>
                    <a:pt x="92" y="435"/>
                  </a:cubicBezTo>
                  <a:cubicBezTo>
                    <a:pt x="94" y="435"/>
                    <a:pt x="97" y="435"/>
                    <a:pt x="99" y="435"/>
                  </a:cubicBezTo>
                  <a:lnTo>
                    <a:pt x="751" y="425"/>
                  </a:lnTo>
                  <a:cubicBezTo>
                    <a:pt x="808" y="421"/>
                    <a:pt x="850" y="374"/>
                    <a:pt x="850" y="317"/>
                  </a:cubicBezTo>
                  <a:lnTo>
                    <a:pt x="850" y="104"/>
                  </a:lnTo>
                  <a:cubicBezTo>
                    <a:pt x="850" y="48"/>
                    <a:pt x="808" y="1"/>
                    <a:pt x="751" y="1"/>
                  </a:cubicBezTo>
                  <a:close/>
                </a:path>
              </a:pathLst>
            </a:custGeom>
            <a:solidFill>
              <a:srgbClr val="9D3E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41"/>
            <p:cNvSpPr/>
            <p:nvPr/>
          </p:nvSpPr>
          <p:spPr>
            <a:xfrm>
              <a:off x="1797353" y="2258257"/>
              <a:ext cx="36734" cy="63578"/>
            </a:xfrm>
            <a:custGeom>
              <a:avLst/>
              <a:gdLst/>
              <a:ahLst/>
              <a:cxnLst/>
              <a:rect l="l" t="t" r="r" b="b"/>
              <a:pathLst>
                <a:path w="364" h="630" extrusionOk="0">
                  <a:moveTo>
                    <a:pt x="235" y="0"/>
                  </a:moveTo>
                  <a:cubicBezTo>
                    <a:pt x="160" y="0"/>
                    <a:pt x="77" y="117"/>
                    <a:pt x="43" y="277"/>
                  </a:cubicBezTo>
                  <a:cubicBezTo>
                    <a:pt x="0" y="447"/>
                    <a:pt x="33" y="603"/>
                    <a:pt x="113" y="627"/>
                  </a:cubicBezTo>
                  <a:cubicBezTo>
                    <a:pt x="120" y="629"/>
                    <a:pt x="127" y="629"/>
                    <a:pt x="134" y="629"/>
                  </a:cubicBezTo>
                  <a:cubicBezTo>
                    <a:pt x="209" y="629"/>
                    <a:pt x="291" y="513"/>
                    <a:pt x="326" y="357"/>
                  </a:cubicBezTo>
                  <a:cubicBezTo>
                    <a:pt x="364" y="183"/>
                    <a:pt x="331" y="27"/>
                    <a:pt x="255" y="3"/>
                  </a:cubicBezTo>
                  <a:cubicBezTo>
                    <a:pt x="248" y="1"/>
                    <a:pt x="242" y="0"/>
                    <a:pt x="235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41"/>
            <p:cNvSpPr/>
            <p:nvPr/>
          </p:nvSpPr>
          <p:spPr>
            <a:xfrm>
              <a:off x="1793014" y="2268652"/>
              <a:ext cx="41073" cy="63679"/>
            </a:xfrm>
            <a:custGeom>
              <a:avLst/>
              <a:gdLst/>
              <a:ahLst/>
              <a:cxnLst/>
              <a:rect l="l" t="t" r="r" b="b"/>
              <a:pathLst>
                <a:path w="407" h="631" extrusionOk="0">
                  <a:moveTo>
                    <a:pt x="247" y="0"/>
                  </a:moveTo>
                  <a:cubicBezTo>
                    <a:pt x="160" y="0"/>
                    <a:pt x="72" y="115"/>
                    <a:pt x="38" y="269"/>
                  </a:cubicBezTo>
                  <a:cubicBezTo>
                    <a:pt x="1" y="439"/>
                    <a:pt x="43" y="599"/>
                    <a:pt x="133" y="627"/>
                  </a:cubicBezTo>
                  <a:cubicBezTo>
                    <a:pt x="140" y="629"/>
                    <a:pt x="148" y="630"/>
                    <a:pt x="156" y="630"/>
                  </a:cubicBezTo>
                  <a:cubicBezTo>
                    <a:pt x="241" y="630"/>
                    <a:pt x="334" y="518"/>
                    <a:pt x="369" y="358"/>
                  </a:cubicBezTo>
                  <a:cubicBezTo>
                    <a:pt x="407" y="188"/>
                    <a:pt x="364" y="28"/>
                    <a:pt x="274" y="4"/>
                  </a:cubicBezTo>
                  <a:cubicBezTo>
                    <a:pt x="265" y="1"/>
                    <a:pt x="256" y="0"/>
                    <a:pt x="247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41"/>
            <p:cNvSpPr/>
            <p:nvPr/>
          </p:nvSpPr>
          <p:spPr>
            <a:xfrm>
              <a:off x="1807747" y="2184184"/>
              <a:ext cx="83963" cy="78716"/>
            </a:xfrm>
            <a:custGeom>
              <a:avLst/>
              <a:gdLst/>
              <a:ahLst/>
              <a:cxnLst/>
              <a:rect l="l" t="t" r="r" b="b"/>
              <a:pathLst>
                <a:path w="832" h="780" extrusionOk="0">
                  <a:moveTo>
                    <a:pt x="245" y="0"/>
                  </a:moveTo>
                  <a:cubicBezTo>
                    <a:pt x="216" y="0"/>
                    <a:pt x="186" y="15"/>
                    <a:pt x="166" y="43"/>
                  </a:cubicBezTo>
                  <a:lnTo>
                    <a:pt x="34" y="218"/>
                  </a:lnTo>
                  <a:cubicBezTo>
                    <a:pt x="1" y="265"/>
                    <a:pt x="6" y="331"/>
                    <a:pt x="48" y="364"/>
                  </a:cubicBezTo>
                  <a:lnTo>
                    <a:pt x="534" y="761"/>
                  </a:lnTo>
                  <a:cubicBezTo>
                    <a:pt x="549" y="773"/>
                    <a:pt x="566" y="779"/>
                    <a:pt x="585" y="779"/>
                  </a:cubicBezTo>
                  <a:cubicBezTo>
                    <a:pt x="615" y="779"/>
                    <a:pt x="646" y="764"/>
                    <a:pt x="667" y="737"/>
                  </a:cubicBezTo>
                  <a:lnTo>
                    <a:pt x="799" y="558"/>
                  </a:lnTo>
                  <a:cubicBezTo>
                    <a:pt x="832" y="515"/>
                    <a:pt x="827" y="449"/>
                    <a:pt x="785" y="416"/>
                  </a:cubicBezTo>
                  <a:lnTo>
                    <a:pt x="298" y="20"/>
                  </a:lnTo>
                  <a:cubicBezTo>
                    <a:pt x="283" y="6"/>
                    <a:pt x="265" y="0"/>
                    <a:pt x="245" y="0"/>
                  </a:cubicBezTo>
                  <a:close/>
                </a:path>
              </a:pathLst>
            </a:custGeom>
            <a:solidFill>
              <a:srgbClr val="9D3E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41"/>
            <p:cNvSpPr/>
            <p:nvPr/>
          </p:nvSpPr>
          <p:spPr>
            <a:xfrm>
              <a:off x="1680593" y="2253312"/>
              <a:ext cx="98697" cy="82046"/>
            </a:xfrm>
            <a:custGeom>
              <a:avLst/>
              <a:gdLst/>
              <a:ahLst/>
              <a:cxnLst/>
              <a:rect l="l" t="t" r="r" b="b"/>
              <a:pathLst>
                <a:path w="978" h="813" extrusionOk="0">
                  <a:moveTo>
                    <a:pt x="161" y="0"/>
                  </a:moveTo>
                  <a:lnTo>
                    <a:pt x="0" y="567"/>
                  </a:lnTo>
                  <a:lnTo>
                    <a:pt x="817" y="812"/>
                  </a:lnTo>
                  <a:lnTo>
                    <a:pt x="978" y="24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41"/>
            <p:cNvSpPr/>
            <p:nvPr/>
          </p:nvSpPr>
          <p:spPr>
            <a:xfrm>
              <a:off x="1798261" y="2292872"/>
              <a:ext cx="92541" cy="82046"/>
            </a:xfrm>
            <a:custGeom>
              <a:avLst/>
              <a:gdLst/>
              <a:ahLst/>
              <a:cxnLst/>
              <a:rect l="l" t="t" r="r" b="b"/>
              <a:pathLst>
                <a:path w="917" h="813" extrusionOk="0">
                  <a:moveTo>
                    <a:pt x="156" y="0"/>
                  </a:moveTo>
                  <a:lnTo>
                    <a:pt x="1" y="567"/>
                  </a:lnTo>
                  <a:lnTo>
                    <a:pt x="761" y="812"/>
                  </a:lnTo>
                  <a:lnTo>
                    <a:pt x="916" y="24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41"/>
            <p:cNvSpPr/>
            <p:nvPr/>
          </p:nvSpPr>
          <p:spPr>
            <a:xfrm>
              <a:off x="1751133" y="2299028"/>
              <a:ext cx="67716" cy="101523"/>
            </a:xfrm>
            <a:custGeom>
              <a:avLst/>
              <a:gdLst/>
              <a:ahLst/>
              <a:cxnLst/>
              <a:rect l="l" t="t" r="r" b="b"/>
              <a:pathLst>
                <a:path w="671" h="1006" extrusionOk="0">
                  <a:moveTo>
                    <a:pt x="321" y="1"/>
                  </a:moveTo>
                  <a:lnTo>
                    <a:pt x="321" y="1"/>
                  </a:lnTo>
                  <a:cubicBezTo>
                    <a:pt x="468" y="487"/>
                    <a:pt x="505" y="789"/>
                    <a:pt x="349" y="869"/>
                  </a:cubicBezTo>
                  <a:cubicBezTo>
                    <a:pt x="316" y="886"/>
                    <a:pt x="279" y="893"/>
                    <a:pt x="241" y="893"/>
                  </a:cubicBezTo>
                  <a:cubicBezTo>
                    <a:pt x="161" y="893"/>
                    <a:pt x="75" y="862"/>
                    <a:pt x="5" y="827"/>
                  </a:cubicBezTo>
                  <a:lnTo>
                    <a:pt x="0" y="832"/>
                  </a:lnTo>
                  <a:cubicBezTo>
                    <a:pt x="0" y="832"/>
                    <a:pt x="245" y="1006"/>
                    <a:pt x="424" y="1006"/>
                  </a:cubicBezTo>
                  <a:cubicBezTo>
                    <a:pt x="452" y="1006"/>
                    <a:pt x="477" y="1002"/>
                    <a:pt x="501" y="992"/>
                  </a:cubicBezTo>
                  <a:cubicBezTo>
                    <a:pt x="671" y="926"/>
                    <a:pt x="562" y="577"/>
                    <a:pt x="321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41"/>
            <p:cNvSpPr/>
            <p:nvPr/>
          </p:nvSpPr>
          <p:spPr>
            <a:xfrm>
              <a:off x="1809261" y="2302358"/>
              <a:ext cx="70541" cy="62973"/>
            </a:xfrm>
            <a:custGeom>
              <a:avLst/>
              <a:gdLst/>
              <a:ahLst/>
              <a:cxnLst/>
              <a:rect l="l" t="t" r="r" b="b"/>
              <a:pathLst>
                <a:path w="699" h="624" extrusionOk="0">
                  <a:moveTo>
                    <a:pt x="118" y="1"/>
                  </a:moveTo>
                  <a:lnTo>
                    <a:pt x="0" y="435"/>
                  </a:lnTo>
                  <a:lnTo>
                    <a:pt x="581" y="624"/>
                  </a:lnTo>
                  <a:lnTo>
                    <a:pt x="699" y="19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41"/>
            <p:cNvSpPr/>
            <p:nvPr/>
          </p:nvSpPr>
          <p:spPr>
            <a:xfrm>
              <a:off x="1691088" y="2264716"/>
              <a:ext cx="78211" cy="64486"/>
            </a:xfrm>
            <a:custGeom>
              <a:avLst/>
              <a:gdLst/>
              <a:ahLst/>
              <a:cxnLst/>
              <a:rect l="l" t="t" r="r" b="b"/>
              <a:pathLst>
                <a:path w="775" h="639" extrusionOk="0">
                  <a:moveTo>
                    <a:pt x="123" y="1"/>
                  </a:moveTo>
                  <a:lnTo>
                    <a:pt x="0" y="435"/>
                  </a:lnTo>
                  <a:lnTo>
                    <a:pt x="652" y="638"/>
                  </a:lnTo>
                  <a:lnTo>
                    <a:pt x="774" y="204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41"/>
            <p:cNvSpPr/>
            <p:nvPr/>
          </p:nvSpPr>
          <p:spPr>
            <a:xfrm>
              <a:off x="1770610" y="2284294"/>
              <a:ext cx="47330" cy="26239"/>
            </a:xfrm>
            <a:custGeom>
              <a:avLst/>
              <a:gdLst/>
              <a:ahLst/>
              <a:cxnLst/>
              <a:rect l="l" t="t" r="r" b="b"/>
              <a:pathLst>
                <a:path w="469" h="260" extrusionOk="0">
                  <a:moveTo>
                    <a:pt x="57" y="0"/>
                  </a:moveTo>
                  <a:lnTo>
                    <a:pt x="1" y="128"/>
                  </a:lnTo>
                  <a:lnTo>
                    <a:pt x="416" y="260"/>
                  </a:lnTo>
                  <a:lnTo>
                    <a:pt x="468" y="13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41"/>
            <p:cNvSpPr/>
            <p:nvPr/>
          </p:nvSpPr>
          <p:spPr>
            <a:xfrm>
              <a:off x="1528613" y="2203258"/>
              <a:ext cx="173074" cy="66807"/>
            </a:xfrm>
            <a:custGeom>
              <a:avLst/>
              <a:gdLst/>
              <a:ahLst/>
              <a:cxnLst/>
              <a:rect l="l" t="t" r="r" b="b"/>
              <a:pathLst>
                <a:path w="1715" h="662" extrusionOk="0">
                  <a:moveTo>
                    <a:pt x="52" y="1"/>
                  </a:moveTo>
                  <a:lnTo>
                    <a:pt x="0" y="123"/>
                  </a:lnTo>
                  <a:lnTo>
                    <a:pt x="1662" y="662"/>
                  </a:lnTo>
                  <a:lnTo>
                    <a:pt x="1714" y="539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41"/>
            <p:cNvSpPr/>
            <p:nvPr/>
          </p:nvSpPr>
          <p:spPr>
            <a:xfrm>
              <a:off x="1531943" y="2168038"/>
              <a:ext cx="91532" cy="153395"/>
            </a:xfrm>
            <a:custGeom>
              <a:avLst/>
              <a:gdLst/>
              <a:ahLst/>
              <a:cxnLst/>
              <a:rect l="l" t="t" r="r" b="b"/>
              <a:pathLst>
                <a:path w="907" h="1520" extrusionOk="0">
                  <a:moveTo>
                    <a:pt x="322" y="1"/>
                  </a:moveTo>
                  <a:cubicBezTo>
                    <a:pt x="309" y="1"/>
                    <a:pt x="296" y="2"/>
                    <a:pt x="283" y="5"/>
                  </a:cubicBezTo>
                  <a:cubicBezTo>
                    <a:pt x="85" y="52"/>
                    <a:pt x="0" y="425"/>
                    <a:pt x="95" y="841"/>
                  </a:cubicBezTo>
                  <a:cubicBezTo>
                    <a:pt x="183" y="1230"/>
                    <a:pt x="396" y="1520"/>
                    <a:pt x="586" y="1520"/>
                  </a:cubicBezTo>
                  <a:cubicBezTo>
                    <a:pt x="598" y="1520"/>
                    <a:pt x="611" y="1519"/>
                    <a:pt x="623" y="1516"/>
                  </a:cubicBezTo>
                  <a:cubicBezTo>
                    <a:pt x="822" y="1469"/>
                    <a:pt x="907" y="1096"/>
                    <a:pt x="812" y="680"/>
                  </a:cubicBezTo>
                  <a:cubicBezTo>
                    <a:pt x="724" y="287"/>
                    <a:pt x="511" y="1"/>
                    <a:pt x="322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41"/>
            <p:cNvSpPr/>
            <p:nvPr/>
          </p:nvSpPr>
          <p:spPr>
            <a:xfrm>
              <a:off x="2417686" y="3138149"/>
              <a:ext cx="29165" cy="26239"/>
            </a:xfrm>
            <a:custGeom>
              <a:avLst/>
              <a:gdLst/>
              <a:ahLst/>
              <a:cxnLst/>
              <a:rect l="l" t="t" r="r" b="b"/>
              <a:pathLst>
                <a:path w="289" h="260" extrusionOk="0">
                  <a:moveTo>
                    <a:pt x="1" y="0"/>
                  </a:moveTo>
                  <a:lnTo>
                    <a:pt x="1" y="260"/>
                  </a:lnTo>
                  <a:lnTo>
                    <a:pt x="289" y="26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41"/>
            <p:cNvSpPr/>
            <p:nvPr/>
          </p:nvSpPr>
          <p:spPr>
            <a:xfrm>
              <a:off x="2066093" y="2260982"/>
              <a:ext cx="499844" cy="893221"/>
            </a:xfrm>
            <a:custGeom>
              <a:avLst/>
              <a:gdLst/>
              <a:ahLst/>
              <a:cxnLst/>
              <a:rect l="l" t="t" r="r" b="b"/>
              <a:pathLst>
                <a:path w="4953" h="8851" extrusionOk="0">
                  <a:moveTo>
                    <a:pt x="4135" y="0"/>
                  </a:moveTo>
                  <a:cubicBezTo>
                    <a:pt x="4117" y="0"/>
                    <a:pt x="4101" y="5"/>
                    <a:pt x="4089" y="14"/>
                  </a:cubicBezTo>
                  <a:cubicBezTo>
                    <a:pt x="3985" y="94"/>
                    <a:pt x="3886" y="175"/>
                    <a:pt x="3782" y="250"/>
                  </a:cubicBezTo>
                  <a:cubicBezTo>
                    <a:pt x="3706" y="312"/>
                    <a:pt x="3593" y="373"/>
                    <a:pt x="3565" y="477"/>
                  </a:cubicBezTo>
                  <a:cubicBezTo>
                    <a:pt x="3513" y="642"/>
                    <a:pt x="3721" y="807"/>
                    <a:pt x="3825" y="916"/>
                  </a:cubicBezTo>
                  <a:cubicBezTo>
                    <a:pt x="4117" y="1218"/>
                    <a:pt x="4486" y="1487"/>
                    <a:pt x="4632" y="1898"/>
                  </a:cubicBezTo>
                  <a:cubicBezTo>
                    <a:pt x="4953" y="2786"/>
                    <a:pt x="4136" y="3650"/>
                    <a:pt x="3503" y="4150"/>
                  </a:cubicBezTo>
                  <a:cubicBezTo>
                    <a:pt x="2833" y="4684"/>
                    <a:pt x="2063" y="5076"/>
                    <a:pt x="1402" y="5623"/>
                  </a:cubicBezTo>
                  <a:cubicBezTo>
                    <a:pt x="855" y="6072"/>
                    <a:pt x="0" y="6978"/>
                    <a:pt x="628" y="7701"/>
                  </a:cubicBezTo>
                  <a:cubicBezTo>
                    <a:pt x="779" y="7871"/>
                    <a:pt x="977" y="7989"/>
                    <a:pt x="1180" y="8088"/>
                  </a:cubicBezTo>
                  <a:cubicBezTo>
                    <a:pt x="1421" y="8211"/>
                    <a:pt x="1667" y="8319"/>
                    <a:pt x="1917" y="8414"/>
                  </a:cubicBezTo>
                  <a:cubicBezTo>
                    <a:pt x="2446" y="8612"/>
                    <a:pt x="2998" y="8758"/>
                    <a:pt x="3555" y="8848"/>
                  </a:cubicBezTo>
                  <a:cubicBezTo>
                    <a:pt x="3566" y="8850"/>
                    <a:pt x="3575" y="8851"/>
                    <a:pt x="3584" y="8851"/>
                  </a:cubicBezTo>
                  <a:cubicBezTo>
                    <a:pt x="3692" y="8851"/>
                    <a:pt x="3656" y="8724"/>
                    <a:pt x="3551" y="8711"/>
                  </a:cubicBezTo>
                  <a:cubicBezTo>
                    <a:pt x="3069" y="8631"/>
                    <a:pt x="2592" y="8513"/>
                    <a:pt x="2129" y="8352"/>
                  </a:cubicBezTo>
                  <a:cubicBezTo>
                    <a:pt x="1903" y="8272"/>
                    <a:pt x="1686" y="8182"/>
                    <a:pt x="1468" y="8083"/>
                  </a:cubicBezTo>
                  <a:cubicBezTo>
                    <a:pt x="1275" y="7993"/>
                    <a:pt x="1072" y="7904"/>
                    <a:pt x="907" y="7762"/>
                  </a:cubicBezTo>
                  <a:cubicBezTo>
                    <a:pt x="113" y="7106"/>
                    <a:pt x="1110" y="6110"/>
                    <a:pt x="1648" y="5680"/>
                  </a:cubicBezTo>
                  <a:cubicBezTo>
                    <a:pt x="2285" y="5170"/>
                    <a:pt x="3008" y="4788"/>
                    <a:pt x="3650" y="4287"/>
                  </a:cubicBezTo>
                  <a:cubicBezTo>
                    <a:pt x="4259" y="3810"/>
                    <a:pt x="4925" y="3126"/>
                    <a:pt x="4906" y="2299"/>
                  </a:cubicBezTo>
                  <a:cubicBezTo>
                    <a:pt x="4892" y="1846"/>
                    <a:pt x="4627" y="1497"/>
                    <a:pt x="4320" y="1194"/>
                  </a:cubicBezTo>
                  <a:cubicBezTo>
                    <a:pt x="4160" y="1034"/>
                    <a:pt x="3990" y="888"/>
                    <a:pt x="3843" y="718"/>
                  </a:cubicBezTo>
                  <a:cubicBezTo>
                    <a:pt x="3806" y="670"/>
                    <a:pt x="3744" y="609"/>
                    <a:pt x="3768" y="538"/>
                  </a:cubicBezTo>
                  <a:cubicBezTo>
                    <a:pt x="3787" y="482"/>
                    <a:pt x="3876" y="430"/>
                    <a:pt x="3924" y="392"/>
                  </a:cubicBezTo>
                  <a:cubicBezTo>
                    <a:pt x="4037" y="302"/>
                    <a:pt x="4150" y="217"/>
                    <a:pt x="4268" y="127"/>
                  </a:cubicBezTo>
                  <a:cubicBezTo>
                    <a:pt x="4326" y="81"/>
                    <a:pt x="4214" y="0"/>
                    <a:pt x="4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41"/>
            <p:cNvSpPr/>
            <p:nvPr/>
          </p:nvSpPr>
          <p:spPr>
            <a:xfrm>
              <a:off x="2546859" y="1791417"/>
              <a:ext cx="312642" cy="373798"/>
            </a:xfrm>
            <a:custGeom>
              <a:avLst/>
              <a:gdLst/>
              <a:ahLst/>
              <a:cxnLst/>
              <a:rect l="l" t="t" r="r" b="b"/>
              <a:pathLst>
                <a:path w="3098" h="3704" extrusionOk="0">
                  <a:moveTo>
                    <a:pt x="1059" y="1"/>
                  </a:moveTo>
                  <a:cubicBezTo>
                    <a:pt x="746" y="1"/>
                    <a:pt x="398" y="65"/>
                    <a:pt x="19" y="196"/>
                  </a:cubicBezTo>
                  <a:cubicBezTo>
                    <a:pt x="10" y="196"/>
                    <a:pt x="5" y="200"/>
                    <a:pt x="0" y="200"/>
                  </a:cubicBezTo>
                  <a:lnTo>
                    <a:pt x="95" y="474"/>
                  </a:lnTo>
                  <a:cubicBezTo>
                    <a:pt x="99" y="470"/>
                    <a:pt x="104" y="470"/>
                    <a:pt x="109" y="465"/>
                  </a:cubicBezTo>
                  <a:cubicBezTo>
                    <a:pt x="405" y="364"/>
                    <a:pt x="733" y="288"/>
                    <a:pt x="1051" y="288"/>
                  </a:cubicBezTo>
                  <a:cubicBezTo>
                    <a:pt x="1625" y="288"/>
                    <a:pt x="2168" y="535"/>
                    <a:pt x="2441" y="1324"/>
                  </a:cubicBezTo>
                  <a:cubicBezTo>
                    <a:pt x="2861" y="2547"/>
                    <a:pt x="1960" y="3147"/>
                    <a:pt x="1129" y="3430"/>
                  </a:cubicBezTo>
                  <a:cubicBezTo>
                    <a:pt x="1124" y="3435"/>
                    <a:pt x="1119" y="3435"/>
                    <a:pt x="1114" y="3435"/>
                  </a:cubicBezTo>
                  <a:lnTo>
                    <a:pt x="1204" y="3704"/>
                  </a:lnTo>
                  <a:cubicBezTo>
                    <a:pt x="1214" y="3704"/>
                    <a:pt x="1218" y="3704"/>
                    <a:pt x="1223" y="3699"/>
                  </a:cubicBezTo>
                  <a:cubicBezTo>
                    <a:pt x="2569" y="3236"/>
                    <a:pt x="3097" y="2358"/>
                    <a:pt x="2710" y="1230"/>
                  </a:cubicBezTo>
                  <a:cubicBezTo>
                    <a:pt x="2429" y="419"/>
                    <a:pt x="1858" y="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41"/>
            <p:cNvSpPr/>
            <p:nvPr/>
          </p:nvSpPr>
          <p:spPr>
            <a:xfrm>
              <a:off x="2581574" y="2129387"/>
              <a:ext cx="100716" cy="74477"/>
            </a:xfrm>
            <a:custGeom>
              <a:avLst/>
              <a:gdLst/>
              <a:ahLst/>
              <a:cxnLst/>
              <a:rect l="l" t="t" r="r" b="b"/>
              <a:pathLst>
                <a:path w="998" h="738" extrusionOk="0">
                  <a:moveTo>
                    <a:pt x="764" y="0"/>
                  </a:moveTo>
                  <a:cubicBezTo>
                    <a:pt x="752" y="0"/>
                    <a:pt x="740" y="2"/>
                    <a:pt x="728" y="5"/>
                  </a:cubicBezTo>
                  <a:lnTo>
                    <a:pt x="95" y="223"/>
                  </a:lnTo>
                  <a:cubicBezTo>
                    <a:pt x="34" y="246"/>
                    <a:pt x="1" y="312"/>
                    <a:pt x="20" y="378"/>
                  </a:cubicBezTo>
                  <a:lnTo>
                    <a:pt x="119" y="657"/>
                  </a:lnTo>
                  <a:cubicBezTo>
                    <a:pt x="134" y="707"/>
                    <a:pt x="183" y="738"/>
                    <a:pt x="234" y="738"/>
                  </a:cubicBezTo>
                  <a:cubicBezTo>
                    <a:pt x="246" y="738"/>
                    <a:pt x="258" y="736"/>
                    <a:pt x="270" y="733"/>
                  </a:cubicBezTo>
                  <a:lnTo>
                    <a:pt x="903" y="511"/>
                  </a:lnTo>
                  <a:cubicBezTo>
                    <a:pt x="964" y="492"/>
                    <a:pt x="997" y="421"/>
                    <a:pt x="978" y="360"/>
                  </a:cubicBezTo>
                  <a:lnTo>
                    <a:pt x="879" y="81"/>
                  </a:lnTo>
                  <a:cubicBezTo>
                    <a:pt x="864" y="31"/>
                    <a:pt x="814" y="0"/>
                    <a:pt x="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41"/>
            <p:cNvSpPr/>
            <p:nvPr/>
          </p:nvSpPr>
          <p:spPr>
            <a:xfrm>
              <a:off x="2467741" y="1798784"/>
              <a:ext cx="101624" cy="75890"/>
            </a:xfrm>
            <a:custGeom>
              <a:avLst/>
              <a:gdLst/>
              <a:ahLst/>
              <a:cxnLst/>
              <a:rect l="l" t="t" r="r" b="b"/>
              <a:pathLst>
                <a:path w="1007" h="752" extrusionOk="0">
                  <a:moveTo>
                    <a:pt x="784" y="1"/>
                  </a:moveTo>
                  <a:cubicBezTo>
                    <a:pt x="775" y="1"/>
                    <a:pt x="765" y="2"/>
                    <a:pt x="756" y="5"/>
                  </a:cubicBezTo>
                  <a:lnTo>
                    <a:pt x="76" y="241"/>
                  </a:lnTo>
                  <a:cubicBezTo>
                    <a:pt x="24" y="255"/>
                    <a:pt x="0" y="312"/>
                    <a:pt x="14" y="359"/>
                  </a:cubicBezTo>
                  <a:lnTo>
                    <a:pt x="128" y="689"/>
                  </a:lnTo>
                  <a:cubicBezTo>
                    <a:pt x="143" y="726"/>
                    <a:pt x="178" y="752"/>
                    <a:pt x="215" y="752"/>
                  </a:cubicBezTo>
                  <a:cubicBezTo>
                    <a:pt x="225" y="752"/>
                    <a:pt x="236" y="750"/>
                    <a:pt x="246" y="746"/>
                  </a:cubicBezTo>
                  <a:lnTo>
                    <a:pt x="930" y="510"/>
                  </a:lnTo>
                  <a:cubicBezTo>
                    <a:pt x="978" y="496"/>
                    <a:pt x="1006" y="439"/>
                    <a:pt x="987" y="392"/>
                  </a:cubicBezTo>
                  <a:lnTo>
                    <a:pt x="874" y="61"/>
                  </a:lnTo>
                  <a:cubicBezTo>
                    <a:pt x="862" y="23"/>
                    <a:pt x="823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41"/>
            <p:cNvSpPr/>
            <p:nvPr/>
          </p:nvSpPr>
          <p:spPr>
            <a:xfrm>
              <a:off x="2235633" y="1859738"/>
              <a:ext cx="191642" cy="169743"/>
            </a:xfrm>
            <a:custGeom>
              <a:avLst/>
              <a:gdLst/>
              <a:ahLst/>
              <a:cxnLst/>
              <a:rect l="l" t="t" r="r" b="b"/>
              <a:pathLst>
                <a:path w="1899" h="1682" extrusionOk="0">
                  <a:moveTo>
                    <a:pt x="1856" y="0"/>
                  </a:moveTo>
                  <a:cubicBezTo>
                    <a:pt x="1644" y="62"/>
                    <a:pt x="572" y="421"/>
                    <a:pt x="152" y="1242"/>
                  </a:cubicBezTo>
                  <a:cubicBezTo>
                    <a:pt x="76" y="1384"/>
                    <a:pt x="29" y="1530"/>
                    <a:pt x="1" y="1681"/>
                  </a:cubicBezTo>
                  <a:cubicBezTo>
                    <a:pt x="43" y="1667"/>
                    <a:pt x="81" y="1658"/>
                    <a:pt x="124" y="1653"/>
                  </a:cubicBezTo>
                  <a:cubicBezTo>
                    <a:pt x="147" y="1525"/>
                    <a:pt x="190" y="1407"/>
                    <a:pt x="251" y="1294"/>
                  </a:cubicBezTo>
                  <a:cubicBezTo>
                    <a:pt x="652" y="510"/>
                    <a:pt x="1687" y="166"/>
                    <a:pt x="1890" y="104"/>
                  </a:cubicBezTo>
                  <a:lnTo>
                    <a:pt x="1899" y="104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41"/>
            <p:cNvSpPr/>
            <p:nvPr/>
          </p:nvSpPr>
          <p:spPr>
            <a:xfrm>
              <a:off x="2215652" y="1977003"/>
              <a:ext cx="68220" cy="70037"/>
            </a:xfrm>
            <a:custGeom>
              <a:avLst/>
              <a:gdLst/>
              <a:ahLst/>
              <a:cxnLst/>
              <a:rect l="l" t="t" r="r" b="b"/>
              <a:pathLst>
                <a:path w="676" h="694" extrusionOk="0">
                  <a:moveTo>
                    <a:pt x="351" y="1"/>
                  </a:moveTo>
                  <a:cubicBezTo>
                    <a:pt x="198" y="1"/>
                    <a:pt x="59" y="126"/>
                    <a:pt x="29" y="297"/>
                  </a:cubicBezTo>
                  <a:cubicBezTo>
                    <a:pt x="1" y="486"/>
                    <a:pt x="114" y="661"/>
                    <a:pt x="284" y="689"/>
                  </a:cubicBezTo>
                  <a:cubicBezTo>
                    <a:pt x="299" y="692"/>
                    <a:pt x="315" y="693"/>
                    <a:pt x="330" y="693"/>
                  </a:cubicBezTo>
                  <a:cubicBezTo>
                    <a:pt x="482" y="693"/>
                    <a:pt x="617" y="568"/>
                    <a:pt x="647" y="396"/>
                  </a:cubicBezTo>
                  <a:cubicBezTo>
                    <a:pt x="676" y="208"/>
                    <a:pt x="567" y="33"/>
                    <a:pt x="397" y="5"/>
                  </a:cubicBezTo>
                  <a:cubicBezTo>
                    <a:pt x="382" y="2"/>
                    <a:pt x="366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41"/>
            <p:cNvSpPr/>
            <p:nvPr/>
          </p:nvSpPr>
          <p:spPr>
            <a:xfrm>
              <a:off x="2443924" y="2146643"/>
              <a:ext cx="220202" cy="125642"/>
            </a:xfrm>
            <a:custGeom>
              <a:avLst/>
              <a:gdLst/>
              <a:ahLst/>
              <a:cxnLst/>
              <a:rect l="l" t="t" r="r" b="b"/>
              <a:pathLst>
                <a:path w="2182" h="1245" extrusionOk="0">
                  <a:moveTo>
                    <a:pt x="1771" y="1"/>
                  </a:moveTo>
                  <a:cubicBezTo>
                    <a:pt x="1574" y="1"/>
                    <a:pt x="1299" y="109"/>
                    <a:pt x="982" y="217"/>
                  </a:cubicBezTo>
                  <a:cubicBezTo>
                    <a:pt x="449" y="401"/>
                    <a:pt x="0" y="514"/>
                    <a:pt x="123" y="864"/>
                  </a:cubicBezTo>
                  <a:cubicBezTo>
                    <a:pt x="205" y="1106"/>
                    <a:pt x="487" y="1244"/>
                    <a:pt x="831" y="1244"/>
                  </a:cubicBezTo>
                  <a:cubicBezTo>
                    <a:pt x="982" y="1244"/>
                    <a:pt x="1145" y="1218"/>
                    <a:pt x="1308" y="1161"/>
                  </a:cubicBezTo>
                  <a:cubicBezTo>
                    <a:pt x="1842" y="977"/>
                    <a:pt x="2182" y="547"/>
                    <a:pt x="2059" y="198"/>
                  </a:cubicBezTo>
                  <a:cubicBezTo>
                    <a:pt x="2010" y="54"/>
                    <a:pt x="1910" y="1"/>
                    <a:pt x="1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41"/>
            <p:cNvSpPr/>
            <p:nvPr/>
          </p:nvSpPr>
          <p:spPr>
            <a:xfrm>
              <a:off x="2326660" y="1786068"/>
              <a:ext cx="219798" cy="125642"/>
            </a:xfrm>
            <a:custGeom>
              <a:avLst/>
              <a:gdLst/>
              <a:ahLst/>
              <a:cxnLst/>
              <a:rect l="l" t="t" r="r" b="b"/>
              <a:pathLst>
                <a:path w="2178" h="1245" extrusionOk="0">
                  <a:moveTo>
                    <a:pt x="1347" y="0"/>
                  </a:moveTo>
                  <a:cubicBezTo>
                    <a:pt x="1196" y="0"/>
                    <a:pt x="1033" y="27"/>
                    <a:pt x="870" y="84"/>
                  </a:cubicBezTo>
                  <a:cubicBezTo>
                    <a:pt x="336" y="268"/>
                    <a:pt x="1" y="697"/>
                    <a:pt x="119" y="1047"/>
                  </a:cubicBezTo>
                  <a:cubicBezTo>
                    <a:pt x="167" y="1191"/>
                    <a:pt x="268" y="1244"/>
                    <a:pt x="408" y="1244"/>
                  </a:cubicBezTo>
                  <a:cubicBezTo>
                    <a:pt x="606" y="1244"/>
                    <a:pt x="882" y="1136"/>
                    <a:pt x="1195" y="1028"/>
                  </a:cubicBezTo>
                  <a:cubicBezTo>
                    <a:pt x="1729" y="844"/>
                    <a:pt x="2177" y="730"/>
                    <a:pt x="2055" y="381"/>
                  </a:cubicBezTo>
                  <a:cubicBezTo>
                    <a:pt x="1973" y="138"/>
                    <a:pt x="1690" y="0"/>
                    <a:pt x="1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41"/>
            <p:cNvSpPr/>
            <p:nvPr/>
          </p:nvSpPr>
          <p:spPr>
            <a:xfrm>
              <a:off x="2363393" y="1790004"/>
              <a:ext cx="157330" cy="51266"/>
            </a:xfrm>
            <a:custGeom>
              <a:avLst/>
              <a:gdLst/>
              <a:ahLst/>
              <a:cxnLst/>
              <a:rect l="l" t="t" r="r" b="b"/>
              <a:pathLst>
                <a:path w="1559" h="508" extrusionOk="0">
                  <a:moveTo>
                    <a:pt x="955" y="0"/>
                  </a:moveTo>
                  <a:cubicBezTo>
                    <a:pt x="824" y="0"/>
                    <a:pt x="684" y="24"/>
                    <a:pt x="543" y="73"/>
                  </a:cubicBezTo>
                  <a:cubicBezTo>
                    <a:pt x="307" y="153"/>
                    <a:pt x="118" y="290"/>
                    <a:pt x="0" y="441"/>
                  </a:cubicBezTo>
                  <a:cubicBezTo>
                    <a:pt x="175" y="484"/>
                    <a:pt x="373" y="507"/>
                    <a:pt x="586" y="507"/>
                  </a:cubicBezTo>
                  <a:cubicBezTo>
                    <a:pt x="973" y="507"/>
                    <a:pt x="1318" y="427"/>
                    <a:pt x="1558" y="299"/>
                  </a:cubicBezTo>
                  <a:cubicBezTo>
                    <a:pt x="1471" y="109"/>
                    <a:pt x="1236" y="0"/>
                    <a:pt x="955" y="0"/>
                  </a:cubicBezTo>
                  <a:close/>
                </a:path>
              </a:pathLst>
            </a:custGeom>
            <a:solidFill>
              <a:srgbClr val="FFFFFF">
                <a:alpha val="20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41"/>
            <p:cNvSpPr/>
            <p:nvPr/>
          </p:nvSpPr>
          <p:spPr>
            <a:xfrm>
              <a:off x="2468649" y="2153909"/>
              <a:ext cx="170752" cy="67615"/>
            </a:xfrm>
            <a:custGeom>
              <a:avLst/>
              <a:gdLst/>
              <a:ahLst/>
              <a:cxnLst/>
              <a:rect l="l" t="t" r="r" b="b"/>
              <a:pathLst>
                <a:path w="1692" h="670" extrusionOk="0">
                  <a:moveTo>
                    <a:pt x="1463" y="0"/>
                  </a:moveTo>
                  <a:cubicBezTo>
                    <a:pt x="1289" y="0"/>
                    <a:pt x="1047" y="97"/>
                    <a:pt x="770" y="192"/>
                  </a:cubicBezTo>
                  <a:cubicBezTo>
                    <a:pt x="383" y="324"/>
                    <a:pt x="48" y="414"/>
                    <a:pt x="1" y="612"/>
                  </a:cubicBezTo>
                  <a:cubicBezTo>
                    <a:pt x="83" y="650"/>
                    <a:pt x="202" y="669"/>
                    <a:pt x="342" y="669"/>
                  </a:cubicBezTo>
                  <a:cubicBezTo>
                    <a:pt x="499" y="669"/>
                    <a:pt x="685" y="646"/>
                    <a:pt x="879" y="598"/>
                  </a:cubicBezTo>
                  <a:cubicBezTo>
                    <a:pt x="1294" y="490"/>
                    <a:pt x="1620" y="291"/>
                    <a:pt x="1691" y="121"/>
                  </a:cubicBezTo>
                  <a:cubicBezTo>
                    <a:pt x="1644" y="34"/>
                    <a:pt x="1565" y="0"/>
                    <a:pt x="1463" y="0"/>
                  </a:cubicBezTo>
                  <a:close/>
                </a:path>
              </a:pathLst>
            </a:custGeom>
            <a:solidFill>
              <a:srgbClr val="FFFFFF">
                <a:alpha val="20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41"/>
            <p:cNvSpPr/>
            <p:nvPr/>
          </p:nvSpPr>
          <p:spPr>
            <a:xfrm>
              <a:off x="2495694" y="1580905"/>
              <a:ext cx="48339" cy="100413"/>
            </a:xfrm>
            <a:custGeom>
              <a:avLst/>
              <a:gdLst/>
              <a:ahLst/>
              <a:cxnLst/>
              <a:rect l="l" t="t" r="r" b="b"/>
              <a:pathLst>
                <a:path w="479" h="995" extrusionOk="0">
                  <a:moveTo>
                    <a:pt x="362" y="1"/>
                  </a:moveTo>
                  <a:cubicBezTo>
                    <a:pt x="299" y="1"/>
                    <a:pt x="237" y="51"/>
                    <a:pt x="219" y="115"/>
                  </a:cubicBezTo>
                  <a:lnTo>
                    <a:pt x="11" y="931"/>
                  </a:lnTo>
                  <a:cubicBezTo>
                    <a:pt x="1" y="971"/>
                    <a:pt x="26" y="995"/>
                    <a:pt x="54" y="995"/>
                  </a:cubicBezTo>
                  <a:cubicBezTo>
                    <a:pt x="75" y="995"/>
                    <a:pt x="98" y="981"/>
                    <a:pt x="106" y="950"/>
                  </a:cubicBezTo>
                  <a:lnTo>
                    <a:pt x="465" y="133"/>
                  </a:lnTo>
                  <a:cubicBezTo>
                    <a:pt x="479" y="67"/>
                    <a:pt x="436" y="6"/>
                    <a:pt x="370" y="1"/>
                  </a:cubicBezTo>
                  <a:cubicBezTo>
                    <a:pt x="367" y="1"/>
                    <a:pt x="365" y="1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41"/>
            <p:cNvSpPr/>
            <p:nvPr/>
          </p:nvSpPr>
          <p:spPr>
            <a:xfrm>
              <a:off x="2126038" y="1881636"/>
              <a:ext cx="114037" cy="29165"/>
            </a:xfrm>
            <a:custGeom>
              <a:avLst/>
              <a:gdLst/>
              <a:ahLst/>
              <a:cxnLst/>
              <a:rect l="l" t="t" r="r" b="b"/>
              <a:pathLst>
                <a:path w="1130" h="289" extrusionOk="0">
                  <a:moveTo>
                    <a:pt x="195" y="1"/>
                  </a:moveTo>
                  <a:cubicBezTo>
                    <a:pt x="119" y="1"/>
                    <a:pt x="43" y="62"/>
                    <a:pt x="25" y="142"/>
                  </a:cubicBezTo>
                  <a:lnTo>
                    <a:pt x="20" y="142"/>
                  </a:lnTo>
                  <a:cubicBezTo>
                    <a:pt x="1" y="222"/>
                    <a:pt x="39" y="289"/>
                    <a:pt x="114" y="289"/>
                  </a:cubicBezTo>
                  <a:lnTo>
                    <a:pt x="1026" y="147"/>
                  </a:lnTo>
                  <a:cubicBezTo>
                    <a:pt x="1101" y="147"/>
                    <a:pt x="1129" y="19"/>
                    <a:pt x="1054" y="19"/>
                  </a:cubicBezTo>
                  <a:lnTo>
                    <a:pt x="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41"/>
            <p:cNvSpPr/>
            <p:nvPr/>
          </p:nvSpPr>
          <p:spPr>
            <a:xfrm>
              <a:off x="2381457" y="1552043"/>
              <a:ext cx="32495" cy="150569"/>
            </a:xfrm>
            <a:custGeom>
              <a:avLst/>
              <a:gdLst/>
              <a:ahLst/>
              <a:cxnLst/>
              <a:rect l="l" t="t" r="r" b="b"/>
              <a:pathLst>
                <a:path w="322" h="1492" extrusionOk="0">
                  <a:moveTo>
                    <a:pt x="162" y="0"/>
                  </a:moveTo>
                  <a:cubicBezTo>
                    <a:pt x="147" y="0"/>
                    <a:pt x="131" y="3"/>
                    <a:pt x="114" y="9"/>
                  </a:cubicBezTo>
                  <a:cubicBezTo>
                    <a:pt x="48" y="28"/>
                    <a:pt x="1" y="98"/>
                    <a:pt x="10" y="160"/>
                  </a:cubicBezTo>
                  <a:lnTo>
                    <a:pt x="213" y="1458"/>
                  </a:lnTo>
                  <a:cubicBezTo>
                    <a:pt x="217" y="1482"/>
                    <a:pt x="232" y="1491"/>
                    <a:pt x="249" y="1491"/>
                  </a:cubicBezTo>
                  <a:cubicBezTo>
                    <a:pt x="281" y="1491"/>
                    <a:pt x="322" y="1458"/>
                    <a:pt x="312" y="1416"/>
                  </a:cubicBezTo>
                  <a:lnTo>
                    <a:pt x="256" y="75"/>
                  </a:lnTo>
                  <a:cubicBezTo>
                    <a:pt x="248" y="28"/>
                    <a:pt x="211" y="0"/>
                    <a:pt x="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41"/>
            <p:cNvSpPr/>
            <p:nvPr/>
          </p:nvSpPr>
          <p:spPr>
            <a:xfrm>
              <a:off x="2171349" y="1549924"/>
              <a:ext cx="178826" cy="185688"/>
            </a:xfrm>
            <a:custGeom>
              <a:avLst/>
              <a:gdLst/>
              <a:ahLst/>
              <a:cxnLst/>
              <a:rect l="l" t="t" r="r" b="b"/>
              <a:pathLst>
                <a:path w="1772" h="1840" extrusionOk="0">
                  <a:moveTo>
                    <a:pt x="175" y="1"/>
                  </a:moveTo>
                  <a:cubicBezTo>
                    <a:pt x="143" y="1"/>
                    <a:pt x="107" y="14"/>
                    <a:pt x="76" y="39"/>
                  </a:cubicBezTo>
                  <a:cubicBezTo>
                    <a:pt x="19" y="91"/>
                    <a:pt x="1" y="162"/>
                    <a:pt x="38" y="209"/>
                  </a:cubicBezTo>
                  <a:lnTo>
                    <a:pt x="1639" y="1824"/>
                  </a:lnTo>
                  <a:cubicBezTo>
                    <a:pt x="1648" y="1835"/>
                    <a:pt x="1659" y="1839"/>
                    <a:pt x="1671" y="1839"/>
                  </a:cubicBezTo>
                  <a:cubicBezTo>
                    <a:pt x="1716" y="1839"/>
                    <a:pt x="1772" y="1772"/>
                    <a:pt x="1738" y="1734"/>
                  </a:cubicBezTo>
                  <a:lnTo>
                    <a:pt x="246" y="30"/>
                  </a:lnTo>
                  <a:cubicBezTo>
                    <a:pt x="229" y="10"/>
                    <a:pt x="203" y="1"/>
                    <a:pt x="1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41"/>
            <p:cNvSpPr/>
            <p:nvPr/>
          </p:nvSpPr>
          <p:spPr>
            <a:xfrm>
              <a:off x="2106056" y="1744390"/>
              <a:ext cx="177211" cy="53284"/>
            </a:xfrm>
            <a:custGeom>
              <a:avLst/>
              <a:gdLst/>
              <a:ahLst/>
              <a:cxnLst/>
              <a:rect l="l" t="t" r="r" b="b"/>
              <a:pathLst>
                <a:path w="1756" h="528" extrusionOk="0">
                  <a:moveTo>
                    <a:pt x="190" y="1"/>
                  </a:moveTo>
                  <a:cubicBezTo>
                    <a:pt x="132" y="1"/>
                    <a:pt x="70" y="40"/>
                    <a:pt x="38" y="100"/>
                  </a:cubicBezTo>
                  <a:cubicBezTo>
                    <a:pt x="1" y="171"/>
                    <a:pt x="20" y="246"/>
                    <a:pt x="86" y="265"/>
                  </a:cubicBezTo>
                  <a:lnTo>
                    <a:pt x="1648" y="525"/>
                  </a:lnTo>
                  <a:cubicBezTo>
                    <a:pt x="1655" y="527"/>
                    <a:pt x="1662" y="528"/>
                    <a:pt x="1668" y="528"/>
                  </a:cubicBezTo>
                  <a:cubicBezTo>
                    <a:pt x="1723" y="528"/>
                    <a:pt x="1755" y="462"/>
                    <a:pt x="1700" y="445"/>
                  </a:cubicBezTo>
                  <a:lnTo>
                    <a:pt x="223" y="5"/>
                  </a:lnTo>
                  <a:cubicBezTo>
                    <a:pt x="212" y="2"/>
                    <a:pt x="201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41"/>
            <p:cNvSpPr/>
            <p:nvPr/>
          </p:nvSpPr>
          <p:spPr>
            <a:xfrm>
              <a:off x="1368458" y="2853161"/>
              <a:ext cx="436569" cy="353817"/>
            </a:xfrm>
            <a:custGeom>
              <a:avLst/>
              <a:gdLst/>
              <a:ahLst/>
              <a:cxnLst/>
              <a:rect l="l" t="t" r="r" b="b"/>
              <a:pathLst>
                <a:path w="4326" h="3506" extrusionOk="0">
                  <a:moveTo>
                    <a:pt x="2024" y="0"/>
                  </a:moveTo>
                  <a:cubicBezTo>
                    <a:pt x="1941" y="0"/>
                    <a:pt x="1856" y="5"/>
                    <a:pt x="1771" y="15"/>
                  </a:cubicBezTo>
                  <a:cubicBezTo>
                    <a:pt x="652" y="147"/>
                    <a:pt x="1" y="1096"/>
                    <a:pt x="317" y="2083"/>
                  </a:cubicBezTo>
                  <a:cubicBezTo>
                    <a:pt x="586" y="2927"/>
                    <a:pt x="1474" y="3506"/>
                    <a:pt x="2388" y="3506"/>
                  </a:cubicBezTo>
                  <a:cubicBezTo>
                    <a:pt x="2486" y="3506"/>
                    <a:pt x="2584" y="3499"/>
                    <a:pt x="2682" y="3485"/>
                  </a:cubicBezTo>
                  <a:cubicBezTo>
                    <a:pt x="3679" y="3344"/>
                    <a:pt x="4326" y="2513"/>
                    <a:pt x="4132" y="1587"/>
                  </a:cubicBezTo>
                  <a:cubicBezTo>
                    <a:pt x="3945" y="685"/>
                    <a:pt x="3029" y="0"/>
                    <a:pt x="20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41"/>
            <p:cNvSpPr/>
            <p:nvPr/>
          </p:nvSpPr>
          <p:spPr>
            <a:xfrm>
              <a:off x="1400651" y="2540723"/>
              <a:ext cx="378642" cy="608230"/>
            </a:xfrm>
            <a:custGeom>
              <a:avLst/>
              <a:gdLst/>
              <a:ahLst/>
              <a:cxnLst/>
              <a:rect l="l" t="t" r="r" b="b"/>
              <a:pathLst>
                <a:path w="3752" h="6027" extrusionOk="0">
                  <a:moveTo>
                    <a:pt x="2142" y="0"/>
                  </a:moveTo>
                  <a:cubicBezTo>
                    <a:pt x="1801" y="0"/>
                    <a:pt x="1498" y="87"/>
                    <a:pt x="1410" y="202"/>
                  </a:cubicBezTo>
                  <a:cubicBezTo>
                    <a:pt x="1235" y="434"/>
                    <a:pt x="258" y="3668"/>
                    <a:pt x="163" y="4254"/>
                  </a:cubicBezTo>
                  <a:cubicBezTo>
                    <a:pt x="0" y="5255"/>
                    <a:pt x="1361" y="6027"/>
                    <a:pt x="2403" y="6027"/>
                  </a:cubicBezTo>
                  <a:cubicBezTo>
                    <a:pt x="2932" y="6027"/>
                    <a:pt x="3379" y="5828"/>
                    <a:pt x="3501" y="5358"/>
                  </a:cubicBezTo>
                  <a:cubicBezTo>
                    <a:pt x="3752" y="4386"/>
                    <a:pt x="3615" y="1005"/>
                    <a:pt x="3190" y="420"/>
                  </a:cubicBezTo>
                  <a:cubicBezTo>
                    <a:pt x="2962" y="112"/>
                    <a:pt x="2528" y="0"/>
                    <a:pt x="2142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41"/>
            <p:cNvSpPr/>
            <p:nvPr/>
          </p:nvSpPr>
          <p:spPr>
            <a:xfrm>
              <a:off x="1400550" y="2514081"/>
              <a:ext cx="338780" cy="634771"/>
            </a:xfrm>
            <a:custGeom>
              <a:avLst/>
              <a:gdLst/>
              <a:ahLst/>
              <a:cxnLst/>
              <a:rect l="l" t="t" r="r" b="b"/>
              <a:pathLst>
                <a:path w="3357" h="6290" extrusionOk="0">
                  <a:moveTo>
                    <a:pt x="1549" y="1"/>
                  </a:moveTo>
                  <a:cubicBezTo>
                    <a:pt x="1506" y="1"/>
                    <a:pt x="1473" y="14"/>
                    <a:pt x="1449" y="46"/>
                  </a:cubicBezTo>
                  <a:cubicBezTo>
                    <a:pt x="1274" y="273"/>
                    <a:pt x="259" y="3932"/>
                    <a:pt x="164" y="4518"/>
                  </a:cubicBezTo>
                  <a:cubicBezTo>
                    <a:pt x="1" y="5519"/>
                    <a:pt x="1359" y="6290"/>
                    <a:pt x="2400" y="6290"/>
                  </a:cubicBezTo>
                  <a:cubicBezTo>
                    <a:pt x="2801" y="6290"/>
                    <a:pt x="3155" y="6175"/>
                    <a:pt x="3356" y="5915"/>
                  </a:cubicBezTo>
                  <a:cubicBezTo>
                    <a:pt x="2629" y="5509"/>
                    <a:pt x="2095" y="4064"/>
                    <a:pt x="2095" y="2346"/>
                  </a:cubicBezTo>
                  <a:cubicBezTo>
                    <a:pt x="2095" y="1571"/>
                    <a:pt x="2204" y="854"/>
                    <a:pt x="2388" y="259"/>
                  </a:cubicBezTo>
                  <a:cubicBezTo>
                    <a:pt x="1991" y="181"/>
                    <a:pt x="1707" y="1"/>
                    <a:pt x="1549" y="1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41"/>
            <p:cNvSpPr/>
            <p:nvPr/>
          </p:nvSpPr>
          <p:spPr>
            <a:xfrm>
              <a:off x="1505200" y="2419623"/>
              <a:ext cx="251688" cy="274092"/>
            </a:xfrm>
            <a:custGeom>
              <a:avLst/>
              <a:gdLst/>
              <a:ahLst/>
              <a:cxnLst/>
              <a:rect l="l" t="t" r="r" b="b"/>
              <a:pathLst>
                <a:path w="2494" h="2716" extrusionOk="0">
                  <a:moveTo>
                    <a:pt x="430" y="0"/>
                  </a:moveTo>
                  <a:cubicBezTo>
                    <a:pt x="251" y="0"/>
                    <a:pt x="1" y="1069"/>
                    <a:pt x="459" y="1506"/>
                  </a:cubicBezTo>
                  <a:cubicBezTo>
                    <a:pt x="799" y="1827"/>
                    <a:pt x="1469" y="2399"/>
                    <a:pt x="2262" y="2715"/>
                  </a:cubicBezTo>
                  <a:cubicBezTo>
                    <a:pt x="2262" y="2715"/>
                    <a:pt x="2494" y="2097"/>
                    <a:pt x="2107" y="1572"/>
                  </a:cubicBezTo>
                  <a:cubicBezTo>
                    <a:pt x="1719" y="1048"/>
                    <a:pt x="742" y="586"/>
                    <a:pt x="497" y="62"/>
                  </a:cubicBezTo>
                  <a:cubicBezTo>
                    <a:pt x="477" y="19"/>
                    <a:pt x="454" y="0"/>
                    <a:pt x="43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41"/>
            <p:cNvSpPr/>
            <p:nvPr/>
          </p:nvSpPr>
          <p:spPr>
            <a:xfrm>
              <a:off x="1567163" y="3226754"/>
              <a:ext cx="150165" cy="1481469"/>
            </a:xfrm>
            <a:custGeom>
              <a:avLst/>
              <a:gdLst/>
              <a:ahLst/>
              <a:cxnLst/>
              <a:rect l="l" t="t" r="r" b="b"/>
              <a:pathLst>
                <a:path w="1488" h="14680" extrusionOk="0">
                  <a:moveTo>
                    <a:pt x="1" y="0"/>
                  </a:moveTo>
                  <a:lnTo>
                    <a:pt x="699" y="14680"/>
                  </a:lnTo>
                  <a:lnTo>
                    <a:pt x="1488" y="14680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41"/>
            <p:cNvSpPr/>
            <p:nvPr/>
          </p:nvSpPr>
          <p:spPr>
            <a:xfrm>
              <a:off x="2404365" y="3226754"/>
              <a:ext cx="1029258" cy="1481469"/>
            </a:xfrm>
            <a:custGeom>
              <a:avLst/>
              <a:gdLst/>
              <a:ahLst/>
              <a:cxnLst/>
              <a:rect l="l" t="t" r="r" b="b"/>
              <a:pathLst>
                <a:path w="10199" h="14680" extrusionOk="0">
                  <a:moveTo>
                    <a:pt x="0" y="0"/>
                  </a:moveTo>
                  <a:lnTo>
                    <a:pt x="0" y="14680"/>
                  </a:lnTo>
                  <a:lnTo>
                    <a:pt x="9425" y="14680"/>
                  </a:lnTo>
                  <a:lnTo>
                    <a:pt x="10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41"/>
            <p:cNvSpPr/>
            <p:nvPr/>
          </p:nvSpPr>
          <p:spPr>
            <a:xfrm>
              <a:off x="2472484" y="3226754"/>
              <a:ext cx="1029359" cy="1481469"/>
            </a:xfrm>
            <a:custGeom>
              <a:avLst/>
              <a:gdLst/>
              <a:ahLst/>
              <a:cxnLst/>
              <a:rect l="l" t="t" r="r" b="b"/>
              <a:pathLst>
                <a:path w="10200" h="14680" extrusionOk="0">
                  <a:moveTo>
                    <a:pt x="1" y="0"/>
                  </a:moveTo>
                  <a:lnTo>
                    <a:pt x="1" y="14680"/>
                  </a:lnTo>
                  <a:lnTo>
                    <a:pt x="9425" y="14680"/>
                  </a:lnTo>
                  <a:lnTo>
                    <a:pt x="10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41"/>
            <p:cNvSpPr/>
            <p:nvPr/>
          </p:nvSpPr>
          <p:spPr>
            <a:xfrm>
              <a:off x="1548594" y="2203964"/>
              <a:ext cx="57725" cy="95468"/>
            </a:xfrm>
            <a:custGeom>
              <a:avLst/>
              <a:gdLst/>
              <a:ahLst/>
              <a:cxnLst/>
              <a:rect l="l" t="t" r="r" b="b"/>
              <a:pathLst>
                <a:path w="572" h="946" extrusionOk="0">
                  <a:moveTo>
                    <a:pt x="206" y="0"/>
                  </a:moveTo>
                  <a:cubicBezTo>
                    <a:pt x="197" y="0"/>
                    <a:pt x="188" y="1"/>
                    <a:pt x="180" y="3"/>
                  </a:cubicBezTo>
                  <a:cubicBezTo>
                    <a:pt x="52" y="31"/>
                    <a:pt x="0" y="263"/>
                    <a:pt x="57" y="522"/>
                  </a:cubicBezTo>
                  <a:cubicBezTo>
                    <a:pt x="114" y="765"/>
                    <a:pt x="246" y="945"/>
                    <a:pt x="367" y="945"/>
                  </a:cubicBezTo>
                  <a:cubicBezTo>
                    <a:pt x="375" y="945"/>
                    <a:pt x="384" y="945"/>
                    <a:pt x="392" y="943"/>
                  </a:cubicBezTo>
                  <a:cubicBezTo>
                    <a:pt x="520" y="914"/>
                    <a:pt x="572" y="678"/>
                    <a:pt x="515" y="419"/>
                  </a:cubicBezTo>
                  <a:cubicBezTo>
                    <a:pt x="462" y="181"/>
                    <a:pt x="327" y="0"/>
                    <a:pt x="206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41"/>
            <p:cNvSpPr/>
            <p:nvPr/>
          </p:nvSpPr>
          <p:spPr>
            <a:xfrm>
              <a:off x="1559493" y="2246753"/>
              <a:ext cx="44000" cy="58431"/>
            </a:xfrm>
            <a:custGeom>
              <a:avLst/>
              <a:gdLst/>
              <a:ahLst/>
              <a:cxnLst/>
              <a:rect l="l" t="t" r="r" b="b"/>
              <a:pathLst>
                <a:path w="436" h="579" extrusionOk="0">
                  <a:moveTo>
                    <a:pt x="184" y="1"/>
                  </a:moveTo>
                  <a:cubicBezTo>
                    <a:pt x="175" y="1"/>
                    <a:pt x="166" y="2"/>
                    <a:pt x="157" y="4"/>
                  </a:cubicBezTo>
                  <a:cubicBezTo>
                    <a:pt x="53" y="28"/>
                    <a:pt x="1" y="174"/>
                    <a:pt x="39" y="330"/>
                  </a:cubicBezTo>
                  <a:cubicBezTo>
                    <a:pt x="69" y="472"/>
                    <a:pt x="166" y="578"/>
                    <a:pt x="258" y="578"/>
                  </a:cubicBezTo>
                  <a:cubicBezTo>
                    <a:pt x="267" y="578"/>
                    <a:pt x="275" y="577"/>
                    <a:pt x="284" y="575"/>
                  </a:cubicBezTo>
                  <a:cubicBezTo>
                    <a:pt x="383" y="552"/>
                    <a:pt x="435" y="405"/>
                    <a:pt x="402" y="245"/>
                  </a:cubicBezTo>
                  <a:cubicBezTo>
                    <a:pt x="368" y="103"/>
                    <a:pt x="275" y="1"/>
                    <a:pt x="184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41"/>
            <p:cNvSpPr/>
            <p:nvPr/>
          </p:nvSpPr>
          <p:spPr>
            <a:xfrm>
              <a:off x="2473392" y="3226754"/>
              <a:ext cx="1028450" cy="151578"/>
            </a:xfrm>
            <a:custGeom>
              <a:avLst/>
              <a:gdLst/>
              <a:ahLst/>
              <a:cxnLst/>
              <a:rect l="l" t="t" r="r" b="b"/>
              <a:pathLst>
                <a:path w="10191" h="1502" extrusionOk="0">
                  <a:moveTo>
                    <a:pt x="1" y="0"/>
                  </a:moveTo>
                  <a:lnTo>
                    <a:pt x="1" y="940"/>
                  </a:lnTo>
                  <a:lnTo>
                    <a:pt x="10110" y="1502"/>
                  </a:lnTo>
                  <a:lnTo>
                    <a:pt x="10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41"/>
            <p:cNvSpPr/>
            <p:nvPr/>
          </p:nvSpPr>
          <p:spPr>
            <a:xfrm>
              <a:off x="2461988" y="3179626"/>
              <a:ext cx="1098386" cy="67716"/>
            </a:xfrm>
            <a:custGeom>
              <a:avLst/>
              <a:gdLst/>
              <a:ahLst/>
              <a:cxnLst/>
              <a:rect l="l" t="t" r="r" b="b"/>
              <a:pathLst>
                <a:path w="10884" h="671" extrusionOk="0">
                  <a:moveTo>
                    <a:pt x="1" y="0"/>
                  </a:moveTo>
                  <a:lnTo>
                    <a:pt x="1" y="671"/>
                  </a:lnTo>
                  <a:lnTo>
                    <a:pt x="10884" y="671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41"/>
            <p:cNvSpPr/>
            <p:nvPr/>
          </p:nvSpPr>
          <p:spPr>
            <a:xfrm>
              <a:off x="1429008" y="3179626"/>
              <a:ext cx="1114129" cy="67716"/>
            </a:xfrm>
            <a:custGeom>
              <a:avLst/>
              <a:gdLst/>
              <a:ahLst/>
              <a:cxnLst/>
              <a:rect l="l" t="t" r="r" b="b"/>
              <a:pathLst>
                <a:path w="11040" h="671" extrusionOk="0">
                  <a:moveTo>
                    <a:pt x="0" y="0"/>
                  </a:moveTo>
                  <a:lnTo>
                    <a:pt x="0" y="671"/>
                  </a:lnTo>
                  <a:lnTo>
                    <a:pt x="11039" y="671"/>
                  </a:lnTo>
                  <a:lnTo>
                    <a:pt x="11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41"/>
            <p:cNvSpPr/>
            <p:nvPr/>
          </p:nvSpPr>
          <p:spPr>
            <a:xfrm>
              <a:off x="1505200" y="2332532"/>
              <a:ext cx="115954" cy="171459"/>
            </a:xfrm>
            <a:custGeom>
              <a:avLst/>
              <a:gdLst/>
              <a:ahLst/>
              <a:cxnLst/>
              <a:rect l="l" t="t" r="r" b="b"/>
              <a:pathLst>
                <a:path w="1149" h="1699" extrusionOk="0">
                  <a:moveTo>
                    <a:pt x="842" y="0"/>
                  </a:moveTo>
                  <a:cubicBezTo>
                    <a:pt x="807" y="0"/>
                    <a:pt x="768" y="7"/>
                    <a:pt x="728" y="23"/>
                  </a:cubicBezTo>
                  <a:cubicBezTo>
                    <a:pt x="520" y="103"/>
                    <a:pt x="1" y="929"/>
                    <a:pt x="204" y="1699"/>
                  </a:cubicBezTo>
                  <a:lnTo>
                    <a:pt x="874" y="1468"/>
                  </a:lnTo>
                  <a:cubicBezTo>
                    <a:pt x="577" y="1123"/>
                    <a:pt x="1148" y="330"/>
                    <a:pt x="1115" y="212"/>
                  </a:cubicBezTo>
                  <a:cubicBezTo>
                    <a:pt x="1088" y="117"/>
                    <a:pt x="988" y="0"/>
                    <a:pt x="842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41"/>
            <p:cNvSpPr/>
            <p:nvPr/>
          </p:nvSpPr>
          <p:spPr>
            <a:xfrm>
              <a:off x="1567667" y="2370880"/>
              <a:ext cx="110101" cy="177009"/>
            </a:xfrm>
            <a:custGeom>
              <a:avLst/>
              <a:gdLst/>
              <a:ahLst/>
              <a:cxnLst/>
              <a:rect l="l" t="t" r="r" b="b"/>
              <a:pathLst>
                <a:path w="1091" h="1754" extrusionOk="0">
                  <a:moveTo>
                    <a:pt x="785" y="0"/>
                  </a:moveTo>
                  <a:cubicBezTo>
                    <a:pt x="743" y="0"/>
                    <a:pt x="696" y="11"/>
                    <a:pt x="647" y="35"/>
                  </a:cubicBezTo>
                  <a:cubicBezTo>
                    <a:pt x="449" y="134"/>
                    <a:pt x="0" y="998"/>
                    <a:pt x="269" y="1753"/>
                  </a:cubicBezTo>
                  <a:lnTo>
                    <a:pt x="845" y="1536"/>
                  </a:lnTo>
                  <a:cubicBezTo>
                    <a:pt x="624" y="1026"/>
                    <a:pt x="1091" y="299"/>
                    <a:pt x="1048" y="186"/>
                  </a:cubicBezTo>
                  <a:cubicBezTo>
                    <a:pt x="1016" y="100"/>
                    <a:pt x="919" y="0"/>
                    <a:pt x="78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41"/>
            <p:cNvSpPr/>
            <p:nvPr/>
          </p:nvSpPr>
          <p:spPr>
            <a:xfrm>
              <a:off x="1636694" y="2431834"/>
              <a:ext cx="105459" cy="179835"/>
            </a:xfrm>
            <a:custGeom>
              <a:avLst/>
              <a:gdLst/>
              <a:ahLst/>
              <a:cxnLst/>
              <a:rect l="l" t="t" r="r" b="b"/>
              <a:pathLst>
                <a:path w="1045" h="1782" extrusionOk="0">
                  <a:moveTo>
                    <a:pt x="737" y="0"/>
                  </a:moveTo>
                  <a:cubicBezTo>
                    <a:pt x="691" y="0"/>
                    <a:pt x="640" y="13"/>
                    <a:pt x="586" y="44"/>
                  </a:cubicBezTo>
                  <a:cubicBezTo>
                    <a:pt x="393" y="153"/>
                    <a:pt x="1" y="1050"/>
                    <a:pt x="317" y="1782"/>
                  </a:cubicBezTo>
                  <a:lnTo>
                    <a:pt x="898" y="1607"/>
                  </a:lnTo>
                  <a:cubicBezTo>
                    <a:pt x="629" y="937"/>
                    <a:pt x="1044" y="281"/>
                    <a:pt x="992" y="172"/>
                  </a:cubicBezTo>
                  <a:cubicBezTo>
                    <a:pt x="955" y="90"/>
                    <a:pt x="860" y="0"/>
                    <a:pt x="737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41"/>
            <p:cNvSpPr/>
            <p:nvPr/>
          </p:nvSpPr>
          <p:spPr>
            <a:xfrm>
              <a:off x="1697042" y="2410137"/>
              <a:ext cx="81239" cy="32495"/>
            </a:xfrm>
            <a:custGeom>
              <a:avLst/>
              <a:gdLst/>
              <a:ahLst/>
              <a:cxnLst/>
              <a:rect l="l" t="t" r="r" b="b"/>
              <a:pathLst>
                <a:path w="805" h="322" extrusionOk="0">
                  <a:moveTo>
                    <a:pt x="432" y="1"/>
                  </a:moveTo>
                  <a:cubicBezTo>
                    <a:pt x="244" y="1"/>
                    <a:pt x="38" y="98"/>
                    <a:pt x="12" y="160"/>
                  </a:cubicBezTo>
                  <a:cubicBezTo>
                    <a:pt x="1" y="186"/>
                    <a:pt x="12" y="192"/>
                    <a:pt x="40" y="192"/>
                  </a:cubicBezTo>
                  <a:cubicBezTo>
                    <a:pt x="63" y="192"/>
                    <a:pt x="95" y="189"/>
                    <a:pt x="135" y="189"/>
                  </a:cubicBezTo>
                  <a:cubicBezTo>
                    <a:pt x="220" y="189"/>
                    <a:pt x="338" y="204"/>
                    <a:pt x="465" y="302"/>
                  </a:cubicBezTo>
                  <a:cubicBezTo>
                    <a:pt x="483" y="315"/>
                    <a:pt x="506" y="322"/>
                    <a:pt x="532" y="322"/>
                  </a:cubicBezTo>
                  <a:cubicBezTo>
                    <a:pt x="648" y="322"/>
                    <a:pt x="804" y="194"/>
                    <a:pt x="649" y="66"/>
                  </a:cubicBezTo>
                  <a:cubicBezTo>
                    <a:pt x="591" y="19"/>
                    <a:pt x="513" y="1"/>
                    <a:pt x="432" y="1"/>
                  </a:cubicBezTo>
                  <a:close/>
                </a:path>
              </a:pathLst>
            </a:custGeom>
            <a:solidFill>
              <a:srgbClr val="41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0" name="Google Shape;4350;p41"/>
          <p:cNvGrpSpPr/>
          <p:nvPr/>
        </p:nvGrpSpPr>
        <p:grpSpPr>
          <a:xfrm>
            <a:off x="4396965" y="1012263"/>
            <a:ext cx="986989" cy="846817"/>
            <a:chOff x="3728488" y="875743"/>
            <a:chExt cx="1044543" cy="896197"/>
          </a:xfrm>
        </p:grpSpPr>
        <p:sp>
          <p:nvSpPr>
            <p:cNvPr id="4351" name="Google Shape;4351;p41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41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41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41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41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41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41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41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41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41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41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41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41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41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41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41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1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1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1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1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1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41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41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1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41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41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1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41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41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41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41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1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1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41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41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1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1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1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41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707783" y="29752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Picture 59"/>
          <p:cNvPicPr/>
          <p:nvPr/>
        </p:nvPicPr>
        <p:blipFill>
          <a:blip r:embed="rId3"/>
          <a:stretch>
            <a:fillRect/>
          </a:stretch>
        </p:blipFill>
        <p:spPr>
          <a:xfrm>
            <a:off x="1257262" y="1189420"/>
            <a:ext cx="6605041" cy="359956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659015" y="468208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BFD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74705" y="1163954"/>
            <a:ext cx="6472620" cy="34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7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2" name="Google Shape;4562;p43"/>
          <p:cNvGrpSpPr/>
          <p:nvPr/>
        </p:nvGrpSpPr>
        <p:grpSpPr>
          <a:xfrm rot="-1059527">
            <a:off x="372499" y="3357713"/>
            <a:ext cx="854161" cy="451111"/>
            <a:chOff x="-4158137" y="2836815"/>
            <a:chExt cx="1191848" cy="629455"/>
          </a:xfrm>
        </p:grpSpPr>
        <p:sp>
          <p:nvSpPr>
            <p:cNvPr id="4563" name="Google Shape;4563;p4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4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6" name="Google Shape;4566;p43"/>
          <p:cNvSpPr txBox="1">
            <a:spLocks noGrp="1"/>
          </p:cNvSpPr>
          <p:nvPr>
            <p:ph type="title"/>
          </p:nvPr>
        </p:nvSpPr>
        <p:spPr>
          <a:xfrm flipH="1">
            <a:off x="4572000" y="2128926"/>
            <a:ext cx="4279392" cy="1559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9" name="Google Shape;4569;p43"/>
          <p:cNvSpPr/>
          <p:nvPr/>
        </p:nvSpPr>
        <p:spPr>
          <a:xfrm>
            <a:off x="1369104" y="1810919"/>
            <a:ext cx="2049408" cy="2890250"/>
          </a:xfrm>
          <a:custGeom>
            <a:avLst/>
            <a:gdLst/>
            <a:ahLst/>
            <a:cxnLst/>
            <a:rect l="l" t="t" r="r" b="b"/>
            <a:pathLst>
              <a:path w="25034" h="35304" extrusionOk="0">
                <a:moveTo>
                  <a:pt x="1799" y="1"/>
                </a:moveTo>
                <a:lnTo>
                  <a:pt x="378" y="1261"/>
                </a:lnTo>
                <a:cubicBezTo>
                  <a:pt x="132" y="1478"/>
                  <a:pt x="0" y="1823"/>
                  <a:pt x="61" y="2210"/>
                </a:cubicBezTo>
                <a:lnTo>
                  <a:pt x="5047" y="34100"/>
                </a:lnTo>
                <a:cubicBezTo>
                  <a:pt x="5151" y="34765"/>
                  <a:pt x="5775" y="35304"/>
                  <a:pt x="6440" y="35304"/>
                </a:cubicBezTo>
                <a:lnTo>
                  <a:pt x="22815" y="35304"/>
                </a:lnTo>
                <a:cubicBezTo>
                  <a:pt x="23183" y="35304"/>
                  <a:pt x="23490" y="35138"/>
                  <a:pt x="23669" y="34874"/>
                </a:cubicBezTo>
                <a:lnTo>
                  <a:pt x="25034" y="33684"/>
                </a:lnTo>
                <a:lnTo>
                  <a:pt x="23646" y="32924"/>
                </a:lnTo>
                <a:lnTo>
                  <a:pt x="18839" y="2210"/>
                </a:lnTo>
                <a:cubicBezTo>
                  <a:pt x="18735" y="1544"/>
                  <a:pt x="18117" y="1006"/>
                  <a:pt x="17451" y="1006"/>
                </a:cubicBezTo>
                <a:lnTo>
                  <a:pt x="2210" y="1006"/>
                </a:lnTo>
                <a:lnTo>
                  <a:pt x="17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0" name="Google Shape;4570;p43"/>
          <p:cNvSpPr/>
          <p:nvPr/>
        </p:nvSpPr>
        <p:spPr>
          <a:xfrm>
            <a:off x="1833277" y="3873443"/>
            <a:ext cx="1585234" cy="827680"/>
          </a:xfrm>
          <a:custGeom>
            <a:avLst/>
            <a:gdLst/>
            <a:ahLst/>
            <a:cxnLst/>
            <a:rect l="l" t="t" r="r" b="b"/>
            <a:pathLst>
              <a:path w="19364" h="10110" extrusionOk="0">
                <a:moveTo>
                  <a:pt x="7385" y="1"/>
                </a:moveTo>
                <a:lnTo>
                  <a:pt x="1" y="9859"/>
                </a:lnTo>
                <a:cubicBezTo>
                  <a:pt x="227" y="10015"/>
                  <a:pt x="496" y="10110"/>
                  <a:pt x="770" y="10110"/>
                </a:cubicBezTo>
                <a:lnTo>
                  <a:pt x="17145" y="10110"/>
                </a:lnTo>
                <a:cubicBezTo>
                  <a:pt x="17513" y="10110"/>
                  <a:pt x="17820" y="9944"/>
                  <a:pt x="17999" y="9680"/>
                </a:cubicBezTo>
                <a:lnTo>
                  <a:pt x="19364" y="8490"/>
                </a:lnTo>
                <a:lnTo>
                  <a:pt x="17976" y="7730"/>
                </a:lnTo>
                <a:lnTo>
                  <a:pt x="167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1" name="Google Shape;4571;p43"/>
          <p:cNvSpPr/>
          <p:nvPr/>
        </p:nvSpPr>
        <p:spPr>
          <a:xfrm>
            <a:off x="1490837" y="1780792"/>
            <a:ext cx="1962877" cy="2807892"/>
          </a:xfrm>
          <a:custGeom>
            <a:avLst/>
            <a:gdLst/>
            <a:ahLst/>
            <a:cxnLst/>
            <a:rect l="l" t="t" r="r" b="b"/>
            <a:pathLst>
              <a:path w="23977" h="34298" extrusionOk="0">
                <a:moveTo>
                  <a:pt x="1119" y="0"/>
                </a:moveTo>
                <a:cubicBezTo>
                  <a:pt x="454" y="0"/>
                  <a:pt x="0" y="539"/>
                  <a:pt x="104" y="1204"/>
                </a:cubicBezTo>
                <a:lnTo>
                  <a:pt x="5095" y="33094"/>
                </a:lnTo>
                <a:cubicBezTo>
                  <a:pt x="5199" y="33759"/>
                  <a:pt x="5822" y="34298"/>
                  <a:pt x="6483" y="34298"/>
                </a:cubicBezTo>
                <a:lnTo>
                  <a:pt x="22858" y="34298"/>
                </a:lnTo>
                <a:cubicBezTo>
                  <a:pt x="23523" y="34298"/>
                  <a:pt x="23977" y="33759"/>
                  <a:pt x="23873" y="33094"/>
                </a:cubicBezTo>
                <a:lnTo>
                  <a:pt x="18887" y="1204"/>
                </a:lnTo>
                <a:cubicBezTo>
                  <a:pt x="18783" y="539"/>
                  <a:pt x="18160" y="0"/>
                  <a:pt x="174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2" name="Google Shape;4572;p43"/>
          <p:cNvSpPr/>
          <p:nvPr/>
        </p:nvSpPr>
        <p:spPr>
          <a:xfrm>
            <a:off x="1562714" y="1907520"/>
            <a:ext cx="1805614" cy="2521928"/>
          </a:xfrm>
          <a:custGeom>
            <a:avLst/>
            <a:gdLst/>
            <a:ahLst/>
            <a:cxnLst/>
            <a:rect l="l" t="t" r="r" b="b"/>
            <a:pathLst>
              <a:path w="22056" h="30805" extrusionOk="0">
                <a:moveTo>
                  <a:pt x="1" y="1"/>
                </a:moveTo>
                <a:lnTo>
                  <a:pt x="4802" y="30804"/>
                </a:lnTo>
                <a:lnTo>
                  <a:pt x="22055" y="30804"/>
                </a:lnTo>
                <a:lnTo>
                  <a:pt x="172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3" name="Google Shape;4573;p43"/>
          <p:cNvSpPr/>
          <p:nvPr/>
        </p:nvSpPr>
        <p:spPr>
          <a:xfrm>
            <a:off x="1727017" y="2304896"/>
            <a:ext cx="1471196" cy="1689663"/>
          </a:xfrm>
          <a:custGeom>
            <a:avLst/>
            <a:gdLst/>
            <a:ahLst/>
            <a:cxnLst/>
            <a:rect l="l" t="t" r="r" b="b"/>
            <a:pathLst>
              <a:path w="17971" h="20639" extrusionOk="0">
                <a:moveTo>
                  <a:pt x="16006" y="1"/>
                </a:moveTo>
                <a:lnTo>
                  <a:pt x="0" y="8013"/>
                </a:lnTo>
                <a:lnTo>
                  <a:pt x="1969" y="20639"/>
                </a:lnTo>
                <a:lnTo>
                  <a:pt x="17971" y="12626"/>
                </a:lnTo>
                <a:lnTo>
                  <a:pt x="16006" y="1"/>
                </a:lnTo>
                <a:close/>
              </a:path>
            </a:pathLst>
          </a:custGeom>
          <a:solidFill>
            <a:srgbClr val="FFFFFF">
              <a:alpha val="20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4" name="Google Shape;4574;p43"/>
          <p:cNvSpPr/>
          <p:nvPr/>
        </p:nvSpPr>
        <p:spPr>
          <a:xfrm>
            <a:off x="1562714" y="1907520"/>
            <a:ext cx="1805614" cy="2521928"/>
          </a:xfrm>
          <a:custGeom>
            <a:avLst/>
            <a:gdLst/>
            <a:ahLst/>
            <a:cxnLst/>
            <a:rect l="l" t="t" r="r" b="b"/>
            <a:pathLst>
              <a:path w="22056" h="30805" extrusionOk="0">
                <a:moveTo>
                  <a:pt x="1" y="1"/>
                </a:moveTo>
                <a:lnTo>
                  <a:pt x="48" y="298"/>
                </a:lnTo>
                <a:lnTo>
                  <a:pt x="17046" y="298"/>
                </a:lnTo>
                <a:lnTo>
                  <a:pt x="21800" y="30804"/>
                </a:lnTo>
                <a:lnTo>
                  <a:pt x="22055" y="30804"/>
                </a:lnTo>
                <a:lnTo>
                  <a:pt x="17253" y="1"/>
                </a:ln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5" name="Google Shape;4575;p43"/>
          <p:cNvSpPr/>
          <p:nvPr/>
        </p:nvSpPr>
        <p:spPr>
          <a:xfrm>
            <a:off x="1740934" y="2243825"/>
            <a:ext cx="1347907" cy="1300383"/>
          </a:xfrm>
          <a:custGeom>
            <a:avLst/>
            <a:gdLst/>
            <a:ahLst/>
            <a:cxnLst/>
            <a:rect l="l" t="t" r="r" b="b"/>
            <a:pathLst>
              <a:path w="16465" h="15884" extrusionOk="0">
                <a:moveTo>
                  <a:pt x="7706" y="1"/>
                </a:moveTo>
                <a:cubicBezTo>
                  <a:pt x="3320" y="1"/>
                  <a:pt x="0" y="3556"/>
                  <a:pt x="293" y="7942"/>
                </a:cubicBezTo>
                <a:cubicBezTo>
                  <a:pt x="581" y="12329"/>
                  <a:pt x="4372" y="15884"/>
                  <a:pt x="8759" y="15884"/>
                </a:cubicBezTo>
                <a:cubicBezTo>
                  <a:pt x="13145" y="15884"/>
                  <a:pt x="16464" y="12329"/>
                  <a:pt x="16176" y="7942"/>
                </a:cubicBezTo>
                <a:cubicBezTo>
                  <a:pt x="15884" y="3556"/>
                  <a:pt x="12092" y="1"/>
                  <a:pt x="77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6" name="Google Shape;4576;p43"/>
          <p:cNvSpPr/>
          <p:nvPr/>
        </p:nvSpPr>
        <p:spPr>
          <a:xfrm>
            <a:off x="1778428" y="2280173"/>
            <a:ext cx="1272919" cy="1228094"/>
          </a:xfrm>
          <a:custGeom>
            <a:avLst/>
            <a:gdLst/>
            <a:ahLst/>
            <a:cxnLst/>
            <a:rect l="l" t="t" r="r" b="b"/>
            <a:pathLst>
              <a:path w="15549" h="15001" extrusionOk="0">
                <a:moveTo>
                  <a:pt x="7276" y="0"/>
                </a:moveTo>
                <a:cubicBezTo>
                  <a:pt x="3135" y="0"/>
                  <a:pt x="0" y="3358"/>
                  <a:pt x="274" y="7498"/>
                </a:cubicBezTo>
                <a:cubicBezTo>
                  <a:pt x="548" y="11644"/>
                  <a:pt x="4127" y="15001"/>
                  <a:pt x="8272" y="15001"/>
                </a:cubicBezTo>
                <a:cubicBezTo>
                  <a:pt x="12413" y="15001"/>
                  <a:pt x="15548" y="11644"/>
                  <a:pt x="15275" y="7498"/>
                </a:cubicBezTo>
                <a:cubicBezTo>
                  <a:pt x="15001" y="3358"/>
                  <a:pt x="11422" y="0"/>
                  <a:pt x="72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7" name="Google Shape;4577;p43"/>
          <p:cNvSpPr/>
          <p:nvPr/>
        </p:nvSpPr>
        <p:spPr>
          <a:xfrm>
            <a:off x="2012642" y="3750890"/>
            <a:ext cx="1186715" cy="509543"/>
          </a:xfrm>
          <a:custGeom>
            <a:avLst/>
            <a:gdLst/>
            <a:ahLst/>
            <a:cxnLst/>
            <a:rect l="l" t="t" r="r" b="b"/>
            <a:pathLst>
              <a:path w="14496" h="6224" extrusionOk="0">
                <a:moveTo>
                  <a:pt x="761" y="1"/>
                </a:moveTo>
                <a:cubicBezTo>
                  <a:pt x="345" y="1"/>
                  <a:pt x="1" y="398"/>
                  <a:pt x="62" y="794"/>
                </a:cubicBezTo>
                <a:lnTo>
                  <a:pt x="765" y="5308"/>
                </a:lnTo>
                <a:cubicBezTo>
                  <a:pt x="850" y="5851"/>
                  <a:pt x="1299" y="6224"/>
                  <a:pt x="1861" y="6224"/>
                </a:cubicBezTo>
                <a:lnTo>
                  <a:pt x="13636" y="6224"/>
                </a:lnTo>
                <a:cubicBezTo>
                  <a:pt x="14104" y="6224"/>
                  <a:pt x="14496" y="5780"/>
                  <a:pt x="14430" y="5327"/>
                </a:cubicBezTo>
                <a:lnTo>
                  <a:pt x="13740" y="922"/>
                </a:lnTo>
                <a:cubicBezTo>
                  <a:pt x="13655" y="379"/>
                  <a:pt x="13207" y="1"/>
                  <a:pt x="126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8" name="Google Shape;4578;p43"/>
          <p:cNvSpPr/>
          <p:nvPr/>
        </p:nvSpPr>
        <p:spPr>
          <a:xfrm>
            <a:off x="2544108" y="2609273"/>
            <a:ext cx="47236" cy="100451"/>
          </a:xfrm>
          <a:custGeom>
            <a:avLst/>
            <a:gdLst/>
            <a:ahLst/>
            <a:cxnLst/>
            <a:rect l="l" t="t" r="r" b="b"/>
            <a:pathLst>
              <a:path w="577" h="1227" extrusionOk="0">
                <a:moveTo>
                  <a:pt x="103" y="0"/>
                </a:moveTo>
                <a:cubicBezTo>
                  <a:pt x="68" y="0"/>
                  <a:pt x="34" y="5"/>
                  <a:pt x="1" y="13"/>
                </a:cubicBezTo>
                <a:cubicBezTo>
                  <a:pt x="5" y="93"/>
                  <a:pt x="15" y="169"/>
                  <a:pt x="20" y="239"/>
                </a:cubicBezTo>
                <a:cubicBezTo>
                  <a:pt x="68" y="202"/>
                  <a:pt x="121" y="183"/>
                  <a:pt x="172" y="183"/>
                </a:cubicBezTo>
                <a:cubicBezTo>
                  <a:pt x="186" y="183"/>
                  <a:pt x="200" y="184"/>
                  <a:pt x="213" y="187"/>
                </a:cubicBezTo>
                <a:cubicBezTo>
                  <a:pt x="374" y="230"/>
                  <a:pt x="421" y="480"/>
                  <a:pt x="331" y="726"/>
                </a:cubicBezTo>
                <a:cubicBezTo>
                  <a:pt x="270" y="891"/>
                  <a:pt x="161" y="1018"/>
                  <a:pt x="53" y="1061"/>
                </a:cubicBezTo>
                <a:cubicBezTo>
                  <a:pt x="48" y="1122"/>
                  <a:pt x="48" y="1174"/>
                  <a:pt x="43" y="1226"/>
                </a:cubicBezTo>
                <a:cubicBezTo>
                  <a:pt x="218" y="1169"/>
                  <a:pt x="378" y="1004"/>
                  <a:pt x="459" y="782"/>
                </a:cubicBezTo>
                <a:cubicBezTo>
                  <a:pt x="577" y="442"/>
                  <a:pt x="473" y="79"/>
                  <a:pt x="194" y="13"/>
                </a:cubicBezTo>
                <a:cubicBezTo>
                  <a:pt x="164" y="4"/>
                  <a:pt x="133" y="0"/>
                  <a:pt x="103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9" name="Google Shape;4579;p43"/>
          <p:cNvSpPr/>
          <p:nvPr/>
        </p:nvSpPr>
        <p:spPr>
          <a:xfrm>
            <a:off x="2545663" y="2624173"/>
            <a:ext cx="32910" cy="71962"/>
          </a:xfrm>
          <a:custGeom>
            <a:avLst/>
            <a:gdLst/>
            <a:ahLst/>
            <a:cxnLst/>
            <a:rect l="l" t="t" r="r" b="b"/>
            <a:pathLst>
              <a:path w="402" h="879" extrusionOk="0">
                <a:moveTo>
                  <a:pt x="153" y="1"/>
                </a:moveTo>
                <a:cubicBezTo>
                  <a:pt x="102" y="1"/>
                  <a:pt x="49" y="20"/>
                  <a:pt x="1" y="57"/>
                </a:cubicBezTo>
                <a:cubicBezTo>
                  <a:pt x="10" y="185"/>
                  <a:pt x="19" y="308"/>
                  <a:pt x="24" y="416"/>
                </a:cubicBezTo>
                <a:cubicBezTo>
                  <a:pt x="43" y="416"/>
                  <a:pt x="62" y="416"/>
                  <a:pt x="81" y="421"/>
                </a:cubicBezTo>
                <a:cubicBezTo>
                  <a:pt x="180" y="445"/>
                  <a:pt x="218" y="577"/>
                  <a:pt x="175" y="704"/>
                </a:cubicBezTo>
                <a:cubicBezTo>
                  <a:pt x="147" y="784"/>
                  <a:pt x="90" y="841"/>
                  <a:pt x="34" y="865"/>
                </a:cubicBezTo>
                <a:cubicBezTo>
                  <a:pt x="34" y="869"/>
                  <a:pt x="34" y="874"/>
                  <a:pt x="34" y="879"/>
                </a:cubicBezTo>
                <a:cubicBezTo>
                  <a:pt x="142" y="836"/>
                  <a:pt x="251" y="709"/>
                  <a:pt x="312" y="544"/>
                </a:cubicBezTo>
                <a:cubicBezTo>
                  <a:pt x="402" y="298"/>
                  <a:pt x="355" y="48"/>
                  <a:pt x="194" y="5"/>
                </a:cubicBezTo>
                <a:cubicBezTo>
                  <a:pt x="181" y="2"/>
                  <a:pt x="167" y="1"/>
                  <a:pt x="153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0" name="Google Shape;4580;p43"/>
          <p:cNvSpPr/>
          <p:nvPr/>
        </p:nvSpPr>
        <p:spPr>
          <a:xfrm>
            <a:off x="2547628" y="2658229"/>
            <a:ext cx="15882" cy="36759"/>
          </a:xfrm>
          <a:custGeom>
            <a:avLst/>
            <a:gdLst/>
            <a:ahLst/>
            <a:cxnLst/>
            <a:rect l="l" t="t" r="r" b="b"/>
            <a:pathLst>
              <a:path w="194" h="449" extrusionOk="0">
                <a:moveTo>
                  <a:pt x="0" y="0"/>
                </a:moveTo>
                <a:cubicBezTo>
                  <a:pt x="10" y="170"/>
                  <a:pt x="10" y="317"/>
                  <a:pt x="10" y="449"/>
                </a:cubicBezTo>
                <a:cubicBezTo>
                  <a:pt x="66" y="425"/>
                  <a:pt x="123" y="368"/>
                  <a:pt x="151" y="288"/>
                </a:cubicBezTo>
                <a:cubicBezTo>
                  <a:pt x="194" y="161"/>
                  <a:pt x="156" y="29"/>
                  <a:pt x="57" y="5"/>
                </a:cubicBezTo>
                <a:cubicBezTo>
                  <a:pt x="38" y="0"/>
                  <a:pt x="19" y="0"/>
                  <a:pt x="0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43"/>
          <p:cNvSpPr/>
          <p:nvPr/>
        </p:nvSpPr>
        <p:spPr>
          <a:xfrm>
            <a:off x="2204370" y="2648405"/>
            <a:ext cx="38313" cy="67459"/>
          </a:xfrm>
          <a:custGeom>
            <a:avLst/>
            <a:gdLst/>
            <a:ahLst/>
            <a:cxnLst/>
            <a:rect l="l" t="t" r="r" b="b"/>
            <a:pathLst>
              <a:path w="468" h="824" extrusionOk="0">
                <a:moveTo>
                  <a:pt x="249" y="1"/>
                </a:moveTo>
                <a:cubicBezTo>
                  <a:pt x="240" y="1"/>
                  <a:pt x="231" y="1"/>
                  <a:pt x="222" y="2"/>
                </a:cubicBezTo>
                <a:cubicBezTo>
                  <a:pt x="29" y="30"/>
                  <a:pt x="0" y="285"/>
                  <a:pt x="156" y="540"/>
                </a:cubicBezTo>
                <a:cubicBezTo>
                  <a:pt x="241" y="682"/>
                  <a:pt x="359" y="781"/>
                  <a:pt x="468" y="824"/>
                </a:cubicBezTo>
                <a:cubicBezTo>
                  <a:pt x="411" y="786"/>
                  <a:pt x="350" y="729"/>
                  <a:pt x="307" y="654"/>
                </a:cubicBezTo>
                <a:cubicBezTo>
                  <a:pt x="194" y="474"/>
                  <a:pt x="218" y="290"/>
                  <a:pt x="359" y="267"/>
                </a:cubicBezTo>
                <a:cubicBezTo>
                  <a:pt x="378" y="267"/>
                  <a:pt x="402" y="267"/>
                  <a:pt x="425" y="271"/>
                </a:cubicBezTo>
                <a:cubicBezTo>
                  <a:pt x="406" y="191"/>
                  <a:pt x="388" y="106"/>
                  <a:pt x="373" y="26"/>
                </a:cubicBezTo>
                <a:cubicBezTo>
                  <a:pt x="330" y="10"/>
                  <a:pt x="291" y="1"/>
                  <a:pt x="249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3"/>
          <p:cNvSpPr/>
          <p:nvPr/>
        </p:nvSpPr>
        <p:spPr>
          <a:xfrm>
            <a:off x="2190453" y="2627120"/>
            <a:ext cx="65819" cy="103481"/>
          </a:xfrm>
          <a:custGeom>
            <a:avLst/>
            <a:gdLst/>
            <a:ahLst/>
            <a:cxnLst/>
            <a:rect l="l" t="t" r="r" b="b"/>
            <a:pathLst>
              <a:path w="804" h="1264" extrusionOk="0">
                <a:moveTo>
                  <a:pt x="382" y="1"/>
                </a:moveTo>
                <a:cubicBezTo>
                  <a:pt x="368" y="1"/>
                  <a:pt x="354" y="1"/>
                  <a:pt x="340" y="2"/>
                </a:cubicBezTo>
                <a:cubicBezTo>
                  <a:pt x="43" y="45"/>
                  <a:pt x="0" y="432"/>
                  <a:pt x="232" y="815"/>
                </a:cubicBezTo>
                <a:cubicBezTo>
                  <a:pt x="388" y="1065"/>
                  <a:pt x="610" y="1225"/>
                  <a:pt x="803" y="1263"/>
                </a:cubicBezTo>
                <a:cubicBezTo>
                  <a:pt x="718" y="1041"/>
                  <a:pt x="647" y="791"/>
                  <a:pt x="595" y="531"/>
                </a:cubicBezTo>
                <a:cubicBezTo>
                  <a:pt x="572" y="527"/>
                  <a:pt x="548" y="527"/>
                  <a:pt x="529" y="527"/>
                </a:cubicBezTo>
                <a:cubicBezTo>
                  <a:pt x="388" y="550"/>
                  <a:pt x="364" y="734"/>
                  <a:pt x="477" y="914"/>
                </a:cubicBezTo>
                <a:cubicBezTo>
                  <a:pt x="520" y="989"/>
                  <a:pt x="581" y="1046"/>
                  <a:pt x="638" y="1084"/>
                </a:cubicBezTo>
                <a:cubicBezTo>
                  <a:pt x="529" y="1041"/>
                  <a:pt x="411" y="942"/>
                  <a:pt x="326" y="800"/>
                </a:cubicBezTo>
                <a:cubicBezTo>
                  <a:pt x="170" y="545"/>
                  <a:pt x="199" y="290"/>
                  <a:pt x="392" y="262"/>
                </a:cubicBezTo>
                <a:cubicBezTo>
                  <a:pt x="401" y="261"/>
                  <a:pt x="410" y="261"/>
                  <a:pt x="419" y="261"/>
                </a:cubicBezTo>
                <a:cubicBezTo>
                  <a:pt x="461" y="261"/>
                  <a:pt x="500" y="270"/>
                  <a:pt x="543" y="286"/>
                </a:cubicBezTo>
                <a:cubicBezTo>
                  <a:pt x="529" y="191"/>
                  <a:pt x="510" y="102"/>
                  <a:pt x="496" y="12"/>
                </a:cubicBezTo>
                <a:cubicBezTo>
                  <a:pt x="458" y="5"/>
                  <a:pt x="420" y="1"/>
                  <a:pt x="382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3" name="Google Shape;4583;p43"/>
          <p:cNvSpPr/>
          <p:nvPr/>
        </p:nvSpPr>
        <p:spPr>
          <a:xfrm>
            <a:off x="2242273" y="2884751"/>
            <a:ext cx="8187" cy="3930"/>
          </a:xfrm>
          <a:custGeom>
            <a:avLst/>
            <a:gdLst/>
            <a:ahLst/>
            <a:cxnLst/>
            <a:rect l="l" t="t" r="r" b="b"/>
            <a:pathLst>
              <a:path w="100" h="48" extrusionOk="0">
                <a:moveTo>
                  <a:pt x="0" y="47"/>
                </a:moveTo>
                <a:cubicBezTo>
                  <a:pt x="33" y="28"/>
                  <a:pt x="66" y="14"/>
                  <a:pt x="99" y="0"/>
                </a:cubicBezTo>
                <a:cubicBezTo>
                  <a:pt x="66" y="14"/>
                  <a:pt x="33" y="28"/>
                  <a:pt x="0" y="47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4" name="Google Shape;4584;p43"/>
          <p:cNvSpPr/>
          <p:nvPr/>
        </p:nvSpPr>
        <p:spPr>
          <a:xfrm>
            <a:off x="2209773" y="2900551"/>
            <a:ext cx="8596" cy="5076"/>
          </a:xfrm>
          <a:custGeom>
            <a:avLst/>
            <a:gdLst/>
            <a:ahLst/>
            <a:cxnLst/>
            <a:rect l="l" t="t" r="r" b="b"/>
            <a:pathLst>
              <a:path w="105" h="62" extrusionOk="0">
                <a:moveTo>
                  <a:pt x="1" y="62"/>
                </a:moveTo>
                <a:cubicBezTo>
                  <a:pt x="34" y="43"/>
                  <a:pt x="71" y="19"/>
                  <a:pt x="104" y="1"/>
                </a:cubicBezTo>
                <a:cubicBezTo>
                  <a:pt x="71" y="19"/>
                  <a:pt x="34" y="43"/>
                  <a:pt x="1" y="62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5" name="Google Shape;4585;p43"/>
          <p:cNvSpPr/>
          <p:nvPr/>
        </p:nvSpPr>
        <p:spPr>
          <a:xfrm>
            <a:off x="2219433" y="2889745"/>
            <a:ext cx="20221" cy="10479"/>
          </a:xfrm>
          <a:custGeom>
            <a:avLst/>
            <a:gdLst/>
            <a:ahLst/>
            <a:cxnLst/>
            <a:rect l="l" t="t" r="r" b="b"/>
            <a:pathLst>
              <a:path w="247" h="128" extrusionOk="0">
                <a:moveTo>
                  <a:pt x="1" y="128"/>
                </a:moveTo>
                <a:cubicBezTo>
                  <a:pt x="76" y="85"/>
                  <a:pt x="161" y="38"/>
                  <a:pt x="246" y="0"/>
                </a:cubicBezTo>
                <a:cubicBezTo>
                  <a:pt x="161" y="38"/>
                  <a:pt x="76" y="85"/>
                  <a:pt x="1" y="128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6" name="Google Shape;4586;p43"/>
          <p:cNvSpPr/>
          <p:nvPr/>
        </p:nvSpPr>
        <p:spPr>
          <a:xfrm>
            <a:off x="2441286" y="2902843"/>
            <a:ext cx="480138" cy="638321"/>
          </a:xfrm>
          <a:custGeom>
            <a:avLst/>
            <a:gdLst/>
            <a:ahLst/>
            <a:cxnLst/>
            <a:rect l="l" t="t" r="r" b="b"/>
            <a:pathLst>
              <a:path w="5865" h="7797" extrusionOk="0">
                <a:moveTo>
                  <a:pt x="2796" y="1"/>
                </a:moveTo>
                <a:lnTo>
                  <a:pt x="2796" y="1"/>
                </a:lnTo>
                <a:cubicBezTo>
                  <a:pt x="2843" y="20"/>
                  <a:pt x="2895" y="39"/>
                  <a:pt x="2942" y="58"/>
                </a:cubicBezTo>
                <a:cubicBezTo>
                  <a:pt x="2494" y="733"/>
                  <a:pt x="1379" y="1705"/>
                  <a:pt x="10" y="1705"/>
                </a:cubicBezTo>
                <a:lnTo>
                  <a:pt x="1" y="1705"/>
                </a:lnTo>
                <a:lnTo>
                  <a:pt x="978" y="7796"/>
                </a:lnTo>
                <a:cubicBezTo>
                  <a:pt x="1531" y="7744"/>
                  <a:pt x="2059" y="7631"/>
                  <a:pt x="2569" y="7470"/>
                </a:cubicBezTo>
                <a:cubicBezTo>
                  <a:pt x="2985" y="7036"/>
                  <a:pt x="3344" y="6479"/>
                  <a:pt x="3622" y="5832"/>
                </a:cubicBezTo>
                <a:lnTo>
                  <a:pt x="3155" y="2985"/>
                </a:lnTo>
                <a:lnTo>
                  <a:pt x="4104" y="6772"/>
                </a:lnTo>
                <a:cubicBezTo>
                  <a:pt x="4770" y="6370"/>
                  <a:pt x="5364" y="5870"/>
                  <a:pt x="5865" y="5284"/>
                </a:cubicBezTo>
                <a:cubicBezTo>
                  <a:pt x="5242" y="3660"/>
                  <a:pt x="4109" y="837"/>
                  <a:pt x="3651" y="426"/>
                </a:cubicBezTo>
                <a:cubicBezTo>
                  <a:pt x="3537" y="322"/>
                  <a:pt x="3235" y="161"/>
                  <a:pt x="27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7" name="Google Shape;4587;p43"/>
          <p:cNvSpPr/>
          <p:nvPr/>
        </p:nvSpPr>
        <p:spPr>
          <a:xfrm>
            <a:off x="2200522" y="2906364"/>
            <a:ext cx="7777" cy="5076"/>
          </a:xfrm>
          <a:custGeom>
            <a:avLst/>
            <a:gdLst/>
            <a:ahLst/>
            <a:cxnLst/>
            <a:rect l="l" t="t" r="r" b="b"/>
            <a:pathLst>
              <a:path w="95" h="62" extrusionOk="0">
                <a:moveTo>
                  <a:pt x="0" y="62"/>
                </a:moveTo>
                <a:cubicBezTo>
                  <a:pt x="29" y="38"/>
                  <a:pt x="62" y="19"/>
                  <a:pt x="95" y="0"/>
                </a:cubicBezTo>
                <a:cubicBezTo>
                  <a:pt x="62" y="19"/>
                  <a:pt x="29" y="38"/>
                  <a:pt x="0" y="62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8" name="Google Shape;4588;p43"/>
          <p:cNvSpPr/>
          <p:nvPr/>
        </p:nvSpPr>
        <p:spPr>
          <a:xfrm>
            <a:off x="2253488" y="2879675"/>
            <a:ext cx="8514" cy="3602"/>
          </a:xfrm>
          <a:custGeom>
            <a:avLst/>
            <a:gdLst/>
            <a:ahLst/>
            <a:cxnLst/>
            <a:rect l="l" t="t" r="r" b="b"/>
            <a:pathLst>
              <a:path w="104" h="44" extrusionOk="0">
                <a:moveTo>
                  <a:pt x="0" y="43"/>
                </a:moveTo>
                <a:cubicBezTo>
                  <a:pt x="33" y="29"/>
                  <a:pt x="71" y="15"/>
                  <a:pt x="104" y="1"/>
                </a:cubicBezTo>
                <a:cubicBezTo>
                  <a:pt x="71" y="15"/>
                  <a:pt x="33" y="29"/>
                  <a:pt x="0" y="43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9" name="Google Shape;4589;p43"/>
          <p:cNvSpPr/>
          <p:nvPr/>
        </p:nvSpPr>
        <p:spPr>
          <a:xfrm>
            <a:off x="2045880" y="2911767"/>
            <a:ext cx="409407" cy="632426"/>
          </a:xfrm>
          <a:custGeom>
            <a:avLst/>
            <a:gdLst/>
            <a:ahLst/>
            <a:cxnLst/>
            <a:rect l="l" t="t" r="r" b="b"/>
            <a:pathLst>
              <a:path w="5001" h="7725" extrusionOk="0">
                <a:moveTo>
                  <a:pt x="1875" y="1"/>
                </a:moveTo>
                <a:lnTo>
                  <a:pt x="1875" y="1"/>
                </a:lnTo>
                <a:cubicBezTo>
                  <a:pt x="1871" y="3"/>
                  <a:pt x="1867" y="6"/>
                  <a:pt x="1863" y="8"/>
                </a:cubicBezTo>
                <a:lnTo>
                  <a:pt x="1863" y="8"/>
                </a:lnTo>
                <a:cubicBezTo>
                  <a:pt x="1867" y="6"/>
                  <a:pt x="1871" y="3"/>
                  <a:pt x="1875" y="1"/>
                </a:cubicBezTo>
                <a:close/>
                <a:moveTo>
                  <a:pt x="1863" y="8"/>
                </a:moveTo>
                <a:cubicBezTo>
                  <a:pt x="1837" y="25"/>
                  <a:pt x="1811" y="41"/>
                  <a:pt x="1786" y="58"/>
                </a:cubicBezTo>
                <a:lnTo>
                  <a:pt x="1786" y="58"/>
                </a:lnTo>
                <a:cubicBezTo>
                  <a:pt x="1811" y="43"/>
                  <a:pt x="1836" y="26"/>
                  <a:pt x="1863" y="8"/>
                </a:cubicBezTo>
                <a:close/>
                <a:moveTo>
                  <a:pt x="1786" y="58"/>
                </a:moveTo>
                <a:cubicBezTo>
                  <a:pt x="1781" y="61"/>
                  <a:pt x="1776" y="64"/>
                  <a:pt x="1771" y="67"/>
                </a:cubicBezTo>
                <a:cubicBezTo>
                  <a:pt x="1771" y="67"/>
                  <a:pt x="1772" y="67"/>
                  <a:pt x="1772" y="67"/>
                </a:cubicBezTo>
                <a:lnTo>
                  <a:pt x="1772" y="67"/>
                </a:lnTo>
                <a:cubicBezTo>
                  <a:pt x="1777" y="64"/>
                  <a:pt x="1782" y="61"/>
                  <a:pt x="1786" y="58"/>
                </a:cubicBezTo>
                <a:close/>
                <a:moveTo>
                  <a:pt x="1772" y="67"/>
                </a:moveTo>
                <a:cubicBezTo>
                  <a:pt x="1430" y="293"/>
                  <a:pt x="1187" y="506"/>
                  <a:pt x="1058" y="605"/>
                </a:cubicBezTo>
                <a:cubicBezTo>
                  <a:pt x="586" y="987"/>
                  <a:pt x="189" y="4189"/>
                  <a:pt x="1" y="6016"/>
                </a:cubicBezTo>
                <a:cubicBezTo>
                  <a:pt x="681" y="6530"/>
                  <a:pt x="1441" y="6946"/>
                  <a:pt x="2253" y="7239"/>
                </a:cubicBezTo>
                <a:lnTo>
                  <a:pt x="2309" y="3938"/>
                </a:lnTo>
                <a:lnTo>
                  <a:pt x="2479" y="6667"/>
                </a:lnTo>
                <a:cubicBezTo>
                  <a:pt x="2725" y="7003"/>
                  <a:pt x="2994" y="7291"/>
                  <a:pt x="3277" y="7531"/>
                </a:cubicBezTo>
                <a:cubicBezTo>
                  <a:pt x="3835" y="7659"/>
                  <a:pt x="4411" y="7725"/>
                  <a:pt x="5001" y="7725"/>
                </a:cubicBezTo>
                <a:lnTo>
                  <a:pt x="4571" y="1582"/>
                </a:lnTo>
                <a:cubicBezTo>
                  <a:pt x="3396" y="1469"/>
                  <a:pt x="2343" y="639"/>
                  <a:pt x="1772" y="6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0" name="Google Shape;4590;p43"/>
          <p:cNvSpPr/>
          <p:nvPr/>
        </p:nvSpPr>
        <p:spPr>
          <a:xfrm>
            <a:off x="2594373" y="2879675"/>
            <a:ext cx="31027" cy="8187"/>
          </a:xfrm>
          <a:custGeom>
            <a:avLst/>
            <a:gdLst/>
            <a:ahLst/>
            <a:cxnLst/>
            <a:rect l="l" t="t" r="r" b="b"/>
            <a:pathLst>
              <a:path w="379" h="100" extrusionOk="0">
                <a:moveTo>
                  <a:pt x="1" y="1"/>
                </a:moveTo>
                <a:cubicBezTo>
                  <a:pt x="133" y="34"/>
                  <a:pt x="260" y="67"/>
                  <a:pt x="378" y="100"/>
                </a:cubicBezTo>
                <a:cubicBezTo>
                  <a:pt x="260" y="67"/>
                  <a:pt x="133" y="34"/>
                  <a:pt x="1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1" name="Google Shape;4591;p43"/>
          <p:cNvSpPr/>
          <p:nvPr/>
        </p:nvSpPr>
        <p:spPr>
          <a:xfrm>
            <a:off x="2264704" y="2874272"/>
            <a:ext cx="11625" cy="4339"/>
          </a:xfrm>
          <a:custGeom>
            <a:avLst/>
            <a:gdLst/>
            <a:ahLst/>
            <a:cxnLst/>
            <a:rect l="l" t="t" r="r" b="b"/>
            <a:pathLst>
              <a:path w="142" h="53" extrusionOk="0">
                <a:moveTo>
                  <a:pt x="0" y="52"/>
                </a:moveTo>
                <a:cubicBezTo>
                  <a:pt x="47" y="34"/>
                  <a:pt x="94" y="19"/>
                  <a:pt x="142" y="1"/>
                </a:cubicBezTo>
                <a:cubicBezTo>
                  <a:pt x="94" y="19"/>
                  <a:pt x="47" y="34"/>
                  <a:pt x="0" y="52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2" name="Google Shape;4592;p43"/>
          <p:cNvSpPr/>
          <p:nvPr/>
        </p:nvSpPr>
        <p:spPr>
          <a:xfrm>
            <a:off x="2557616" y="2871161"/>
            <a:ext cx="17110" cy="3602"/>
          </a:xfrm>
          <a:custGeom>
            <a:avLst/>
            <a:gdLst/>
            <a:ahLst/>
            <a:cxnLst/>
            <a:rect l="l" t="t" r="r" b="b"/>
            <a:pathLst>
              <a:path w="209" h="44" extrusionOk="0">
                <a:moveTo>
                  <a:pt x="1" y="1"/>
                </a:moveTo>
                <a:cubicBezTo>
                  <a:pt x="72" y="15"/>
                  <a:pt x="138" y="29"/>
                  <a:pt x="209" y="43"/>
                </a:cubicBezTo>
                <a:cubicBezTo>
                  <a:pt x="138" y="29"/>
                  <a:pt x="72" y="15"/>
                  <a:pt x="1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3" name="Google Shape;4593;p43"/>
          <p:cNvSpPr/>
          <p:nvPr/>
        </p:nvSpPr>
        <p:spPr>
          <a:xfrm>
            <a:off x="2655853" y="2897850"/>
            <a:ext cx="13180" cy="4748"/>
          </a:xfrm>
          <a:custGeom>
            <a:avLst/>
            <a:gdLst/>
            <a:ahLst/>
            <a:cxnLst/>
            <a:rect l="l" t="t" r="r" b="b"/>
            <a:pathLst>
              <a:path w="161" h="58" extrusionOk="0">
                <a:moveTo>
                  <a:pt x="0" y="1"/>
                </a:moveTo>
                <a:cubicBezTo>
                  <a:pt x="57" y="19"/>
                  <a:pt x="109" y="38"/>
                  <a:pt x="161" y="57"/>
                </a:cubicBezTo>
                <a:cubicBezTo>
                  <a:pt x="109" y="38"/>
                  <a:pt x="57" y="19"/>
                  <a:pt x="0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4" name="Google Shape;4594;p43"/>
          <p:cNvSpPr/>
          <p:nvPr/>
        </p:nvSpPr>
        <p:spPr>
          <a:xfrm>
            <a:off x="2540670" y="2867723"/>
            <a:ext cx="16700" cy="3520"/>
          </a:xfrm>
          <a:custGeom>
            <a:avLst/>
            <a:gdLst/>
            <a:ahLst/>
            <a:cxnLst/>
            <a:rect l="l" t="t" r="r" b="b"/>
            <a:pathLst>
              <a:path w="204" h="43" extrusionOk="0">
                <a:moveTo>
                  <a:pt x="0" y="0"/>
                </a:moveTo>
                <a:cubicBezTo>
                  <a:pt x="71" y="14"/>
                  <a:pt x="137" y="29"/>
                  <a:pt x="203" y="43"/>
                </a:cubicBezTo>
                <a:cubicBezTo>
                  <a:pt x="137" y="29"/>
                  <a:pt x="71" y="14"/>
                  <a:pt x="0" y="0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5" name="Google Shape;4595;p43"/>
          <p:cNvSpPr/>
          <p:nvPr/>
        </p:nvSpPr>
        <p:spPr>
          <a:xfrm>
            <a:off x="2641936" y="2893183"/>
            <a:ext cx="13999" cy="4748"/>
          </a:xfrm>
          <a:custGeom>
            <a:avLst/>
            <a:gdLst/>
            <a:ahLst/>
            <a:cxnLst/>
            <a:rect l="l" t="t" r="r" b="b"/>
            <a:pathLst>
              <a:path w="171" h="58" extrusionOk="0">
                <a:moveTo>
                  <a:pt x="0" y="1"/>
                </a:moveTo>
                <a:cubicBezTo>
                  <a:pt x="57" y="20"/>
                  <a:pt x="114" y="39"/>
                  <a:pt x="170" y="58"/>
                </a:cubicBezTo>
                <a:cubicBezTo>
                  <a:pt x="114" y="39"/>
                  <a:pt x="57" y="20"/>
                  <a:pt x="0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6" name="Google Shape;4596;p43"/>
          <p:cNvSpPr/>
          <p:nvPr/>
        </p:nvSpPr>
        <p:spPr>
          <a:xfrm>
            <a:off x="2627610" y="2888599"/>
            <a:ext cx="13590" cy="4339"/>
          </a:xfrm>
          <a:custGeom>
            <a:avLst/>
            <a:gdLst/>
            <a:ahLst/>
            <a:cxnLst/>
            <a:rect l="l" t="t" r="r" b="b"/>
            <a:pathLst>
              <a:path w="166" h="53" extrusionOk="0">
                <a:moveTo>
                  <a:pt x="1" y="0"/>
                </a:moveTo>
                <a:cubicBezTo>
                  <a:pt x="57" y="19"/>
                  <a:pt x="114" y="33"/>
                  <a:pt x="166" y="52"/>
                </a:cubicBezTo>
                <a:cubicBezTo>
                  <a:pt x="114" y="33"/>
                  <a:pt x="57" y="19"/>
                  <a:pt x="1" y="0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7" name="Google Shape;4597;p43"/>
          <p:cNvSpPr/>
          <p:nvPr/>
        </p:nvSpPr>
        <p:spPr>
          <a:xfrm>
            <a:off x="2578164" y="2875418"/>
            <a:ext cx="13180" cy="3602"/>
          </a:xfrm>
          <a:custGeom>
            <a:avLst/>
            <a:gdLst/>
            <a:ahLst/>
            <a:cxnLst/>
            <a:rect l="l" t="t" r="r" b="b"/>
            <a:pathLst>
              <a:path w="161" h="44" extrusionOk="0">
                <a:moveTo>
                  <a:pt x="0" y="1"/>
                </a:moveTo>
                <a:cubicBezTo>
                  <a:pt x="57" y="15"/>
                  <a:pt x="109" y="29"/>
                  <a:pt x="161" y="43"/>
                </a:cubicBezTo>
                <a:cubicBezTo>
                  <a:pt x="109" y="29"/>
                  <a:pt x="57" y="15"/>
                  <a:pt x="0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8" name="Google Shape;4598;p43"/>
          <p:cNvSpPr/>
          <p:nvPr/>
        </p:nvSpPr>
        <p:spPr>
          <a:xfrm>
            <a:off x="2277065" y="2870425"/>
            <a:ext cx="11297" cy="3520"/>
          </a:xfrm>
          <a:custGeom>
            <a:avLst/>
            <a:gdLst/>
            <a:ahLst/>
            <a:cxnLst/>
            <a:rect l="l" t="t" r="r" b="b"/>
            <a:pathLst>
              <a:path w="138" h="43" extrusionOk="0">
                <a:moveTo>
                  <a:pt x="0" y="43"/>
                </a:moveTo>
                <a:cubicBezTo>
                  <a:pt x="43" y="29"/>
                  <a:pt x="90" y="14"/>
                  <a:pt x="137" y="0"/>
                </a:cubicBezTo>
                <a:cubicBezTo>
                  <a:pt x="90" y="14"/>
                  <a:pt x="43" y="29"/>
                  <a:pt x="0" y="43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9" name="Google Shape;4599;p43"/>
          <p:cNvSpPr/>
          <p:nvPr/>
        </p:nvSpPr>
        <p:spPr>
          <a:xfrm>
            <a:off x="2432035" y="2867723"/>
            <a:ext cx="250179" cy="174787"/>
          </a:xfrm>
          <a:custGeom>
            <a:avLst/>
            <a:gdLst/>
            <a:ahLst/>
            <a:cxnLst/>
            <a:rect l="l" t="t" r="r" b="b"/>
            <a:pathLst>
              <a:path w="3056" h="2135" extrusionOk="0">
                <a:moveTo>
                  <a:pt x="1327" y="0"/>
                </a:moveTo>
                <a:lnTo>
                  <a:pt x="435" y="1771"/>
                </a:lnTo>
                <a:lnTo>
                  <a:pt x="444" y="1733"/>
                </a:lnTo>
                <a:lnTo>
                  <a:pt x="128" y="1251"/>
                </a:lnTo>
                <a:lnTo>
                  <a:pt x="0" y="1417"/>
                </a:lnTo>
                <a:lnTo>
                  <a:pt x="114" y="2134"/>
                </a:lnTo>
                <a:lnTo>
                  <a:pt x="123" y="2134"/>
                </a:lnTo>
                <a:cubicBezTo>
                  <a:pt x="1492" y="2134"/>
                  <a:pt x="2607" y="1162"/>
                  <a:pt x="3055" y="487"/>
                </a:cubicBezTo>
                <a:cubicBezTo>
                  <a:pt x="3008" y="468"/>
                  <a:pt x="2956" y="449"/>
                  <a:pt x="2909" y="430"/>
                </a:cubicBezTo>
                <a:cubicBezTo>
                  <a:pt x="2904" y="425"/>
                  <a:pt x="2900" y="425"/>
                  <a:pt x="2895" y="425"/>
                </a:cubicBezTo>
                <a:cubicBezTo>
                  <a:pt x="2843" y="406"/>
                  <a:pt x="2791" y="387"/>
                  <a:pt x="2734" y="369"/>
                </a:cubicBezTo>
                <a:cubicBezTo>
                  <a:pt x="2678" y="350"/>
                  <a:pt x="2621" y="331"/>
                  <a:pt x="2564" y="312"/>
                </a:cubicBezTo>
                <a:cubicBezTo>
                  <a:pt x="2560" y="307"/>
                  <a:pt x="2555" y="307"/>
                  <a:pt x="2555" y="307"/>
                </a:cubicBezTo>
                <a:cubicBezTo>
                  <a:pt x="2503" y="288"/>
                  <a:pt x="2446" y="274"/>
                  <a:pt x="2390" y="255"/>
                </a:cubicBezTo>
                <a:cubicBezTo>
                  <a:pt x="2380" y="255"/>
                  <a:pt x="2371" y="250"/>
                  <a:pt x="2361" y="246"/>
                </a:cubicBezTo>
                <a:cubicBezTo>
                  <a:pt x="2243" y="213"/>
                  <a:pt x="2116" y="180"/>
                  <a:pt x="1984" y="147"/>
                </a:cubicBezTo>
                <a:cubicBezTo>
                  <a:pt x="1974" y="142"/>
                  <a:pt x="1960" y="137"/>
                  <a:pt x="1946" y="137"/>
                </a:cubicBezTo>
                <a:cubicBezTo>
                  <a:pt x="1894" y="123"/>
                  <a:pt x="1842" y="109"/>
                  <a:pt x="1785" y="95"/>
                </a:cubicBezTo>
                <a:cubicBezTo>
                  <a:pt x="1771" y="95"/>
                  <a:pt x="1757" y="90"/>
                  <a:pt x="1743" y="85"/>
                </a:cubicBezTo>
                <a:cubicBezTo>
                  <a:pt x="1672" y="71"/>
                  <a:pt x="1606" y="57"/>
                  <a:pt x="1535" y="43"/>
                </a:cubicBezTo>
                <a:lnTo>
                  <a:pt x="1530" y="43"/>
                </a:lnTo>
                <a:cubicBezTo>
                  <a:pt x="1464" y="29"/>
                  <a:pt x="1398" y="14"/>
                  <a:pt x="13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0" name="Google Shape;4600;p43"/>
          <p:cNvSpPr/>
          <p:nvPr/>
        </p:nvSpPr>
        <p:spPr>
          <a:xfrm>
            <a:off x="2190862" y="2869606"/>
            <a:ext cx="229304" cy="171758"/>
          </a:xfrm>
          <a:custGeom>
            <a:avLst/>
            <a:gdLst/>
            <a:ahLst/>
            <a:cxnLst/>
            <a:rect l="l" t="t" r="r" b="b"/>
            <a:pathLst>
              <a:path w="2801" h="2098" extrusionOk="0">
                <a:moveTo>
                  <a:pt x="1218" y="1"/>
                </a:moveTo>
                <a:cubicBezTo>
                  <a:pt x="1209" y="6"/>
                  <a:pt x="1199" y="6"/>
                  <a:pt x="1190" y="10"/>
                </a:cubicBezTo>
                <a:cubicBezTo>
                  <a:pt x="1143" y="24"/>
                  <a:pt x="1096" y="39"/>
                  <a:pt x="1053" y="53"/>
                </a:cubicBezTo>
                <a:cubicBezTo>
                  <a:pt x="1048" y="58"/>
                  <a:pt x="1048" y="58"/>
                  <a:pt x="1044" y="58"/>
                </a:cubicBezTo>
                <a:cubicBezTo>
                  <a:pt x="996" y="76"/>
                  <a:pt x="949" y="91"/>
                  <a:pt x="902" y="109"/>
                </a:cubicBezTo>
                <a:cubicBezTo>
                  <a:pt x="893" y="114"/>
                  <a:pt x="878" y="119"/>
                  <a:pt x="869" y="124"/>
                </a:cubicBezTo>
                <a:cubicBezTo>
                  <a:pt x="836" y="138"/>
                  <a:pt x="798" y="152"/>
                  <a:pt x="765" y="166"/>
                </a:cubicBezTo>
                <a:cubicBezTo>
                  <a:pt x="751" y="176"/>
                  <a:pt x="741" y="180"/>
                  <a:pt x="727" y="185"/>
                </a:cubicBezTo>
                <a:cubicBezTo>
                  <a:pt x="694" y="199"/>
                  <a:pt x="661" y="213"/>
                  <a:pt x="628" y="232"/>
                </a:cubicBezTo>
                <a:cubicBezTo>
                  <a:pt x="619" y="237"/>
                  <a:pt x="605" y="242"/>
                  <a:pt x="595" y="246"/>
                </a:cubicBezTo>
                <a:cubicBezTo>
                  <a:pt x="510" y="284"/>
                  <a:pt x="425" y="331"/>
                  <a:pt x="350" y="374"/>
                </a:cubicBezTo>
                <a:cubicBezTo>
                  <a:pt x="345" y="374"/>
                  <a:pt x="340" y="379"/>
                  <a:pt x="335" y="379"/>
                </a:cubicBezTo>
                <a:cubicBezTo>
                  <a:pt x="302" y="397"/>
                  <a:pt x="265" y="421"/>
                  <a:pt x="232" y="440"/>
                </a:cubicBezTo>
                <a:cubicBezTo>
                  <a:pt x="227" y="445"/>
                  <a:pt x="217" y="445"/>
                  <a:pt x="213" y="449"/>
                </a:cubicBezTo>
                <a:cubicBezTo>
                  <a:pt x="180" y="468"/>
                  <a:pt x="147" y="487"/>
                  <a:pt x="118" y="511"/>
                </a:cubicBezTo>
                <a:cubicBezTo>
                  <a:pt x="114" y="511"/>
                  <a:pt x="109" y="516"/>
                  <a:pt x="104" y="516"/>
                </a:cubicBezTo>
                <a:cubicBezTo>
                  <a:pt x="66" y="539"/>
                  <a:pt x="33" y="563"/>
                  <a:pt x="0" y="582"/>
                </a:cubicBezTo>
                <a:cubicBezTo>
                  <a:pt x="571" y="1153"/>
                  <a:pt x="1624" y="1984"/>
                  <a:pt x="2800" y="2097"/>
                </a:cubicBezTo>
                <a:lnTo>
                  <a:pt x="2753" y="1375"/>
                </a:lnTo>
                <a:lnTo>
                  <a:pt x="2573" y="1195"/>
                </a:lnTo>
                <a:lnTo>
                  <a:pt x="2333" y="1724"/>
                </a:lnTo>
                <a:lnTo>
                  <a:pt x="2347" y="1757"/>
                </a:lnTo>
                <a:lnTo>
                  <a:pt x="12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1" name="Google Shape;4601;p43"/>
          <p:cNvSpPr/>
          <p:nvPr/>
        </p:nvSpPr>
        <p:spPr>
          <a:xfrm>
            <a:off x="2304899" y="2811236"/>
            <a:ext cx="220381" cy="115269"/>
          </a:xfrm>
          <a:custGeom>
            <a:avLst/>
            <a:gdLst/>
            <a:ahLst/>
            <a:cxnLst/>
            <a:rect l="l" t="t" r="r" b="b"/>
            <a:pathLst>
              <a:path w="2692" h="1408" extrusionOk="0">
                <a:moveTo>
                  <a:pt x="2621" y="1"/>
                </a:moveTo>
                <a:cubicBezTo>
                  <a:pt x="2406" y="284"/>
                  <a:pt x="1825" y="415"/>
                  <a:pt x="1249" y="415"/>
                </a:cubicBezTo>
                <a:cubicBezTo>
                  <a:pt x="747" y="415"/>
                  <a:pt x="248" y="315"/>
                  <a:pt x="0" y="128"/>
                </a:cubicBezTo>
                <a:lnTo>
                  <a:pt x="0" y="128"/>
                </a:lnTo>
                <a:lnTo>
                  <a:pt x="19" y="492"/>
                </a:lnTo>
                <a:lnTo>
                  <a:pt x="1360" y="1408"/>
                </a:lnTo>
                <a:lnTo>
                  <a:pt x="2691" y="459"/>
                </a:lnTo>
                <a:lnTo>
                  <a:pt x="2621" y="1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2" name="Google Shape;4602;p43"/>
          <p:cNvSpPr/>
          <p:nvPr/>
        </p:nvSpPr>
        <p:spPr>
          <a:xfrm>
            <a:off x="2530600" y="2469610"/>
            <a:ext cx="1637" cy="23660"/>
          </a:xfrm>
          <a:custGeom>
            <a:avLst/>
            <a:gdLst/>
            <a:ahLst/>
            <a:cxnLst/>
            <a:rect l="l" t="t" r="r" b="b"/>
            <a:pathLst>
              <a:path w="20" h="289" extrusionOk="0">
                <a:moveTo>
                  <a:pt x="0" y="0"/>
                </a:moveTo>
                <a:cubicBezTo>
                  <a:pt x="10" y="90"/>
                  <a:pt x="15" y="184"/>
                  <a:pt x="19" y="288"/>
                </a:cubicBezTo>
                <a:cubicBezTo>
                  <a:pt x="15" y="184"/>
                  <a:pt x="10" y="90"/>
                  <a:pt x="0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3" name="Google Shape;4603;p43"/>
          <p:cNvSpPr/>
          <p:nvPr/>
        </p:nvSpPr>
        <p:spPr>
          <a:xfrm>
            <a:off x="2533302" y="2510134"/>
            <a:ext cx="819" cy="10152"/>
          </a:xfrm>
          <a:custGeom>
            <a:avLst/>
            <a:gdLst/>
            <a:ahLst/>
            <a:cxnLst/>
            <a:rect l="l" t="t" r="r" b="b"/>
            <a:pathLst>
              <a:path w="10" h="124" extrusionOk="0">
                <a:moveTo>
                  <a:pt x="1" y="1"/>
                </a:moveTo>
                <a:cubicBezTo>
                  <a:pt x="5" y="39"/>
                  <a:pt x="5" y="81"/>
                  <a:pt x="10" y="124"/>
                </a:cubicBezTo>
                <a:cubicBezTo>
                  <a:pt x="5" y="81"/>
                  <a:pt x="5" y="39"/>
                  <a:pt x="1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4" name="Google Shape;4604;p43"/>
          <p:cNvSpPr/>
          <p:nvPr/>
        </p:nvSpPr>
        <p:spPr>
          <a:xfrm>
            <a:off x="2532156" y="2493187"/>
            <a:ext cx="819" cy="12771"/>
          </a:xfrm>
          <a:custGeom>
            <a:avLst/>
            <a:gdLst/>
            <a:ahLst/>
            <a:cxnLst/>
            <a:rect l="l" t="t" r="r" b="b"/>
            <a:pathLst>
              <a:path w="10" h="156" extrusionOk="0">
                <a:moveTo>
                  <a:pt x="0" y="0"/>
                </a:moveTo>
                <a:cubicBezTo>
                  <a:pt x="5" y="52"/>
                  <a:pt x="10" y="104"/>
                  <a:pt x="10" y="156"/>
                </a:cubicBezTo>
                <a:cubicBezTo>
                  <a:pt x="10" y="104"/>
                  <a:pt x="5" y="52"/>
                  <a:pt x="0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5" name="Google Shape;4605;p43"/>
          <p:cNvSpPr/>
          <p:nvPr/>
        </p:nvSpPr>
        <p:spPr>
          <a:xfrm>
            <a:off x="2536003" y="2541079"/>
            <a:ext cx="1228" cy="10561"/>
          </a:xfrm>
          <a:custGeom>
            <a:avLst/>
            <a:gdLst/>
            <a:ahLst/>
            <a:cxnLst/>
            <a:rect l="l" t="t" r="r" b="b"/>
            <a:pathLst>
              <a:path w="15" h="129" extrusionOk="0">
                <a:moveTo>
                  <a:pt x="1" y="1"/>
                </a:moveTo>
                <a:cubicBezTo>
                  <a:pt x="5" y="43"/>
                  <a:pt x="10" y="86"/>
                  <a:pt x="15" y="128"/>
                </a:cubicBezTo>
                <a:cubicBezTo>
                  <a:pt x="10" y="86"/>
                  <a:pt x="5" y="43"/>
                  <a:pt x="1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6" name="Google Shape;4606;p43"/>
          <p:cNvSpPr/>
          <p:nvPr/>
        </p:nvSpPr>
        <p:spPr>
          <a:xfrm>
            <a:off x="2537559" y="2556961"/>
            <a:ext cx="2047" cy="16292"/>
          </a:xfrm>
          <a:custGeom>
            <a:avLst/>
            <a:gdLst/>
            <a:ahLst/>
            <a:cxnLst/>
            <a:rect l="l" t="t" r="r" b="b"/>
            <a:pathLst>
              <a:path w="25" h="199" extrusionOk="0">
                <a:moveTo>
                  <a:pt x="0" y="0"/>
                </a:moveTo>
                <a:cubicBezTo>
                  <a:pt x="10" y="66"/>
                  <a:pt x="15" y="132"/>
                  <a:pt x="24" y="198"/>
                </a:cubicBezTo>
                <a:cubicBezTo>
                  <a:pt x="15" y="132"/>
                  <a:pt x="10" y="66"/>
                  <a:pt x="0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7" name="Google Shape;4607;p43"/>
          <p:cNvSpPr/>
          <p:nvPr/>
        </p:nvSpPr>
        <p:spPr>
          <a:xfrm>
            <a:off x="2534448" y="2525197"/>
            <a:ext cx="901" cy="10152"/>
          </a:xfrm>
          <a:custGeom>
            <a:avLst/>
            <a:gdLst/>
            <a:ahLst/>
            <a:cxnLst/>
            <a:rect l="l" t="t" r="r" b="b"/>
            <a:pathLst>
              <a:path w="11" h="124" extrusionOk="0">
                <a:moveTo>
                  <a:pt x="1" y="1"/>
                </a:moveTo>
                <a:cubicBezTo>
                  <a:pt x="5" y="43"/>
                  <a:pt x="10" y="81"/>
                  <a:pt x="10" y="124"/>
                </a:cubicBezTo>
                <a:cubicBezTo>
                  <a:pt x="10" y="81"/>
                  <a:pt x="5" y="43"/>
                  <a:pt x="1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8" name="Google Shape;4608;p43"/>
          <p:cNvSpPr/>
          <p:nvPr/>
        </p:nvSpPr>
        <p:spPr>
          <a:xfrm>
            <a:off x="2196756" y="2344519"/>
            <a:ext cx="333927" cy="164144"/>
          </a:xfrm>
          <a:custGeom>
            <a:avLst/>
            <a:gdLst/>
            <a:ahLst/>
            <a:cxnLst/>
            <a:rect l="l" t="t" r="r" b="b"/>
            <a:pathLst>
              <a:path w="4079" h="2005" extrusionOk="0">
                <a:moveTo>
                  <a:pt x="2083" y="0"/>
                </a:moveTo>
                <a:cubicBezTo>
                  <a:pt x="1076" y="0"/>
                  <a:pt x="69" y="313"/>
                  <a:pt x="27" y="659"/>
                </a:cubicBezTo>
                <a:cubicBezTo>
                  <a:pt x="0" y="884"/>
                  <a:pt x="42" y="1182"/>
                  <a:pt x="128" y="1680"/>
                </a:cubicBezTo>
                <a:lnTo>
                  <a:pt x="128" y="1680"/>
                </a:lnTo>
                <a:cubicBezTo>
                  <a:pt x="127" y="1680"/>
                  <a:pt x="127" y="1679"/>
                  <a:pt x="126" y="1679"/>
                </a:cubicBezTo>
                <a:lnTo>
                  <a:pt x="126" y="1679"/>
                </a:lnTo>
                <a:cubicBezTo>
                  <a:pt x="131" y="1703"/>
                  <a:pt x="136" y="1731"/>
                  <a:pt x="141" y="1755"/>
                </a:cubicBezTo>
                <a:cubicBezTo>
                  <a:pt x="136" y="1729"/>
                  <a:pt x="132" y="1704"/>
                  <a:pt x="128" y="1680"/>
                </a:cubicBezTo>
                <a:lnTo>
                  <a:pt x="128" y="1680"/>
                </a:lnTo>
                <a:cubicBezTo>
                  <a:pt x="335" y="1817"/>
                  <a:pt x="590" y="1925"/>
                  <a:pt x="877" y="2005"/>
                </a:cubicBezTo>
                <a:cubicBezTo>
                  <a:pt x="882" y="1948"/>
                  <a:pt x="891" y="1887"/>
                  <a:pt x="901" y="1835"/>
                </a:cubicBezTo>
                <a:cubicBezTo>
                  <a:pt x="943" y="1552"/>
                  <a:pt x="1047" y="1334"/>
                  <a:pt x="1184" y="1183"/>
                </a:cubicBezTo>
                <a:cubicBezTo>
                  <a:pt x="1368" y="1405"/>
                  <a:pt x="1746" y="1556"/>
                  <a:pt x="2161" y="1556"/>
                </a:cubicBezTo>
                <a:cubicBezTo>
                  <a:pt x="2544" y="1556"/>
                  <a:pt x="2865" y="1429"/>
                  <a:pt x="3026" y="1235"/>
                </a:cubicBezTo>
                <a:cubicBezTo>
                  <a:pt x="3196" y="1377"/>
                  <a:pt x="3332" y="1547"/>
                  <a:pt x="3399" y="1741"/>
                </a:cubicBezTo>
                <a:cubicBezTo>
                  <a:pt x="3413" y="1778"/>
                  <a:pt x="3427" y="1821"/>
                  <a:pt x="3446" y="1868"/>
                </a:cubicBezTo>
                <a:cubicBezTo>
                  <a:pt x="3687" y="1769"/>
                  <a:pt x="3899" y="1656"/>
                  <a:pt x="4078" y="1523"/>
                </a:cubicBezTo>
                <a:cubicBezTo>
                  <a:pt x="4050" y="1051"/>
                  <a:pt x="4017" y="721"/>
                  <a:pt x="3871" y="560"/>
                </a:cubicBezTo>
                <a:cubicBezTo>
                  <a:pt x="3498" y="155"/>
                  <a:pt x="2791" y="0"/>
                  <a:pt x="2083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9" name="Google Shape;4609;p43"/>
          <p:cNvSpPr/>
          <p:nvPr/>
        </p:nvSpPr>
        <p:spPr>
          <a:xfrm>
            <a:off x="2208626" y="2490077"/>
            <a:ext cx="7777" cy="44536"/>
          </a:xfrm>
          <a:custGeom>
            <a:avLst/>
            <a:gdLst/>
            <a:ahLst/>
            <a:cxnLst/>
            <a:rect l="l" t="t" r="r" b="b"/>
            <a:pathLst>
              <a:path w="95" h="544" extrusionOk="0">
                <a:moveTo>
                  <a:pt x="95" y="543"/>
                </a:moveTo>
                <a:cubicBezTo>
                  <a:pt x="62" y="340"/>
                  <a:pt x="29" y="161"/>
                  <a:pt x="0" y="0"/>
                </a:cubicBezTo>
                <a:cubicBezTo>
                  <a:pt x="29" y="161"/>
                  <a:pt x="62" y="340"/>
                  <a:pt x="95" y="543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0" name="Google Shape;4610;p43"/>
          <p:cNvSpPr/>
          <p:nvPr/>
        </p:nvSpPr>
        <p:spPr>
          <a:xfrm>
            <a:off x="2219433" y="2551558"/>
            <a:ext cx="61972" cy="223826"/>
          </a:xfrm>
          <a:custGeom>
            <a:avLst/>
            <a:gdLst/>
            <a:ahLst/>
            <a:cxnLst/>
            <a:rect l="l" t="t" r="r" b="b"/>
            <a:pathLst>
              <a:path w="757" h="2734" extrusionOk="0">
                <a:moveTo>
                  <a:pt x="1" y="0"/>
                </a:moveTo>
                <a:lnTo>
                  <a:pt x="1" y="0"/>
                </a:lnTo>
                <a:cubicBezTo>
                  <a:pt x="39" y="228"/>
                  <a:pt x="77" y="524"/>
                  <a:pt x="127" y="841"/>
                </a:cubicBezTo>
                <a:lnTo>
                  <a:pt x="127" y="841"/>
                </a:lnTo>
                <a:cubicBezTo>
                  <a:pt x="78" y="526"/>
                  <a:pt x="39" y="228"/>
                  <a:pt x="1" y="0"/>
                </a:cubicBezTo>
                <a:close/>
                <a:moveTo>
                  <a:pt x="127" y="841"/>
                </a:moveTo>
                <a:lnTo>
                  <a:pt x="127" y="841"/>
                </a:lnTo>
                <a:cubicBezTo>
                  <a:pt x="132" y="872"/>
                  <a:pt x="137" y="904"/>
                  <a:pt x="142" y="935"/>
                </a:cubicBezTo>
                <a:cubicBezTo>
                  <a:pt x="146" y="957"/>
                  <a:pt x="150" y="979"/>
                  <a:pt x="153" y="1002"/>
                </a:cubicBezTo>
                <a:lnTo>
                  <a:pt x="153" y="1002"/>
                </a:lnTo>
                <a:cubicBezTo>
                  <a:pt x="144" y="948"/>
                  <a:pt x="136" y="894"/>
                  <a:pt x="127" y="841"/>
                </a:cubicBezTo>
                <a:close/>
                <a:moveTo>
                  <a:pt x="153" y="1002"/>
                </a:moveTo>
                <a:cubicBezTo>
                  <a:pt x="164" y="1062"/>
                  <a:pt x="174" y="1124"/>
                  <a:pt x="186" y="1185"/>
                </a:cubicBezTo>
                <a:lnTo>
                  <a:pt x="186" y="1185"/>
                </a:lnTo>
                <a:cubicBezTo>
                  <a:pt x="176" y="1122"/>
                  <a:pt x="164" y="1062"/>
                  <a:pt x="153" y="1002"/>
                </a:cubicBezTo>
                <a:close/>
                <a:moveTo>
                  <a:pt x="186" y="1185"/>
                </a:moveTo>
                <a:cubicBezTo>
                  <a:pt x="187" y="1193"/>
                  <a:pt x="188" y="1201"/>
                  <a:pt x="189" y="1209"/>
                </a:cubicBezTo>
                <a:cubicBezTo>
                  <a:pt x="197" y="1253"/>
                  <a:pt x="207" y="1299"/>
                  <a:pt x="217" y="1345"/>
                </a:cubicBezTo>
                <a:lnTo>
                  <a:pt x="217" y="1345"/>
                </a:lnTo>
                <a:cubicBezTo>
                  <a:pt x="206" y="1292"/>
                  <a:pt x="196" y="1238"/>
                  <a:pt x="186" y="1185"/>
                </a:cubicBezTo>
                <a:close/>
                <a:moveTo>
                  <a:pt x="217" y="1345"/>
                </a:moveTo>
                <a:lnTo>
                  <a:pt x="217" y="1345"/>
                </a:lnTo>
                <a:cubicBezTo>
                  <a:pt x="316" y="1837"/>
                  <a:pt x="455" y="2320"/>
                  <a:pt x="677" y="2633"/>
                </a:cubicBezTo>
                <a:lnTo>
                  <a:pt x="677" y="2633"/>
                </a:lnTo>
                <a:cubicBezTo>
                  <a:pt x="589" y="2508"/>
                  <a:pt x="515" y="2354"/>
                  <a:pt x="449" y="2186"/>
                </a:cubicBezTo>
                <a:cubicBezTo>
                  <a:pt x="364" y="1964"/>
                  <a:pt x="293" y="1714"/>
                  <a:pt x="241" y="1454"/>
                </a:cubicBezTo>
                <a:cubicBezTo>
                  <a:pt x="233" y="1419"/>
                  <a:pt x="225" y="1382"/>
                  <a:pt x="217" y="1345"/>
                </a:cubicBezTo>
                <a:close/>
                <a:moveTo>
                  <a:pt x="677" y="2633"/>
                </a:moveTo>
                <a:cubicBezTo>
                  <a:pt x="702" y="2669"/>
                  <a:pt x="728" y="2703"/>
                  <a:pt x="756" y="2734"/>
                </a:cubicBezTo>
                <a:cubicBezTo>
                  <a:pt x="728" y="2703"/>
                  <a:pt x="702" y="2669"/>
                  <a:pt x="677" y="2633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1" name="Google Shape;4611;p43"/>
          <p:cNvSpPr/>
          <p:nvPr/>
        </p:nvSpPr>
        <p:spPr>
          <a:xfrm>
            <a:off x="2478780" y="2469201"/>
            <a:ext cx="69667" cy="303155"/>
          </a:xfrm>
          <a:custGeom>
            <a:avLst/>
            <a:gdLst/>
            <a:ahLst/>
            <a:cxnLst/>
            <a:rect l="l" t="t" r="r" b="b"/>
            <a:pathLst>
              <a:path w="851" h="3703" extrusionOk="0">
                <a:moveTo>
                  <a:pt x="633" y="0"/>
                </a:moveTo>
                <a:cubicBezTo>
                  <a:pt x="454" y="133"/>
                  <a:pt x="242" y="246"/>
                  <a:pt x="1" y="345"/>
                </a:cubicBezTo>
                <a:cubicBezTo>
                  <a:pt x="312" y="1237"/>
                  <a:pt x="714" y="2635"/>
                  <a:pt x="615" y="3702"/>
                </a:cubicBezTo>
                <a:cubicBezTo>
                  <a:pt x="723" y="3631"/>
                  <a:pt x="813" y="3405"/>
                  <a:pt x="841" y="2937"/>
                </a:cubicBezTo>
                <a:cubicBezTo>
                  <a:pt x="846" y="2885"/>
                  <a:pt x="846" y="2833"/>
                  <a:pt x="851" y="2772"/>
                </a:cubicBezTo>
                <a:cubicBezTo>
                  <a:pt x="851" y="2767"/>
                  <a:pt x="851" y="2762"/>
                  <a:pt x="851" y="2758"/>
                </a:cubicBezTo>
                <a:cubicBezTo>
                  <a:pt x="851" y="2626"/>
                  <a:pt x="851" y="2474"/>
                  <a:pt x="841" y="2309"/>
                </a:cubicBezTo>
                <a:cubicBezTo>
                  <a:pt x="836" y="2201"/>
                  <a:pt x="827" y="2078"/>
                  <a:pt x="818" y="1950"/>
                </a:cubicBezTo>
                <a:cubicBezTo>
                  <a:pt x="813" y="1880"/>
                  <a:pt x="803" y="1804"/>
                  <a:pt x="799" y="1724"/>
                </a:cubicBezTo>
                <a:cubicBezTo>
                  <a:pt x="780" y="1582"/>
                  <a:pt x="766" y="1431"/>
                  <a:pt x="742" y="1270"/>
                </a:cubicBezTo>
                <a:cubicBezTo>
                  <a:pt x="733" y="1204"/>
                  <a:pt x="728" y="1138"/>
                  <a:pt x="718" y="1072"/>
                </a:cubicBezTo>
                <a:cubicBezTo>
                  <a:pt x="718" y="1049"/>
                  <a:pt x="714" y="1030"/>
                  <a:pt x="714" y="1006"/>
                </a:cubicBezTo>
                <a:cubicBezTo>
                  <a:pt x="709" y="964"/>
                  <a:pt x="704" y="921"/>
                  <a:pt x="700" y="879"/>
                </a:cubicBezTo>
                <a:cubicBezTo>
                  <a:pt x="695" y="855"/>
                  <a:pt x="695" y="831"/>
                  <a:pt x="690" y="808"/>
                </a:cubicBezTo>
                <a:cubicBezTo>
                  <a:pt x="690" y="765"/>
                  <a:pt x="685" y="727"/>
                  <a:pt x="681" y="685"/>
                </a:cubicBezTo>
                <a:cubicBezTo>
                  <a:pt x="681" y="666"/>
                  <a:pt x="676" y="642"/>
                  <a:pt x="676" y="624"/>
                </a:cubicBezTo>
                <a:cubicBezTo>
                  <a:pt x="671" y="581"/>
                  <a:pt x="671" y="539"/>
                  <a:pt x="667" y="501"/>
                </a:cubicBezTo>
                <a:cubicBezTo>
                  <a:pt x="667" y="482"/>
                  <a:pt x="667" y="468"/>
                  <a:pt x="662" y="449"/>
                </a:cubicBezTo>
                <a:cubicBezTo>
                  <a:pt x="662" y="397"/>
                  <a:pt x="657" y="345"/>
                  <a:pt x="652" y="293"/>
                </a:cubicBezTo>
                <a:cubicBezTo>
                  <a:pt x="648" y="189"/>
                  <a:pt x="643" y="95"/>
                  <a:pt x="633" y="5"/>
                </a:cubicBezTo>
                <a:cubicBezTo>
                  <a:pt x="633" y="5"/>
                  <a:pt x="633" y="0"/>
                  <a:pt x="633" y="0"/>
                </a:cubicBezTo>
                <a:close/>
              </a:path>
            </a:pathLst>
          </a:custGeom>
          <a:solidFill>
            <a:srgbClr val="96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2" name="Google Shape;4612;p43"/>
          <p:cNvSpPr/>
          <p:nvPr/>
        </p:nvSpPr>
        <p:spPr>
          <a:xfrm>
            <a:off x="2207071" y="2481972"/>
            <a:ext cx="76216" cy="295787"/>
          </a:xfrm>
          <a:custGeom>
            <a:avLst/>
            <a:gdLst/>
            <a:ahLst/>
            <a:cxnLst/>
            <a:rect l="l" t="t" r="r" b="b"/>
            <a:pathLst>
              <a:path w="931" h="3613" extrusionOk="0">
                <a:moveTo>
                  <a:pt x="0" y="0"/>
                </a:moveTo>
                <a:lnTo>
                  <a:pt x="0" y="0"/>
                </a:lnTo>
                <a:cubicBezTo>
                  <a:pt x="5" y="24"/>
                  <a:pt x="10" y="52"/>
                  <a:pt x="15" y="76"/>
                </a:cubicBezTo>
                <a:lnTo>
                  <a:pt x="19" y="99"/>
                </a:lnTo>
                <a:cubicBezTo>
                  <a:pt x="48" y="260"/>
                  <a:pt x="81" y="439"/>
                  <a:pt x="114" y="642"/>
                </a:cubicBezTo>
                <a:cubicBezTo>
                  <a:pt x="119" y="652"/>
                  <a:pt x="119" y="666"/>
                  <a:pt x="119" y="675"/>
                </a:cubicBezTo>
                <a:cubicBezTo>
                  <a:pt x="128" y="732"/>
                  <a:pt x="142" y="789"/>
                  <a:pt x="152" y="850"/>
                </a:cubicBezTo>
                <a:cubicBezTo>
                  <a:pt x="274" y="1582"/>
                  <a:pt x="397" y="3008"/>
                  <a:pt x="907" y="3584"/>
                </a:cubicBezTo>
                <a:cubicBezTo>
                  <a:pt x="916" y="3593"/>
                  <a:pt x="926" y="3603"/>
                  <a:pt x="931" y="3612"/>
                </a:cubicBezTo>
                <a:cubicBezTo>
                  <a:pt x="619" y="2512"/>
                  <a:pt x="657" y="1110"/>
                  <a:pt x="751" y="326"/>
                </a:cubicBezTo>
                <a:cubicBezTo>
                  <a:pt x="463" y="246"/>
                  <a:pt x="208" y="137"/>
                  <a:pt x="0" y="0"/>
                </a:cubicBezTo>
                <a:close/>
              </a:path>
            </a:pathLst>
          </a:custGeom>
          <a:solidFill>
            <a:srgbClr val="96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3" name="Google Shape;4613;p43"/>
          <p:cNvSpPr/>
          <p:nvPr/>
        </p:nvSpPr>
        <p:spPr>
          <a:xfrm>
            <a:off x="2257745" y="2441366"/>
            <a:ext cx="279487" cy="403934"/>
          </a:xfrm>
          <a:custGeom>
            <a:avLst/>
            <a:gdLst/>
            <a:ahLst/>
            <a:cxnLst/>
            <a:rect l="l" t="t" r="r" b="b"/>
            <a:pathLst>
              <a:path w="3414" h="4934" extrusionOk="0">
                <a:moveTo>
                  <a:pt x="2238" y="1196"/>
                </a:moveTo>
                <a:cubicBezTo>
                  <a:pt x="2248" y="1196"/>
                  <a:pt x="2257" y="1197"/>
                  <a:pt x="2266" y="1200"/>
                </a:cubicBezTo>
                <a:lnTo>
                  <a:pt x="2800" y="1370"/>
                </a:lnTo>
                <a:cubicBezTo>
                  <a:pt x="2847" y="1384"/>
                  <a:pt x="2866" y="1431"/>
                  <a:pt x="2847" y="1474"/>
                </a:cubicBezTo>
                <a:lnTo>
                  <a:pt x="2781" y="1639"/>
                </a:lnTo>
                <a:cubicBezTo>
                  <a:pt x="2766" y="1677"/>
                  <a:pt x="2729" y="1700"/>
                  <a:pt x="2691" y="1700"/>
                </a:cubicBezTo>
                <a:cubicBezTo>
                  <a:pt x="2682" y="1700"/>
                  <a:pt x="2672" y="1698"/>
                  <a:pt x="2663" y="1695"/>
                </a:cubicBezTo>
                <a:lnTo>
                  <a:pt x="2129" y="1525"/>
                </a:lnTo>
                <a:cubicBezTo>
                  <a:pt x="2087" y="1511"/>
                  <a:pt x="2063" y="1464"/>
                  <a:pt x="2082" y="1422"/>
                </a:cubicBezTo>
                <a:lnTo>
                  <a:pt x="2153" y="1252"/>
                </a:lnTo>
                <a:cubicBezTo>
                  <a:pt x="2164" y="1217"/>
                  <a:pt x="2200" y="1196"/>
                  <a:pt x="2238" y="1196"/>
                </a:cubicBezTo>
                <a:close/>
                <a:moveTo>
                  <a:pt x="1081" y="1248"/>
                </a:moveTo>
                <a:cubicBezTo>
                  <a:pt x="1110" y="1248"/>
                  <a:pt x="1135" y="1261"/>
                  <a:pt x="1147" y="1285"/>
                </a:cubicBezTo>
                <a:lnTo>
                  <a:pt x="1209" y="1436"/>
                </a:lnTo>
                <a:cubicBezTo>
                  <a:pt x="1228" y="1474"/>
                  <a:pt x="1199" y="1530"/>
                  <a:pt x="1152" y="1554"/>
                </a:cubicBezTo>
                <a:lnTo>
                  <a:pt x="600" y="1870"/>
                </a:lnTo>
                <a:cubicBezTo>
                  <a:pt x="582" y="1879"/>
                  <a:pt x="564" y="1883"/>
                  <a:pt x="548" y="1883"/>
                </a:cubicBezTo>
                <a:cubicBezTo>
                  <a:pt x="519" y="1883"/>
                  <a:pt x="495" y="1870"/>
                  <a:pt x="486" y="1847"/>
                </a:cubicBezTo>
                <a:lnTo>
                  <a:pt x="420" y="1695"/>
                </a:lnTo>
                <a:cubicBezTo>
                  <a:pt x="406" y="1658"/>
                  <a:pt x="430" y="1601"/>
                  <a:pt x="477" y="1577"/>
                </a:cubicBezTo>
                <a:lnTo>
                  <a:pt x="1029" y="1261"/>
                </a:lnTo>
                <a:cubicBezTo>
                  <a:pt x="1047" y="1252"/>
                  <a:pt x="1065" y="1248"/>
                  <a:pt x="1081" y="1248"/>
                </a:cubicBezTo>
                <a:close/>
                <a:moveTo>
                  <a:pt x="2346" y="1865"/>
                </a:moveTo>
                <a:cubicBezTo>
                  <a:pt x="2349" y="1865"/>
                  <a:pt x="2353" y="1865"/>
                  <a:pt x="2356" y="1865"/>
                </a:cubicBezTo>
                <a:cubicBezTo>
                  <a:pt x="2460" y="1875"/>
                  <a:pt x="2545" y="2021"/>
                  <a:pt x="2550" y="2191"/>
                </a:cubicBezTo>
                <a:cubicBezTo>
                  <a:pt x="2550" y="2360"/>
                  <a:pt x="2475" y="2489"/>
                  <a:pt x="2376" y="2489"/>
                </a:cubicBezTo>
                <a:cubicBezTo>
                  <a:pt x="2373" y="2489"/>
                  <a:pt x="2369" y="2489"/>
                  <a:pt x="2366" y="2489"/>
                </a:cubicBezTo>
                <a:cubicBezTo>
                  <a:pt x="2262" y="2479"/>
                  <a:pt x="2177" y="2333"/>
                  <a:pt x="2172" y="2163"/>
                </a:cubicBezTo>
                <a:cubicBezTo>
                  <a:pt x="2172" y="1994"/>
                  <a:pt x="2247" y="1865"/>
                  <a:pt x="2346" y="1865"/>
                </a:cubicBezTo>
                <a:close/>
                <a:moveTo>
                  <a:pt x="986" y="1931"/>
                </a:moveTo>
                <a:cubicBezTo>
                  <a:pt x="989" y="1931"/>
                  <a:pt x="993" y="1931"/>
                  <a:pt x="996" y="1932"/>
                </a:cubicBezTo>
                <a:cubicBezTo>
                  <a:pt x="1114" y="1941"/>
                  <a:pt x="1209" y="2101"/>
                  <a:pt x="1209" y="2295"/>
                </a:cubicBezTo>
                <a:cubicBezTo>
                  <a:pt x="1213" y="2483"/>
                  <a:pt x="1125" y="2626"/>
                  <a:pt x="1016" y="2626"/>
                </a:cubicBezTo>
                <a:cubicBezTo>
                  <a:pt x="1013" y="2626"/>
                  <a:pt x="1009" y="2626"/>
                  <a:pt x="1006" y="2626"/>
                </a:cubicBezTo>
                <a:cubicBezTo>
                  <a:pt x="888" y="2616"/>
                  <a:pt x="793" y="2451"/>
                  <a:pt x="793" y="2262"/>
                </a:cubicBezTo>
                <a:cubicBezTo>
                  <a:pt x="789" y="2074"/>
                  <a:pt x="877" y="1931"/>
                  <a:pt x="986" y="1931"/>
                </a:cubicBezTo>
                <a:close/>
                <a:moveTo>
                  <a:pt x="2011" y="2555"/>
                </a:moveTo>
                <a:lnTo>
                  <a:pt x="2011" y="2555"/>
                </a:lnTo>
                <a:cubicBezTo>
                  <a:pt x="2063" y="2980"/>
                  <a:pt x="2068" y="3220"/>
                  <a:pt x="1964" y="3268"/>
                </a:cubicBezTo>
                <a:cubicBezTo>
                  <a:pt x="1951" y="3273"/>
                  <a:pt x="1936" y="3276"/>
                  <a:pt x="1920" y="3276"/>
                </a:cubicBezTo>
                <a:cubicBezTo>
                  <a:pt x="1790" y="3276"/>
                  <a:pt x="1605" y="3102"/>
                  <a:pt x="1605" y="3102"/>
                </a:cubicBezTo>
                <a:lnTo>
                  <a:pt x="1610" y="3093"/>
                </a:lnTo>
                <a:cubicBezTo>
                  <a:pt x="1662" y="3126"/>
                  <a:pt x="1724" y="3141"/>
                  <a:pt x="1783" y="3141"/>
                </a:cubicBezTo>
                <a:cubicBezTo>
                  <a:pt x="1825" y="3141"/>
                  <a:pt x="1866" y="3133"/>
                  <a:pt x="1898" y="3117"/>
                </a:cubicBezTo>
                <a:cubicBezTo>
                  <a:pt x="2002" y="3069"/>
                  <a:pt x="2021" y="2904"/>
                  <a:pt x="2011" y="2555"/>
                </a:cubicBezTo>
                <a:close/>
                <a:moveTo>
                  <a:pt x="2361" y="3546"/>
                </a:moveTo>
                <a:lnTo>
                  <a:pt x="2389" y="3603"/>
                </a:lnTo>
                <a:cubicBezTo>
                  <a:pt x="2071" y="3729"/>
                  <a:pt x="1813" y="3762"/>
                  <a:pt x="1632" y="3762"/>
                </a:cubicBezTo>
                <a:cubicBezTo>
                  <a:pt x="1447" y="3762"/>
                  <a:pt x="1341" y="3728"/>
                  <a:pt x="1332" y="3726"/>
                </a:cubicBezTo>
                <a:lnTo>
                  <a:pt x="1388" y="3579"/>
                </a:lnTo>
                <a:cubicBezTo>
                  <a:pt x="1391" y="3579"/>
                  <a:pt x="1545" y="3658"/>
                  <a:pt x="1805" y="3658"/>
                </a:cubicBezTo>
                <a:cubicBezTo>
                  <a:pt x="1957" y="3658"/>
                  <a:pt x="2145" y="3632"/>
                  <a:pt x="2361" y="3546"/>
                </a:cubicBezTo>
                <a:close/>
                <a:moveTo>
                  <a:pt x="2072" y="3874"/>
                </a:moveTo>
                <a:cubicBezTo>
                  <a:pt x="2136" y="3874"/>
                  <a:pt x="2183" y="3898"/>
                  <a:pt x="2186" y="3938"/>
                </a:cubicBezTo>
                <a:cubicBezTo>
                  <a:pt x="2191" y="3990"/>
                  <a:pt x="2101" y="3957"/>
                  <a:pt x="1997" y="3985"/>
                </a:cubicBezTo>
                <a:cubicBezTo>
                  <a:pt x="1916" y="4007"/>
                  <a:pt x="1850" y="4057"/>
                  <a:pt x="1821" y="4057"/>
                </a:cubicBezTo>
                <a:cubicBezTo>
                  <a:pt x="1811" y="4057"/>
                  <a:pt x="1805" y="4051"/>
                  <a:pt x="1804" y="4037"/>
                </a:cubicBezTo>
                <a:cubicBezTo>
                  <a:pt x="1799" y="3981"/>
                  <a:pt x="1879" y="3915"/>
                  <a:pt x="1988" y="3886"/>
                </a:cubicBezTo>
                <a:cubicBezTo>
                  <a:pt x="2018" y="3878"/>
                  <a:pt x="2046" y="3874"/>
                  <a:pt x="2072" y="3874"/>
                </a:cubicBezTo>
                <a:close/>
                <a:moveTo>
                  <a:pt x="439" y="0"/>
                </a:moveTo>
                <a:cubicBezTo>
                  <a:pt x="302" y="151"/>
                  <a:pt x="198" y="369"/>
                  <a:pt x="156" y="652"/>
                </a:cubicBezTo>
                <a:cubicBezTo>
                  <a:pt x="146" y="704"/>
                  <a:pt x="137" y="765"/>
                  <a:pt x="132" y="822"/>
                </a:cubicBezTo>
                <a:cubicBezTo>
                  <a:pt x="38" y="1606"/>
                  <a:pt x="0" y="3008"/>
                  <a:pt x="312" y="4108"/>
                </a:cubicBezTo>
                <a:cubicBezTo>
                  <a:pt x="349" y="4236"/>
                  <a:pt x="387" y="4358"/>
                  <a:pt x="434" y="4476"/>
                </a:cubicBezTo>
                <a:cubicBezTo>
                  <a:pt x="458" y="4538"/>
                  <a:pt x="510" y="4594"/>
                  <a:pt x="576" y="4646"/>
                </a:cubicBezTo>
                <a:cubicBezTo>
                  <a:pt x="824" y="4833"/>
                  <a:pt x="1323" y="4933"/>
                  <a:pt x="1825" y="4933"/>
                </a:cubicBezTo>
                <a:cubicBezTo>
                  <a:pt x="2401" y="4933"/>
                  <a:pt x="2982" y="4802"/>
                  <a:pt x="3197" y="4519"/>
                </a:cubicBezTo>
                <a:cubicBezTo>
                  <a:pt x="3234" y="4462"/>
                  <a:pt x="3263" y="4406"/>
                  <a:pt x="3277" y="4344"/>
                </a:cubicBezTo>
                <a:cubicBezTo>
                  <a:pt x="3296" y="4250"/>
                  <a:pt x="3305" y="4146"/>
                  <a:pt x="3315" y="4042"/>
                </a:cubicBezTo>
                <a:cubicBezTo>
                  <a:pt x="3414" y="2975"/>
                  <a:pt x="3012" y="1577"/>
                  <a:pt x="2701" y="685"/>
                </a:cubicBezTo>
                <a:cubicBezTo>
                  <a:pt x="2682" y="638"/>
                  <a:pt x="2668" y="595"/>
                  <a:pt x="2654" y="558"/>
                </a:cubicBezTo>
                <a:cubicBezTo>
                  <a:pt x="2587" y="364"/>
                  <a:pt x="2451" y="194"/>
                  <a:pt x="2281" y="52"/>
                </a:cubicBezTo>
                <a:cubicBezTo>
                  <a:pt x="2120" y="246"/>
                  <a:pt x="1799" y="373"/>
                  <a:pt x="1416" y="373"/>
                </a:cubicBezTo>
                <a:cubicBezTo>
                  <a:pt x="1001" y="373"/>
                  <a:pt x="623" y="222"/>
                  <a:pt x="439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4" name="Google Shape;4614;p43"/>
          <p:cNvSpPr/>
          <p:nvPr/>
        </p:nvSpPr>
        <p:spPr>
          <a:xfrm>
            <a:off x="2286316" y="2848730"/>
            <a:ext cx="255992" cy="164799"/>
          </a:xfrm>
          <a:custGeom>
            <a:avLst/>
            <a:gdLst/>
            <a:ahLst/>
            <a:cxnLst/>
            <a:rect l="l" t="t" r="r" b="b"/>
            <a:pathLst>
              <a:path w="3127" h="2013" extrusionOk="0">
                <a:moveTo>
                  <a:pt x="2918" y="1"/>
                </a:moveTo>
                <a:lnTo>
                  <a:pt x="1587" y="950"/>
                </a:lnTo>
                <a:lnTo>
                  <a:pt x="246" y="34"/>
                </a:lnTo>
                <a:lnTo>
                  <a:pt x="199" y="6"/>
                </a:lnTo>
                <a:lnTo>
                  <a:pt x="0" y="176"/>
                </a:lnTo>
                <a:lnTo>
                  <a:pt x="52" y="256"/>
                </a:lnTo>
                <a:lnTo>
                  <a:pt x="1181" y="2012"/>
                </a:lnTo>
                <a:lnTo>
                  <a:pt x="1167" y="1979"/>
                </a:lnTo>
                <a:lnTo>
                  <a:pt x="1407" y="1450"/>
                </a:lnTo>
                <a:lnTo>
                  <a:pt x="1606" y="1016"/>
                </a:lnTo>
                <a:lnTo>
                  <a:pt x="1908" y="1483"/>
                </a:lnTo>
                <a:lnTo>
                  <a:pt x="2224" y="1965"/>
                </a:lnTo>
                <a:lnTo>
                  <a:pt x="2215" y="2003"/>
                </a:lnTo>
                <a:lnTo>
                  <a:pt x="2215" y="2003"/>
                </a:lnTo>
                <a:lnTo>
                  <a:pt x="3107" y="232"/>
                </a:lnTo>
                <a:lnTo>
                  <a:pt x="3126" y="194"/>
                </a:lnTo>
                <a:lnTo>
                  <a:pt x="291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5" name="Google Shape;4615;p43"/>
          <p:cNvSpPr/>
          <p:nvPr/>
        </p:nvSpPr>
        <p:spPr>
          <a:xfrm>
            <a:off x="2651596" y="3147131"/>
            <a:ext cx="125663" cy="367339"/>
          </a:xfrm>
          <a:custGeom>
            <a:avLst/>
            <a:gdLst/>
            <a:ahLst/>
            <a:cxnLst/>
            <a:rect l="l" t="t" r="r" b="b"/>
            <a:pathLst>
              <a:path w="1535" h="4487" extrusionOk="0">
                <a:moveTo>
                  <a:pt x="586" y="1"/>
                </a:moveTo>
                <a:lnTo>
                  <a:pt x="1053" y="2848"/>
                </a:lnTo>
                <a:cubicBezTo>
                  <a:pt x="775" y="3495"/>
                  <a:pt x="416" y="4052"/>
                  <a:pt x="0" y="4486"/>
                </a:cubicBezTo>
                <a:cubicBezTo>
                  <a:pt x="543" y="4312"/>
                  <a:pt x="1058" y="4076"/>
                  <a:pt x="1535" y="3788"/>
                </a:cubicBezTo>
                <a:lnTo>
                  <a:pt x="5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6" name="Google Shape;4616;p43"/>
          <p:cNvSpPr/>
          <p:nvPr/>
        </p:nvSpPr>
        <p:spPr>
          <a:xfrm>
            <a:off x="2230239" y="3234154"/>
            <a:ext cx="83993" cy="294232"/>
          </a:xfrm>
          <a:custGeom>
            <a:avLst/>
            <a:gdLst/>
            <a:ahLst/>
            <a:cxnLst/>
            <a:rect l="l" t="t" r="r" b="b"/>
            <a:pathLst>
              <a:path w="1026" h="3594" extrusionOk="0">
                <a:moveTo>
                  <a:pt x="57" y="0"/>
                </a:moveTo>
                <a:lnTo>
                  <a:pt x="1" y="3301"/>
                </a:lnTo>
                <a:cubicBezTo>
                  <a:pt x="331" y="3419"/>
                  <a:pt x="676" y="3518"/>
                  <a:pt x="1025" y="3593"/>
                </a:cubicBezTo>
                <a:cubicBezTo>
                  <a:pt x="742" y="3353"/>
                  <a:pt x="473" y="3065"/>
                  <a:pt x="227" y="2729"/>
                </a:cubicBezTo>
                <a:lnTo>
                  <a:pt x="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7" name="Google Shape;4617;p43"/>
          <p:cNvSpPr/>
          <p:nvPr/>
        </p:nvSpPr>
        <p:spPr>
          <a:xfrm>
            <a:off x="2401500" y="2931906"/>
            <a:ext cx="119932" cy="612287"/>
          </a:xfrm>
          <a:custGeom>
            <a:avLst/>
            <a:gdLst/>
            <a:ahLst/>
            <a:cxnLst/>
            <a:rect l="l" t="t" r="r" b="b"/>
            <a:pathLst>
              <a:path w="1465" h="7479" extrusionOk="0">
                <a:moveTo>
                  <a:pt x="199" y="0"/>
                </a:moveTo>
                <a:lnTo>
                  <a:pt x="0" y="434"/>
                </a:lnTo>
                <a:lnTo>
                  <a:pt x="180" y="614"/>
                </a:lnTo>
                <a:lnTo>
                  <a:pt x="227" y="1336"/>
                </a:lnTo>
                <a:lnTo>
                  <a:pt x="657" y="7479"/>
                </a:lnTo>
                <a:lnTo>
                  <a:pt x="690" y="7479"/>
                </a:lnTo>
                <a:cubicBezTo>
                  <a:pt x="949" y="7479"/>
                  <a:pt x="1209" y="7470"/>
                  <a:pt x="1464" y="7441"/>
                </a:cubicBezTo>
                <a:lnTo>
                  <a:pt x="487" y="1350"/>
                </a:lnTo>
                <a:lnTo>
                  <a:pt x="373" y="633"/>
                </a:lnTo>
                <a:lnTo>
                  <a:pt x="501" y="467"/>
                </a:lnTo>
                <a:lnTo>
                  <a:pt x="1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8" name="Google Shape;4618;p43"/>
          <p:cNvSpPr/>
          <p:nvPr/>
        </p:nvSpPr>
        <p:spPr>
          <a:xfrm>
            <a:off x="2426632" y="2539196"/>
            <a:ext cx="65819" cy="41343"/>
          </a:xfrm>
          <a:custGeom>
            <a:avLst/>
            <a:gdLst/>
            <a:ahLst/>
            <a:cxnLst/>
            <a:rect l="l" t="t" r="r" b="b"/>
            <a:pathLst>
              <a:path w="804" h="505" extrusionOk="0">
                <a:moveTo>
                  <a:pt x="175" y="1"/>
                </a:moveTo>
                <a:cubicBezTo>
                  <a:pt x="137" y="1"/>
                  <a:pt x="101" y="22"/>
                  <a:pt x="90" y="57"/>
                </a:cubicBezTo>
                <a:lnTo>
                  <a:pt x="19" y="227"/>
                </a:lnTo>
                <a:cubicBezTo>
                  <a:pt x="0" y="269"/>
                  <a:pt x="24" y="316"/>
                  <a:pt x="66" y="330"/>
                </a:cubicBezTo>
                <a:lnTo>
                  <a:pt x="600" y="500"/>
                </a:lnTo>
                <a:cubicBezTo>
                  <a:pt x="609" y="503"/>
                  <a:pt x="619" y="505"/>
                  <a:pt x="628" y="505"/>
                </a:cubicBezTo>
                <a:cubicBezTo>
                  <a:pt x="666" y="505"/>
                  <a:pt x="703" y="482"/>
                  <a:pt x="718" y="444"/>
                </a:cubicBezTo>
                <a:lnTo>
                  <a:pt x="784" y="279"/>
                </a:lnTo>
                <a:cubicBezTo>
                  <a:pt x="803" y="236"/>
                  <a:pt x="784" y="189"/>
                  <a:pt x="737" y="175"/>
                </a:cubicBezTo>
                <a:lnTo>
                  <a:pt x="203" y="5"/>
                </a:lnTo>
                <a:cubicBezTo>
                  <a:pt x="194" y="2"/>
                  <a:pt x="185" y="1"/>
                  <a:pt x="175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9" name="Google Shape;4619;p43"/>
          <p:cNvSpPr/>
          <p:nvPr/>
        </p:nvSpPr>
        <p:spPr>
          <a:xfrm>
            <a:off x="2322255" y="2599449"/>
            <a:ext cx="34874" cy="56898"/>
          </a:xfrm>
          <a:custGeom>
            <a:avLst/>
            <a:gdLst/>
            <a:ahLst/>
            <a:cxnLst/>
            <a:rect l="l" t="t" r="r" b="b"/>
            <a:pathLst>
              <a:path w="426" h="695" extrusionOk="0">
                <a:moveTo>
                  <a:pt x="198" y="0"/>
                </a:moveTo>
                <a:cubicBezTo>
                  <a:pt x="89" y="0"/>
                  <a:pt x="1" y="143"/>
                  <a:pt x="5" y="331"/>
                </a:cubicBezTo>
                <a:cubicBezTo>
                  <a:pt x="5" y="520"/>
                  <a:pt x="100" y="685"/>
                  <a:pt x="218" y="695"/>
                </a:cubicBezTo>
                <a:cubicBezTo>
                  <a:pt x="221" y="695"/>
                  <a:pt x="225" y="695"/>
                  <a:pt x="228" y="695"/>
                </a:cubicBezTo>
                <a:cubicBezTo>
                  <a:pt x="337" y="695"/>
                  <a:pt x="425" y="552"/>
                  <a:pt x="421" y="364"/>
                </a:cubicBezTo>
                <a:cubicBezTo>
                  <a:pt x="421" y="170"/>
                  <a:pt x="326" y="10"/>
                  <a:pt x="208" y="1"/>
                </a:cubicBezTo>
                <a:cubicBezTo>
                  <a:pt x="205" y="0"/>
                  <a:pt x="201" y="0"/>
                  <a:pt x="1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0" name="Google Shape;4620;p43"/>
          <p:cNvSpPr/>
          <p:nvPr/>
        </p:nvSpPr>
        <p:spPr>
          <a:xfrm>
            <a:off x="2435473" y="2593964"/>
            <a:ext cx="31027" cy="51249"/>
          </a:xfrm>
          <a:custGeom>
            <a:avLst/>
            <a:gdLst/>
            <a:ahLst/>
            <a:cxnLst/>
            <a:rect l="l" t="t" r="r" b="b"/>
            <a:pathLst>
              <a:path w="379" h="626" extrusionOk="0">
                <a:moveTo>
                  <a:pt x="175" y="1"/>
                </a:moveTo>
                <a:cubicBezTo>
                  <a:pt x="76" y="1"/>
                  <a:pt x="1" y="130"/>
                  <a:pt x="1" y="299"/>
                </a:cubicBezTo>
                <a:cubicBezTo>
                  <a:pt x="6" y="469"/>
                  <a:pt x="91" y="615"/>
                  <a:pt x="195" y="625"/>
                </a:cubicBezTo>
                <a:cubicBezTo>
                  <a:pt x="198" y="625"/>
                  <a:pt x="202" y="625"/>
                  <a:pt x="205" y="625"/>
                </a:cubicBezTo>
                <a:cubicBezTo>
                  <a:pt x="304" y="625"/>
                  <a:pt x="379" y="496"/>
                  <a:pt x="379" y="327"/>
                </a:cubicBezTo>
                <a:cubicBezTo>
                  <a:pt x="374" y="157"/>
                  <a:pt x="289" y="11"/>
                  <a:pt x="185" y="1"/>
                </a:cubicBezTo>
                <a:cubicBezTo>
                  <a:pt x="182" y="1"/>
                  <a:pt x="178" y="1"/>
                  <a:pt x="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1" name="Google Shape;4621;p43"/>
          <p:cNvSpPr/>
          <p:nvPr/>
        </p:nvSpPr>
        <p:spPr>
          <a:xfrm>
            <a:off x="2290982" y="2543535"/>
            <a:ext cx="66884" cy="51986"/>
          </a:xfrm>
          <a:custGeom>
            <a:avLst/>
            <a:gdLst/>
            <a:ahLst/>
            <a:cxnLst/>
            <a:rect l="l" t="t" r="r" b="b"/>
            <a:pathLst>
              <a:path w="817" h="635" extrusionOk="0">
                <a:moveTo>
                  <a:pt x="675" y="0"/>
                </a:moveTo>
                <a:cubicBezTo>
                  <a:pt x="659" y="0"/>
                  <a:pt x="641" y="4"/>
                  <a:pt x="623" y="13"/>
                </a:cubicBezTo>
                <a:lnTo>
                  <a:pt x="71" y="329"/>
                </a:lnTo>
                <a:cubicBezTo>
                  <a:pt x="24" y="353"/>
                  <a:pt x="0" y="410"/>
                  <a:pt x="14" y="447"/>
                </a:cubicBezTo>
                <a:lnTo>
                  <a:pt x="80" y="599"/>
                </a:lnTo>
                <a:cubicBezTo>
                  <a:pt x="89" y="622"/>
                  <a:pt x="113" y="635"/>
                  <a:pt x="142" y="635"/>
                </a:cubicBezTo>
                <a:cubicBezTo>
                  <a:pt x="158" y="635"/>
                  <a:pt x="176" y="631"/>
                  <a:pt x="194" y="622"/>
                </a:cubicBezTo>
                <a:lnTo>
                  <a:pt x="746" y="306"/>
                </a:lnTo>
                <a:cubicBezTo>
                  <a:pt x="793" y="282"/>
                  <a:pt x="817" y="226"/>
                  <a:pt x="803" y="188"/>
                </a:cubicBezTo>
                <a:lnTo>
                  <a:pt x="741" y="37"/>
                </a:lnTo>
                <a:cubicBezTo>
                  <a:pt x="729" y="13"/>
                  <a:pt x="704" y="0"/>
                  <a:pt x="675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2" name="Google Shape;4622;p43"/>
          <p:cNvSpPr/>
          <p:nvPr/>
        </p:nvSpPr>
        <p:spPr>
          <a:xfrm>
            <a:off x="2389138" y="2650451"/>
            <a:ext cx="37985" cy="59108"/>
          </a:xfrm>
          <a:custGeom>
            <a:avLst/>
            <a:gdLst/>
            <a:ahLst/>
            <a:cxnLst/>
            <a:rect l="l" t="t" r="r" b="b"/>
            <a:pathLst>
              <a:path w="464" h="722" extrusionOk="0">
                <a:moveTo>
                  <a:pt x="406" y="1"/>
                </a:moveTo>
                <a:lnTo>
                  <a:pt x="406" y="1"/>
                </a:lnTo>
                <a:cubicBezTo>
                  <a:pt x="416" y="350"/>
                  <a:pt x="397" y="515"/>
                  <a:pt x="293" y="563"/>
                </a:cubicBezTo>
                <a:cubicBezTo>
                  <a:pt x="261" y="579"/>
                  <a:pt x="220" y="587"/>
                  <a:pt x="178" y="587"/>
                </a:cubicBezTo>
                <a:cubicBezTo>
                  <a:pt x="119" y="587"/>
                  <a:pt x="57" y="572"/>
                  <a:pt x="5" y="539"/>
                </a:cubicBezTo>
                <a:lnTo>
                  <a:pt x="0" y="548"/>
                </a:lnTo>
                <a:cubicBezTo>
                  <a:pt x="0" y="548"/>
                  <a:pt x="185" y="722"/>
                  <a:pt x="315" y="722"/>
                </a:cubicBezTo>
                <a:cubicBezTo>
                  <a:pt x="331" y="722"/>
                  <a:pt x="346" y="719"/>
                  <a:pt x="359" y="714"/>
                </a:cubicBezTo>
                <a:cubicBezTo>
                  <a:pt x="463" y="666"/>
                  <a:pt x="458" y="426"/>
                  <a:pt x="406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3" name="Google Shape;4623;p43"/>
          <p:cNvSpPr/>
          <p:nvPr/>
        </p:nvSpPr>
        <p:spPr>
          <a:xfrm>
            <a:off x="2366707" y="2731662"/>
            <a:ext cx="86695" cy="17683"/>
          </a:xfrm>
          <a:custGeom>
            <a:avLst/>
            <a:gdLst/>
            <a:ahLst/>
            <a:cxnLst/>
            <a:rect l="l" t="t" r="r" b="b"/>
            <a:pathLst>
              <a:path w="1059" h="216" extrusionOk="0">
                <a:moveTo>
                  <a:pt x="1030" y="0"/>
                </a:moveTo>
                <a:cubicBezTo>
                  <a:pt x="814" y="86"/>
                  <a:pt x="626" y="112"/>
                  <a:pt x="474" y="112"/>
                </a:cubicBezTo>
                <a:cubicBezTo>
                  <a:pt x="214" y="112"/>
                  <a:pt x="60" y="33"/>
                  <a:pt x="57" y="33"/>
                </a:cubicBezTo>
                <a:lnTo>
                  <a:pt x="1" y="180"/>
                </a:lnTo>
                <a:cubicBezTo>
                  <a:pt x="10" y="182"/>
                  <a:pt x="116" y="216"/>
                  <a:pt x="301" y="216"/>
                </a:cubicBezTo>
                <a:cubicBezTo>
                  <a:pt x="482" y="216"/>
                  <a:pt x="740" y="183"/>
                  <a:pt x="1058" y="57"/>
                </a:cubicBezTo>
                <a:lnTo>
                  <a:pt x="1030" y="0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4" name="Google Shape;4624;p43"/>
          <p:cNvSpPr/>
          <p:nvPr/>
        </p:nvSpPr>
        <p:spPr>
          <a:xfrm>
            <a:off x="2404938" y="2758514"/>
            <a:ext cx="32173" cy="15064"/>
          </a:xfrm>
          <a:custGeom>
            <a:avLst/>
            <a:gdLst/>
            <a:ahLst/>
            <a:cxnLst/>
            <a:rect l="l" t="t" r="r" b="b"/>
            <a:pathLst>
              <a:path w="393" h="184" extrusionOk="0">
                <a:moveTo>
                  <a:pt x="274" y="0"/>
                </a:moveTo>
                <a:cubicBezTo>
                  <a:pt x="248" y="0"/>
                  <a:pt x="220" y="4"/>
                  <a:pt x="190" y="12"/>
                </a:cubicBezTo>
                <a:cubicBezTo>
                  <a:pt x="81" y="41"/>
                  <a:pt x="1" y="107"/>
                  <a:pt x="6" y="163"/>
                </a:cubicBezTo>
                <a:cubicBezTo>
                  <a:pt x="7" y="177"/>
                  <a:pt x="13" y="183"/>
                  <a:pt x="23" y="183"/>
                </a:cubicBezTo>
                <a:cubicBezTo>
                  <a:pt x="52" y="183"/>
                  <a:pt x="118" y="133"/>
                  <a:pt x="199" y="111"/>
                </a:cubicBezTo>
                <a:cubicBezTo>
                  <a:pt x="303" y="83"/>
                  <a:pt x="393" y="116"/>
                  <a:pt x="388" y="64"/>
                </a:cubicBezTo>
                <a:cubicBezTo>
                  <a:pt x="385" y="24"/>
                  <a:pt x="338" y="0"/>
                  <a:pt x="274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5" name="Google Shape;4625;p43"/>
          <p:cNvSpPr/>
          <p:nvPr/>
        </p:nvSpPr>
        <p:spPr>
          <a:xfrm>
            <a:off x="1424772" y="2055615"/>
            <a:ext cx="150386" cy="601153"/>
          </a:xfrm>
          <a:custGeom>
            <a:avLst/>
            <a:gdLst/>
            <a:ahLst/>
            <a:cxnLst/>
            <a:rect l="l" t="t" r="r" b="b"/>
            <a:pathLst>
              <a:path w="1837" h="7343" extrusionOk="0">
                <a:moveTo>
                  <a:pt x="772" y="1"/>
                </a:moveTo>
                <a:cubicBezTo>
                  <a:pt x="659" y="1"/>
                  <a:pt x="0" y="675"/>
                  <a:pt x="0" y="675"/>
                </a:cubicBezTo>
                <a:lnTo>
                  <a:pt x="1043" y="7342"/>
                </a:lnTo>
                <a:cubicBezTo>
                  <a:pt x="1043" y="7342"/>
                  <a:pt x="1837" y="6691"/>
                  <a:pt x="1818" y="6563"/>
                </a:cubicBezTo>
                <a:lnTo>
                  <a:pt x="789" y="14"/>
                </a:lnTo>
                <a:cubicBezTo>
                  <a:pt x="787" y="5"/>
                  <a:pt x="781" y="1"/>
                  <a:pt x="7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6" name="Google Shape;4626;p43"/>
          <p:cNvSpPr/>
          <p:nvPr/>
        </p:nvSpPr>
        <p:spPr>
          <a:xfrm>
            <a:off x="2320290" y="4626443"/>
            <a:ext cx="640184" cy="37168"/>
          </a:xfrm>
          <a:custGeom>
            <a:avLst/>
            <a:gdLst/>
            <a:ahLst/>
            <a:cxnLst/>
            <a:rect l="l" t="t" r="r" b="b"/>
            <a:pathLst>
              <a:path w="7820" h="454" extrusionOk="0">
                <a:moveTo>
                  <a:pt x="383" y="0"/>
                </a:moveTo>
                <a:lnTo>
                  <a:pt x="1" y="454"/>
                </a:lnTo>
                <a:lnTo>
                  <a:pt x="7442" y="454"/>
                </a:lnTo>
                <a:lnTo>
                  <a:pt x="78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7" name="Google Shape;4627;p43"/>
          <p:cNvSpPr/>
          <p:nvPr/>
        </p:nvSpPr>
        <p:spPr>
          <a:xfrm>
            <a:off x="2990925" y="4621368"/>
            <a:ext cx="58124" cy="48056"/>
          </a:xfrm>
          <a:custGeom>
            <a:avLst/>
            <a:gdLst/>
            <a:ahLst/>
            <a:cxnLst/>
            <a:rect l="l" t="t" r="r" b="b"/>
            <a:pathLst>
              <a:path w="710" h="587" extrusionOk="0">
                <a:moveTo>
                  <a:pt x="572" y="1"/>
                </a:moveTo>
                <a:cubicBezTo>
                  <a:pt x="445" y="1"/>
                  <a:pt x="242" y="133"/>
                  <a:pt x="119" y="294"/>
                </a:cubicBezTo>
                <a:cubicBezTo>
                  <a:pt x="1" y="454"/>
                  <a:pt x="6" y="586"/>
                  <a:pt x="138" y="586"/>
                </a:cubicBezTo>
                <a:cubicBezTo>
                  <a:pt x="265" y="586"/>
                  <a:pt x="468" y="454"/>
                  <a:pt x="591" y="294"/>
                </a:cubicBezTo>
                <a:cubicBezTo>
                  <a:pt x="709" y="133"/>
                  <a:pt x="704" y="1"/>
                  <a:pt x="5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8" name="Google Shape;4628;p43"/>
          <p:cNvSpPr/>
          <p:nvPr/>
        </p:nvSpPr>
        <p:spPr>
          <a:xfrm>
            <a:off x="3079830" y="4621368"/>
            <a:ext cx="58452" cy="48056"/>
          </a:xfrm>
          <a:custGeom>
            <a:avLst/>
            <a:gdLst/>
            <a:ahLst/>
            <a:cxnLst/>
            <a:rect l="l" t="t" r="r" b="b"/>
            <a:pathLst>
              <a:path w="714" h="587" extrusionOk="0">
                <a:moveTo>
                  <a:pt x="577" y="1"/>
                </a:moveTo>
                <a:cubicBezTo>
                  <a:pt x="445" y="1"/>
                  <a:pt x="242" y="133"/>
                  <a:pt x="124" y="294"/>
                </a:cubicBezTo>
                <a:cubicBezTo>
                  <a:pt x="1" y="454"/>
                  <a:pt x="10" y="586"/>
                  <a:pt x="138" y="586"/>
                </a:cubicBezTo>
                <a:cubicBezTo>
                  <a:pt x="270" y="586"/>
                  <a:pt x="473" y="454"/>
                  <a:pt x="591" y="294"/>
                </a:cubicBezTo>
                <a:cubicBezTo>
                  <a:pt x="714" y="133"/>
                  <a:pt x="704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9" name="Google Shape;4629;p43"/>
          <p:cNvSpPr/>
          <p:nvPr/>
        </p:nvSpPr>
        <p:spPr>
          <a:xfrm>
            <a:off x="2187751" y="4609825"/>
            <a:ext cx="87022" cy="71552"/>
          </a:xfrm>
          <a:custGeom>
            <a:avLst/>
            <a:gdLst/>
            <a:ahLst/>
            <a:cxnLst/>
            <a:rect l="l" t="t" r="r" b="b"/>
            <a:pathLst>
              <a:path w="1063" h="874" extrusionOk="0">
                <a:moveTo>
                  <a:pt x="855" y="0"/>
                </a:moveTo>
                <a:cubicBezTo>
                  <a:pt x="661" y="0"/>
                  <a:pt x="359" y="199"/>
                  <a:pt x="180" y="439"/>
                </a:cubicBezTo>
                <a:cubicBezTo>
                  <a:pt x="0" y="680"/>
                  <a:pt x="10" y="874"/>
                  <a:pt x="203" y="874"/>
                </a:cubicBezTo>
                <a:cubicBezTo>
                  <a:pt x="397" y="874"/>
                  <a:pt x="699" y="680"/>
                  <a:pt x="883" y="439"/>
                </a:cubicBezTo>
                <a:cubicBezTo>
                  <a:pt x="1063" y="199"/>
                  <a:pt x="1049" y="0"/>
                  <a:pt x="8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0" name="Google Shape;4630;p43"/>
          <p:cNvSpPr/>
          <p:nvPr/>
        </p:nvSpPr>
        <p:spPr>
          <a:xfrm>
            <a:off x="3168735" y="4621368"/>
            <a:ext cx="58452" cy="48056"/>
          </a:xfrm>
          <a:custGeom>
            <a:avLst/>
            <a:gdLst/>
            <a:ahLst/>
            <a:cxnLst/>
            <a:rect l="l" t="t" r="r" b="b"/>
            <a:pathLst>
              <a:path w="714" h="587" extrusionOk="0">
                <a:moveTo>
                  <a:pt x="577" y="1"/>
                </a:moveTo>
                <a:cubicBezTo>
                  <a:pt x="449" y="1"/>
                  <a:pt x="246" y="133"/>
                  <a:pt x="124" y="294"/>
                </a:cubicBezTo>
                <a:cubicBezTo>
                  <a:pt x="1" y="454"/>
                  <a:pt x="10" y="586"/>
                  <a:pt x="142" y="586"/>
                </a:cubicBezTo>
                <a:cubicBezTo>
                  <a:pt x="270" y="586"/>
                  <a:pt x="473" y="454"/>
                  <a:pt x="596" y="294"/>
                </a:cubicBezTo>
                <a:cubicBezTo>
                  <a:pt x="714" y="133"/>
                  <a:pt x="709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1" name="Google Shape;4631;p43"/>
          <p:cNvSpPr/>
          <p:nvPr/>
        </p:nvSpPr>
        <p:spPr>
          <a:xfrm>
            <a:off x="2080672" y="1839163"/>
            <a:ext cx="439943" cy="25952"/>
          </a:xfrm>
          <a:custGeom>
            <a:avLst/>
            <a:gdLst/>
            <a:ahLst/>
            <a:cxnLst/>
            <a:rect l="l" t="t" r="r" b="b"/>
            <a:pathLst>
              <a:path w="5374" h="317" extrusionOk="0">
                <a:moveTo>
                  <a:pt x="199" y="0"/>
                </a:moveTo>
                <a:cubicBezTo>
                  <a:pt x="90" y="0"/>
                  <a:pt x="1" y="104"/>
                  <a:pt x="19" y="208"/>
                </a:cubicBezTo>
                <a:cubicBezTo>
                  <a:pt x="34" y="274"/>
                  <a:pt x="90" y="317"/>
                  <a:pt x="161" y="317"/>
                </a:cubicBezTo>
                <a:lnTo>
                  <a:pt x="5180" y="317"/>
                </a:lnTo>
                <a:cubicBezTo>
                  <a:pt x="5284" y="317"/>
                  <a:pt x="5374" y="213"/>
                  <a:pt x="5355" y="114"/>
                </a:cubicBezTo>
                <a:cubicBezTo>
                  <a:pt x="5345" y="47"/>
                  <a:pt x="5289" y="0"/>
                  <a:pt x="52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2" name="Google Shape;4632;p43"/>
          <p:cNvSpPr/>
          <p:nvPr/>
        </p:nvSpPr>
        <p:spPr>
          <a:xfrm>
            <a:off x="2553031" y="3623343"/>
            <a:ext cx="49119" cy="65085"/>
          </a:xfrm>
          <a:custGeom>
            <a:avLst/>
            <a:gdLst/>
            <a:ahLst/>
            <a:cxnLst/>
            <a:rect l="l" t="t" r="r" b="b"/>
            <a:pathLst>
              <a:path w="600" h="795" extrusionOk="0">
                <a:moveTo>
                  <a:pt x="255" y="1"/>
                </a:moveTo>
                <a:cubicBezTo>
                  <a:pt x="104" y="1"/>
                  <a:pt x="0" y="176"/>
                  <a:pt x="24" y="397"/>
                </a:cubicBezTo>
                <a:cubicBezTo>
                  <a:pt x="48" y="615"/>
                  <a:pt x="194" y="794"/>
                  <a:pt x="345" y="794"/>
                </a:cubicBezTo>
                <a:cubicBezTo>
                  <a:pt x="496" y="794"/>
                  <a:pt x="600" y="615"/>
                  <a:pt x="576" y="397"/>
                </a:cubicBezTo>
                <a:cubicBezTo>
                  <a:pt x="553" y="176"/>
                  <a:pt x="406" y="1"/>
                  <a:pt x="2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3" name="Google Shape;4633;p43"/>
          <p:cNvSpPr/>
          <p:nvPr/>
        </p:nvSpPr>
        <p:spPr>
          <a:xfrm>
            <a:off x="2300970" y="3802302"/>
            <a:ext cx="107571" cy="163244"/>
          </a:xfrm>
          <a:custGeom>
            <a:avLst/>
            <a:gdLst/>
            <a:ahLst/>
            <a:cxnLst/>
            <a:rect l="l" t="t" r="r" b="b"/>
            <a:pathLst>
              <a:path w="1314" h="1994" extrusionOk="0">
                <a:moveTo>
                  <a:pt x="553" y="218"/>
                </a:moveTo>
                <a:cubicBezTo>
                  <a:pt x="629" y="218"/>
                  <a:pt x="685" y="232"/>
                  <a:pt x="737" y="261"/>
                </a:cubicBezTo>
                <a:cubicBezTo>
                  <a:pt x="789" y="289"/>
                  <a:pt x="818" y="331"/>
                  <a:pt x="822" y="388"/>
                </a:cubicBezTo>
                <a:lnTo>
                  <a:pt x="988" y="1606"/>
                </a:lnTo>
                <a:cubicBezTo>
                  <a:pt x="992" y="1663"/>
                  <a:pt x="978" y="1705"/>
                  <a:pt x="936" y="1734"/>
                </a:cubicBezTo>
                <a:cubicBezTo>
                  <a:pt x="893" y="1762"/>
                  <a:pt x="837" y="1776"/>
                  <a:pt x="761" y="1776"/>
                </a:cubicBezTo>
                <a:cubicBezTo>
                  <a:pt x="690" y="1776"/>
                  <a:pt x="629" y="1762"/>
                  <a:pt x="582" y="1734"/>
                </a:cubicBezTo>
                <a:cubicBezTo>
                  <a:pt x="530" y="1705"/>
                  <a:pt x="501" y="1663"/>
                  <a:pt x="492" y="1606"/>
                </a:cubicBezTo>
                <a:lnTo>
                  <a:pt x="331" y="388"/>
                </a:lnTo>
                <a:cubicBezTo>
                  <a:pt x="322" y="331"/>
                  <a:pt x="341" y="289"/>
                  <a:pt x="383" y="261"/>
                </a:cubicBezTo>
                <a:cubicBezTo>
                  <a:pt x="426" y="232"/>
                  <a:pt x="482" y="218"/>
                  <a:pt x="553" y="218"/>
                </a:cubicBezTo>
                <a:close/>
                <a:moveTo>
                  <a:pt x="525" y="1"/>
                </a:moveTo>
                <a:cubicBezTo>
                  <a:pt x="445" y="1"/>
                  <a:pt x="369" y="10"/>
                  <a:pt x="303" y="29"/>
                </a:cubicBezTo>
                <a:cubicBezTo>
                  <a:pt x="237" y="43"/>
                  <a:pt x="180" y="72"/>
                  <a:pt x="133" y="105"/>
                </a:cubicBezTo>
                <a:cubicBezTo>
                  <a:pt x="91" y="138"/>
                  <a:pt x="53" y="176"/>
                  <a:pt x="34" y="223"/>
                </a:cubicBezTo>
                <a:cubicBezTo>
                  <a:pt x="10" y="270"/>
                  <a:pt x="1" y="327"/>
                  <a:pt x="10" y="388"/>
                </a:cubicBezTo>
                <a:lnTo>
                  <a:pt x="176" y="1606"/>
                </a:lnTo>
                <a:cubicBezTo>
                  <a:pt x="180" y="1668"/>
                  <a:pt x="204" y="1724"/>
                  <a:pt x="242" y="1772"/>
                </a:cubicBezTo>
                <a:cubicBezTo>
                  <a:pt x="275" y="1819"/>
                  <a:pt x="322" y="1857"/>
                  <a:pt x="374" y="1894"/>
                </a:cubicBezTo>
                <a:cubicBezTo>
                  <a:pt x="431" y="1927"/>
                  <a:pt x="492" y="1951"/>
                  <a:pt x="567" y="1970"/>
                </a:cubicBezTo>
                <a:cubicBezTo>
                  <a:pt x="638" y="1984"/>
                  <a:pt x="714" y="1993"/>
                  <a:pt x="794" y="1993"/>
                </a:cubicBezTo>
                <a:cubicBezTo>
                  <a:pt x="870" y="1993"/>
                  <a:pt x="940" y="1984"/>
                  <a:pt x="1011" y="1970"/>
                </a:cubicBezTo>
                <a:cubicBezTo>
                  <a:pt x="1077" y="1951"/>
                  <a:pt x="1134" y="1927"/>
                  <a:pt x="1181" y="1894"/>
                </a:cubicBezTo>
                <a:cubicBezTo>
                  <a:pt x="1228" y="1857"/>
                  <a:pt x="1261" y="1819"/>
                  <a:pt x="1285" y="1772"/>
                </a:cubicBezTo>
                <a:cubicBezTo>
                  <a:pt x="1309" y="1724"/>
                  <a:pt x="1313" y="1668"/>
                  <a:pt x="1309" y="1606"/>
                </a:cubicBezTo>
                <a:lnTo>
                  <a:pt x="1143" y="388"/>
                </a:lnTo>
                <a:cubicBezTo>
                  <a:pt x="1134" y="327"/>
                  <a:pt x="1115" y="270"/>
                  <a:pt x="1077" y="223"/>
                </a:cubicBezTo>
                <a:cubicBezTo>
                  <a:pt x="1040" y="176"/>
                  <a:pt x="997" y="138"/>
                  <a:pt x="940" y="105"/>
                </a:cubicBezTo>
                <a:cubicBezTo>
                  <a:pt x="884" y="72"/>
                  <a:pt x="818" y="43"/>
                  <a:pt x="747" y="29"/>
                </a:cubicBezTo>
                <a:cubicBezTo>
                  <a:pt x="676" y="10"/>
                  <a:pt x="600" y="1"/>
                  <a:pt x="5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4" name="Google Shape;4634;p43"/>
          <p:cNvSpPr/>
          <p:nvPr/>
        </p:nvSpPr>
        <p:spPr>
          <a:xfrm>
            <a:off x="2415826" y="3805085"/>
            <a:ext cx="111336" cy="157759"/>
          </a:xfrm>
          <a:custGeom>
            <a:avLst/>
            <a:gdLst/>
            <a:ahLst/>
            <a:cxnLst/>
            <a:rect l="l" t="t" r="r" b="b"/>
            <a:pathLst>
              <a:path w="1360" h="1927" extrusionOk="0">
                <a:moveTo>
                  <a:pt x="0" y="0"/>
                </a:moveTo>
                <a:lnTo>
                  <a:pt x="260" y="1926"/>
                </a:lnTo>
                <a:lnTo>
                  <a:pt x="538" y="1926"/>
                </a:lnTo>
                <a:lnTo>
                  <a:pt x="350" y="510"/>
                </a:lnTo>
                <a:lnTo>
                  <a:pt x="1072" y="1926"/>
                </a:lnTo>
                <a:lnTo>
                  <a:pt x="1360" y="1926"/>
                </a:lnTo>
                <a:lnTo>
                  <a:pt x="1100" y="0"/>
                </a:lnTo>
                <a:lnTo>
                  <a:pt x="822" y="0"/>
                </a:lnTo>
                <a:lnTo>
                  <a:pt x="996" y="1327"/>
                </a:lnTo>
                <a:lnTo>
                  <a:pt x="3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5" name="Google Shape;4635;p43"/>
          <p:cNvSpPr/>
          <p:nvPr/>
        </p:nvSpPr>
        <p:spPr>
          <a:xfrm>
            <a:off x="2532565" y="3805085"/>
            <a:ext cx="90133" cy="157759"/>
          </a:xfrm>
          <a:custGeom>
            <a:avLst/>
            <a:gdLst/>
            <a:ahLst/>
            <a:cxnLst/>
            <a:rect l="l" t="t" r="r" b="b"/>
            <a:pathLst>
              <a:path w="1101" h="1927" extrusionOk="0">
                <a:moveTo>
                  <a:pt x="0" y="0"/>
                </a:moveTo>
                <a:lnTo>
                  <a:pt x="260" y="1926"/>
                </a:lnTo>
                <a:lnTo>
                  <a:pt x="1100" y="1926"/>
                </a:lnTo>
                <a:lnTo>
                  <a:pt x="1072" y="1709"/>
                </a:lnTo>
                <a:lnTo>
                  <a:pt x="552" y="1709"/>
                </a:lnTo>
                <a:lnTo>
                  <a:pt x="32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6" name="Google Shape;4636;p43"/>
          <p:cNvSpPr/>
          <p:nvPr/>
        </p:nvSpPr>
        <p:spPr>
          <a:xfrm>
            <a:off x="2620242" y="3805085"/>
            <a:ext cx="48055" cy="157759"/>
          </a:xfrm>
          <a:custGeom>
            <a:avLst/>
            <a:gdLst/>
            <a:ahLst/>
            <a:cxnLst/>
            <a:rect l="l" t="t" r="r" b="b"/>
            <a:pathLst>
              <a:path w="587" h="1927" extrusionOk="0">
                <a:moveTo>
                  <a:pt x="1" y="0"/>
                </a:moveTo>
                <a:lnTo>
                  <a:pt x="261" y="1926"/>
                </a:lnTo>
                <a:lnTo>
                  <a:pt x="586" y="1926"/>
                </a:lnTo>
                <a:lnTo>
                  <a:pt x="32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7" name="Google Shape;4637;p43"/>
          <p:cNvSpPr/>
          <p:nvPr/>
        </p:nvSpPr>
        <p:spPr>
          <a:xfrm>
            <a:off x="2673209" y="3805085"/>
            <a:ext cx="111828" cy="157759"/>
          </a:xfrm>
          <a:custGeom>
            <a:avLst/>
            <a:gdLst/>
            <a:ahLst/>
            <a:cxnLst/>
            <a:rect l="l" t="t" r="r" b="b"/>
            <a:pathLst>
              <a:path w="1366" h="1927" extrusionOk="0">
                <a:moveTo>
                  <a:pt x="1" y="0"/>
                </a:moveTo>
                <a:lnTo>
                  <a:pt x="260" y="1926"/>
                </a:lnTo>
                <a:lnTo>
                  <a:pt x="544" y="1926"/>
                </a:lnTo>
                <a:lnTo>
                  <a:pt x="355" y="510"/>
                </a:lnTo>
                <a:lnTo>
                  <a:pt x="355" y="510"/>
                </a:lnTo>
                <a:lnTo>
                  <a:pt x="1073" y="1926"/>
                </a:lnTo>
                <a:lnTo>
                  <a:pt x="1365" y="1926"/>
                </a:lnTo>
                <a:lnTo>
                  <a:pt x="1106" y="0"/>
                </a:lnTo>
                <a:lnTo>
                  <a:pt x="822" y="0"/>
                </a:lnTo>
                <a:lnTo>
                  <a:pt x="1002" y="1327"/>
                </a:lnTo>
                <a:lnTo>
                  <a:pt x="3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8" name="Google Shape;4638;p43"/>
          <p:cNvSpPr/>
          <p:nvPr/>
        </p:nvSpPr>
        <p:spPr>
          <a:xfrm>
            <a:off x="2789948" y="3805085"/>
            <a:ext cx="95946" cy="157759"/>
          </a:xfrm>
          <a:custGeom>
            <a:avLst/>
            <a:gdLst/>
            <a:ahLst/>
            <a:cxnLst/>
            <a:rect l="l" t="t" r="r" b="b"/>
            <a:pathLst>
              <a:path w="1172" h="1927" extrusionOk="0">
                <a:moveTo>
                  <a:pt x="1" y="0"/>
                </a:moveTo>
                <a:lnTo>
                  <a:pt x="260" y="1926"/>
                </a:lnTo>
                <a:lnTo>
                  <a:pt x="1172" y="1926"/>
                </a:lnTo>
                <a:lnTo>
                  <a:pt x="1143" y="1709"/>
                </a:lnTo>
                <a:lnTo>
                  <a:pt x="558" y="1709"/>
                </a:lnTo>
                <a:lnTo>
                  <a:pt x="468" y="1043"/>
                </a:lnTo>
                <a:lnTo>
                  <a:pt x="884" y="1043"/>
                </a:lnTo>
                <a:lnTo>
                  <a:pt x="851" y="826"/>
                </a:lnTo>
                <a:lnTo>
                  <a:pt x="435" y="826"/>
                </a:lnTo>
                <a:lnTo>
                  <a:pt x="355" y="217"/>
                </a:lnTo>
                <a:lnTo>
                  <a:pt x="945" y="217"/>
                </a:lnTo>
                <a:lnTo>
                  <a:pt x="9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9" name="Google Shape;4639;p43"/>
          <p:cNvSpPr/>
          <p:nvPr/>
        </p:nvSpPr>
        <p:spPr>
          <a:xfrm>
            <a:off x="2280504" y="4043887"/>
            <a:ext cx="106424" cy="163244"/>
          </a:xfrm>
          <a:custGeom>
            <a:avLst/>
            <a:gdLst/>
            <a:ahLst/>
            <a:cxnLst/>
            <a:rect l="l" t="t" r="r" b="b"/>
            <a:pathLst>
              <a:path w="1300" h="1994" extrusionOk="0">
                <a:moveTo>
                  <a:pt x="525" y="1"/>
                </a:moveTo>
                <a:cubicBezTo>
                  <a:pt x="355" y="1"/>
                  <a:pt x="223" y="39"/>
                  <a:pt x="133" y="110"/>
                </a:cubicBezTo>
                <a:cubicBezTo>
                  <a:pt x="38" y="185"/>
                  <a:pt x="1" y="289"/>
                  <a:pt x="19" y="416"/>
                </a:cubicBezTo>
                <a:cubicBezTo>
                  <a:pt x="29" y="478"/>
                  <a:pt x="53" y="544"/>
                  <a:pt x="90" y="610"/>
                </a:cubicBezTo>
                <a:cubicBezTo>
                  <a:pt x="128" y="676"/>
                  <a:pt x="194" y="756"/>
                  <a:pt x="284" y="846"/>
                </a:cubicBezTo>
                <a:cubicBezTo>
                  <a:pt x="322" y="879"/>
                  <a:pt x="364" y="917"/>
                  <a:pt x="411" y="955"/>
                </a:cubicBezTo>
                <a:cubicBezTo>
                  <a:pt x="459" y="997"/>
                  <a:pt x="501" y="1035"/>
                  <a:pt x="553" y="1073"/>
                </a:cubicBezTo>
                <a:cubicBezTo>
                  <a:pt x="600" y="1110"/>
                  <a:pt x="643" y="1144"/>
                  <a:pt x="685" y="1181"/>
                </a:cubicBezTo>
                <a:cubicBezTo>
                  <a:pt x="732" y="1214"/>
                  <a:pt x="765" y="1247"/>
                  <a:pt x="794" y="1271"/>
                </a:cubicBezTo>
                <a:cubicBezTo>
                  <a:pt x="855" y="1328"/>
                  <a:pt x="898" y="1380"/>
                  <a:pt x="926" y="1427"/>
                </a:cubicBezTo>
                <a:cubicBezTo>
                  <a:pt x="950" y="1469"/>
                  <a:pt x="964" y="1517"/>
                  <a:pt x="973" y="1559"/>
                </a:cubicBezTo>
                <a:cubicBezTo>
                  <a:pt x="983" y="1635"/>
                  <a:pt x="969" y="1687"/>
                  <a:pt x="931" y="1729"/>
                </a:cubicBezTo>
                <a:cubicBezTo>
                  <a:pt x="893" y="1767"/>
                  <a:pt x="827" y="1786"/>
                  <a:pt x="737" y="1786"/>
                </a:cubicBezTo>
                <a:cubicBezTo>
                  <a:pt x="657" y="1786"/>
                  <a:pt x="591" y="1772"/>
                  <a:pt x="539" y="1734"/>
                </a:cubicBezTo>
                <a:cubicBezTo>
                  <a:pt x="487" y="1701"/>
                  <a:pt x="459" y="1658"/>
                  <a:pt x="454" y="1616"/>
                </a:cubicBezTo>
                <a:lnTo>
                  <a:pt x="449" y="1568"/>
                </a:lnTo>
                <a:lnTo>
                  <a:pt x="142" y="1512"/>
                </a:lnTo>
                <a:lnTo>
                  <a:pt x="156" y="1616"/>
                </a:lnTo>
                <a:cubicBezTo>
                  <a:pt x="161" y="1668"/>
                  <a:pt x="185" y="1720"/>
                  <a:pt x="218" y="1767"/>
                </a:cubicBezTo>
                <a:cubicBezTo>
                  <a:pt x="251" y="1809"/>
                  <a:pt x="293" y="1852"/>
                  <a:pt x="345" y="1885"/>
                </a:cubicBezTo>
                <a:cubicBezTo>
                  <a:pt x="402" y="1918"/>
                  <a:pt x="463" y="1946"/>
                  <a:pt x="539" y="1965"/>
                </a:cubicBezTo>
                <a:cubicBezTo>
                  <a:pt x="614" y="1984"/>
                  <a:pt x="695" y="1993"/>
                  <a:pt x="789" y="1993"/>
                </a:cubicBezTo>
                <a:cubicBezTo>
                  <a:pt x="978" y="1993"/>
                  <a:pt x="1110" y="1951"/>
                  <a:pt x="1190" y="1871"/>
                </a:cubicBezTo>
                <a:cubicBezTo>
                  <a:pt x="1266" y="1786"/>
                  <a:pt x="1299" y="1672"/>
                  <a:pt x="1280" y="1531"/>
                </a:cubicBezTo>
                <a:cubicBezTo>
                  <a:pt x="1271" y="1460"/>
                  <a:pt x="1247" y="1398"/>
                  <a:pt x="1214" y="1342"/>
                </a:cubicBezTo>
                <a:cubicBezTo>
                  <a:pt x="1186" y="1290"/>
                  <a:pt x="1138" y="1233"/>
                  <a:pt x="1072" y="1172"/>
                </a:cubicBezTo>
                <a:cubicBezTo>
                  <a:pt x="1039" y="1134"/>
                  <a:pt x="992" y="1096"/>
                  <a:pt x="945" y="1054"/>
                </a:cubicBezTo>
                <a:cubicBezTo>
                  <a:pt x="893" y="1011"/>
                  <a:pt x="841" y="964"/>
                  <a:pt x="784" y="922"/>
                </a:cubicBezTo>
                <a:cubicBezTo>
                  <a:pt x="732" y="874"/>
                  <a:pt x="681" y="832"/>
                  <a:pt x="629" y="789"/>
                </a:cubicBezTo>
                <a:cubicBezTo>
                  <a:pt x="577" y="752"/>
                  <a:pt x="534" y="714"/>
                  <a:pt x="496" y="681"/>
                </a:cubicBezTo>
                <a:cubicBezTo>
                  <a:pt x="444" y="638"/>
                  <a:pt x="402" y="591"/>
                  <a:pt x="374" y="553"/>
                </a:cubicBezTo>
                <a:cubicBezTo>
                  <a:pt x="345" y="511"/>
                  <a:pt x="326" y="464"/>
                  <a:pt x="317" y="416"/>
                </a:cubicBezTo>
                <a:cubicBezTo>
                  <a:pt x="312" y="360"/>
                  <a:pt x="326" y="313"/>
                  <a:pt x="359" y="270"/>
                </a:cubicBezTo>
                <a:cubicBezTo>
                  <a:pt x="397" y="232"/>
                  <a:pt x="459" y="209"/>
                  <a:pt x="544" y="209"/>
                </a:cubicBezTo>
                <a:cubicBezTo>
                  <a:pt x="619" y="209"/>
                  <a:pt x="681" y="228"/>
                  <a:pt x="728" y="261"/>
                </a:cubicBezTo>
                <a:cubicBezTo>
                  <a:pt x="775" y="294"/>
                  <a:pt x="799" y="336"/>
                  <a:pt x="808" y="393"/>
                </a:cubicBezTo>
                <a:lnTo>
                  <a:pt x="817" y="445"/>
                </a:lnTo>
                <a:lnTo>
                  <a:pt x="1115" y="445"/>
                </a:lnTo>
                <a:lnTo>
                  <a:pt x="1105" y="374"/>
                </a:lnTo>
                <a:cubicBezTo>
                  <a:pt x="1091" y="261"/>
                  <a:pt x="1030" y="171"/>
                  <a:pt x="926" y="105"/>
                </a:cubicBezTo>
                <a:cubicBezTo>
                  <a:pt x="822" y="34"/>
                  <a:pt x="690" y="1"/>
                  <a:pt x="5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0" name="Google Shape;4640;p43"/>
          <p:cNvSpPr/>
          <p:nvPr/>
        </p:nvSpPr>
        <p:spPr>
          <a:xfrm>
            <a:off x="2390284" y="4046589"/>
            <a:ext cx="95946" cy="157841"/>
          </a:xfrm>
          <a:custGeom>
            <a:avLst/>
            <a:gdLst/>
            <a:ahLst/>
            <a:cxnLst/>
            <a:rect l="l" t="t" r="r" b="b"/>
            <a:pathLst>
              <a:path w="1172" h="1928" extrusionOk="0">
                <a:moveTo>
                  <a:pt x="1" y="1"/>
                </a:moveTo>
                <a:lnTo>
                  <a:pt x="260" y="1927"/>
                </a:lnTo>
                <a:lnTo>
                  <a:pt x="1171" y="1927"/>
                </a:lnTo>
                <a:lnTo>
                  <a:pt x="1143" y="1705"/>
                </a:lnTo>
                <a:lnTo>
                  <a:pt x="553" y="1705"/>
                </a:lnTo>
                <a:lnTo>
                  <a:pt x="463" y="1044"/>
                </a:lnTo>
                <a:lnTo>
                  <a:pt x="879" y="1044"/>
                </a:lnTo>
                <a:lnTo>
                  <a:pt x="850" y="823"/>
                </a:lnTo>
                <a:lnTo>
                  <a:pt x="435" y="823"/>
                </a:lnTo>
                <a:lnTo>
                  <a:pt x="355" y="218"/>
                </a:lnTo>
                <a:lnTo>
                  <a:pt x="940" y="218"/>
                </a:lnTo>
                <a:lnTo>
                  <a:pt x="9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1" name="Google Shape;4641;p43"/>
          <p:cNvSpPr/>
          <p:nvPr/>
        </p:nvSpPr>
        <p:spPr>
          <a:xfrm>
            <a:off x="2486557" y="4046589"/>
            <a:ext cx="113301" cy="157841"/>
          </a:xfrm>
          <a:custGeom>
            <a:avLst/>
            <a:gdLst/>
            <a:ahLst/>
            <a:cxnLst/>
            <a:rect l="l" t="t" r="r" b="b"/>
            <a:pathLst>
              <a:path w="1384" h="1928" extrusionOk="0">
                <a:moveTo>
                  <a:pt x="562" y="213"/>
                </a:moveTo>
                <a:cubicBezTo>
                  <a:pt x="732" y="213"/>
                  <a:pt x="826" y="280"/>
                  <a:pt x="845" y="407"/>
                </a:cubicBezTo>
                <a:lnTo>
                  <a:pt x="878" y="662"/>
                </a:lnTo>
                <a:cubicBezTo>
                  <a:pt x="883" y="723"/>
                  <a:pt x="874" y="766"/>
                  <a:pt x="841" y="794"/>
                </a:cubicBezTo>
                <a:cubicBezTo>
                  <a:pt x="808" y="823"/>
                  <a:pt x="741" y="837"/>
                  <a:pt x="647" y="837"/>
                </a:cubicBezTo>
                <a:lnTo>
                  <a:pt x="430" y="837"/>
                </a:lnTo>
                <a:lnTo>
                  <a:pt x="345" y="213"/>
                </a:lnTo>
                <a:close/>
                <a:moveTo>
                  <a:pt x="0" y="1"/>
                </a:moveTo>
                <a:lnTo>
                  <a:pt x="260" y="1927"/>
                </a:lnTo>
                <a:lnTo>
                  <a:pt x="576" y="1927"/>
                </a:lnTo>
                <a:lnTo>
                  <a:pt x="453" y="1030"/>
                </a:lnTo>
                <a:lnTo>
                  <a:pt x="694" y="1030"/>
                </a:lnTo>
                <a:cubicBezTo>
                  <a:pt x="793" y="1030"/>
                  <a:pt x="860" y="1040"/>
                  <a:pt x="897" y="1068"/>
                </a:cubicBezTo>
                <a:cubicBezTo>
                  <a:pt x="935" y="1092"/>
                  <a:pt x="959" y="1134"/>
                  <a:pt x="968" y="1196"/>
                </a:cubicBezTo>
                <a:lnTo>
                  <a:pt x="1063" y="1927"/>
                </a:lnTo>
                <a:lnTo>
                  <a:pt x="1384" y="1927"/>
                </a:lnTo>
                <a:lnTo>
                  <a:pt x="1289" y="1205"/>
                </a:lnTo>
                <a:cubicBezTo>
                  <a:pt x="1275" y="1125"/>
                  <a:pt x="1251" y="1063"/>
                  <a:pt x="1209" y="1021"/>
                </a:cubicBezTo>
                <a:cubicBezTo>
                  <a:pt x="1162" y="974"/>
                  <a:pt x="1105" y="941"/>
                  <a:pt x="1034" y="922"/>
                </a:cubicBezTo>
                <a:cubicBezTo>
                  <a:pt x="1096" y="903"/>
                  <a:pt x="1138" y="874"/>
                  <a:pt x="1166" y="827"/>
                </a:cubicBezTo>
                <a:cubicBezTo>
                  <a:pt x="1195" y="785"/>
                  <a:pt x="1204" y="728"/>
                  <a:pt x="1195" y="648"/>
                </a:cubicBezTo>
                <a:lnTo>
                  <a:pt x="1157" y="383"/>
                </a:lnTo>
                <a:cubicBezTo>
                  <a:pt x="1138" y="261"/>
                  <a:pt x="1077" y="171"/>
                  <a:pt x="973" y="100"/>
                </a:cubicBezTo>
                <a:cubicBezTo>
                  <a:pt x="864" y="34"/>
                  <a:pt x="727" y="1"/>
                  <a:pt x="5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2" name="Google Shape;4642;p43"/>
          <p:cNvSpPr/>
          <p:nvPr/>
        </p:nvSpPr>
        <p:spPr>
          <a:xfrm>
            <a:off x="2588151" y="4046589"/>
            <a:ext cx="103723" cy="157841"/>
          </a:xfrm>
          <a:custGeom>
            <a:avLst/>
            <a:gdLst/>
            <a:ahLst/>
            <a:cxnLst/>
            <a:rect l="l" t="t" r="r" b="b"/>
            <a:pathLst>
              <a:path w="1267" h="1928" extrusionOk="0">
                <a:moveTo>
                  <a:pt x="1" y="1"/>
                </a:moveTo>
                <a:lnTo>
                  <a:pt x="728" y="1927"/>
                </a:lnTo>
                <a:lnTo>
                  <a:pt x="1049" y="1927"/>
                </a:lnTo>
                <a:lnTo>
                  <a:pt x="1266" y="1"/>
                </a:lnTo>
                <a:lnTo>
                  <a:pt x="950" y="1"/>
                </a:lnTo>
                <a:lnTo>
                  <a:pt x="823" y="1432"/>
                </a:lnTo>
                <a:lnTo>
                  <a:pt x="3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3" name="Google Shape;4643;p43"/>
          <p:cNvSpPr/>
          <p:nvPr/>
        </p:nvSpPr>
        <p:spPr>
          <a:xfrm>
            <a:off x="2710293" y="4046589"/>
            <a:ext cx="47645" cy="157841"/>
          </a:xfrm>
          <a:custGeom>
            <a:avLst/>
            <a:gdLst/>
            <a:ahLst/>
            <a:cxnLst/>
            <a:rect l="l" t="t" r="r" b="b"/>
            <a:pathLst>
              <a:path w="582" h="1928" extrusionOk="0">
                <a:moveTo>
                  <a:pt x="1" y="1"/>
                </a:moveTo>
                <a:lnTo>
                  <a:pt x="256" y="1927"/>
                </a:lnTo>
                <a:lnTo>
                  <a:pt x="582" y="1927"/>
                </a:lnTo>
                <a:lnTo>
                  <a:pt x="32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4" name="Google Shape;4644;p43"/>
          <p:cNvSpPr/>
          <p:nvPr/>
        </p:nvSpPr>
        <p:spPr>
          <a:xfrm>
            <a:off x="2764815" y="4043887"/>
            <a:ext cx="104460" cy="163244"/>
          </a:xfrm>
          <a:custGeom>
            <a:avLst/>
            <a:gdLst/>
            <a:ahLst/>
            <a:cxnLst/>
            <a:rect l="l" t="t" r="r" b="b"/>
            <a:pathLst>
              <a:path w="1276" h="1994" extrusionOk="0">
                <a:moveTo>
                  <a:pt x="520" y="1"/>
                </a:moveTo>
                <a:cubicBezTo>
                  <a:pt x="435" y="1"/>
                  <a:pt x="360" y="10"/>
                  <a:pt x="298" y="25"/>
                </a:cubicBezTo>
                <a:cubicBezTo>
                  <a:pt x="232" y="43"/>
                  <a:pt x="175" y="67"/>
                  <a:pt x="128" y="100"/>
                </a:cubicBezTo>
                <a:cubicBezTo>
                  <a:pt x="86" y="133"/>
                  <a:pt x="53" y="176"/>
                  <a:pt x="29" y="223"/>
                </a:cubicBezTo>
                <a:cubicBezTo>
                  <a:pt x="10" y="270"/>
                  <a:pt x="1" y="322"/>
                  <a:pt x="10" y="379"/>
                </a:cubicBezTo>
                <a:lnTo>
                  <a:pt x="175" y="1611"/>
                </a:lnTo>
                <a:cubicBezTo>
                  <a:pt x="185" y="1672"/>
                  <a:pt x="204" y="1724"/>
                  <a:pt x="237" y="1772"/>
                </a:cubicBezTo>
                <a:cubicBezTo>
                  <a:pt x="275" y="1819"/>
                  <a:pt x="317" y="1856"/>
                  <a:pt x="369" y="1890"/>
                </a:cubicBezTo>
                <a:cubicBezTo>
                  <a:pt x="426" y="1923"/>
                  <a:pt x="487" y="1951"/>
                  <a:pt x="553" y="1965"/>
                </a:cubicBezTo>
                <a:cubicBezTo>
                  <a:pt x="619" y="1984"/>
                  <a:pt x="695" y="1993"/>
                  <a:pt x="770" y="1993"/>
                </a:cubicBezTo>
                <a:cubicBezTo>
                  <a:pt x="846" y="1993"/>
                  <a:pt x="917" y="1984"/>
                  <a:pt x="983" y="1965"/>
                </a:cubicBezTo>
                <a:cubicBezTo>
                  <a:pt x="1044" y="1951"/>
                  <a:pt x="1101" y="1923"/>
                  <a:pt x="1143" y="1890"/>
                </a:cubicBezTo>
                <a:cubicBezTo>
                  <a:pt x="1191" y="1856"/>
                  <a:pt x="1224" y="1819"/>
                  <a:pt x="1247" y="1772"/>
                </a:cubicBezTo>
                <a:cubicBezTo>
                  <a:pt x="1271" y="1724"/>
                  <a:pt x="1276" y="1672"/>
                  <a:pt x="1271" y="1611"/>
                </a:cubicBezTo>
                <a:lnTo>
                  <a:pt x="1257" y="1512"/>
                </a:lnTo>
                <a:lnTo>
                  <a:pt x="964" y="1568"/>
                </a:lnTo>
                <a:lnTo>
                  <a:pt x="969" y="1606"/>
                </a:lnTo>
                <a:cubicBezTo>
                  <a:pt x="978" y="1663"/>
                  <a:pt x="959" y="1705"/>
                  <a:pt x="921" y="1734"/>
                </a:cubicBezTo>
                <a:cubicBezTo>
                  <a:pt x="879" y="1762"/>
                  <a:pt x="822" y="1776"/>
                  <a:pt x="751" y="1776"/>
                </a:cubicBezTo>
                <a:cubicBezTo>
                  <a:pt x="681" y="1776"/>
                  <a:pt x="624" y="1762"/>
                  <a:pt x="577" y="1734"/>
                </a:cubicBezTo>
                <a:cubicBezTo>
                  <a:pt x="530" y="1705"/>
                  <a:pt x="501" y="1663"/>
                  <a:pt x="497" y="1606"/>
                </a:cubicBezTo>
                <a:lnTo>
                  <a:pt x="331" y="383"/>
                </a:lnTo>
                <a:cubicBezTo>
                  <a:pt x="322" y="331"/>
                  <a:pt x="341" y="289"/>
                  <a:pt x="378" y="261"/>
                </a:cubicBezTo>
                <a:cubicBezTo>
                  <a:pt x="416" y="232"/>
                  <a:pt x="478" y="218"/>
                  <a:pt x="553" y="218"/>
                </a:cubicBezTo>
                <a:cubicBezTo>
                  <a:pt x="624" y="218"/>
                  <a:pt x="681" y="232"/>
                  <a:pt x="728" y="261"/>
                </a:cubicBezTo>
                <a:cubicBezTo>
                  <a:pt x="770" y="289"/>
                  <a:pt x="799" y="331"/>
                  <a:pt x="808" y="383"/>
                </a:cubicBezTo>
                <a:lnTo>
                  <a:pt x="813" y="445"/>
                </a:lnTo>
                <a:lnTo>
                  <a:pt x="1115" y="445"/>
                </a:lnTo>
                <a:lnTo>
                  <a:pt x="1106" y="379"/>
                </a:lnTo>
                <a:cubicBezTo>
                  <a:pt x="1087" y="261"/>
                  <a:pt x="1030" y="171"/>
                  <a:pt x="921" y="100"/>
                </a:cubicBezTo>
                <a:cubicBezTo>
                  <a:pt x="818" y="34"/>
                  <a:pt x="681" y="1"/>
                  <a:pt x="5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5" name="Google Shape;4645;p43"/>
          <p:cNvSpPr/>
          <p:nvPr/>
        </p:nvSpPr>
        <p:spPr>
          <a:xfrm>
            <a:off x="2872303" y="4046589"/>
            <a:ext cx="95946" cy="157841"/>
          </a:xfrm>
          <a:custGeom>
            <a:avLst/>
            <a:gdLst/>
            <a:ahLst/>
            <a:cxnLst/>
            <a:rect l="l" t="t" r="r" b="b"/>
            <a:pathLst>
              <a:path w="1172" h="1928" extrusionOk="0">
                <a:moveTo>
                  <a:pt x="0" y="1"/>
                </a:moveTo>
                <a:lnTo>
                  <a:pt x="260" y="1927"/>
                </a:lnTo>
                <a:lnTo>
                  <a:pt x="1171" y="1927"/>
                </a:lnTo>
                <a:lnTo>
                  <a:pt x="1143" y="1705"/>
                </a:lnTo>
                <a:lnTo>
                  <a:pt x="553" y="1705"/>
                </a:lnTo>
                <a:lnTo>
                  <a:pt x="468" y="1044"/>
                </a:lnTo>
                <a:lnTo>
                  <a:pt x="883" y="1044"/>
                </a:lnTo>
                <a:lnTo>
                  <a:pt x="850" y="823"/>
                </a:lnTo>
                <a:lnTo>
                  <a:pt x="435" y="823"/>
                </a:lnTo>
                <a:lnTo>
                  <a:pt x="354" y="218"/>
                </a:lnTo>
                <a:lnTo>
                  <a:pt x="945" y="218"/>
                </a:lnTo>
                <a:lnTo>
                  <a:pt x="9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6" name="Google Shape;4646;p43"/>
          <p:cNvSpPr/>
          <p:nvPr/>
        </p:nvSpPr>
        <p:spPr>
          <a:xfrm>
            <a:off x="1218719" y="2529863"/>
            <a:ext cx="38722" cy="82031"/>
          </a:xfrm>
          <a:custGeom>
            <a:avLst/>
            <a:gdLst/>
            <a:ahLst/>
            <a:cxnLst/>
            <a:rect l="l" t="t" r="r" b="b"/>
            <a:pathLst>
              <a:path w="473" h="1002" extrusionOk="0">
                <a:moveTo>
                  <a:pt x="0" y="1"/>
                </a:moveTo>
                <a:lnTo>
                  <a:pt x="0" y="1002"/>
                </a:lnTo>
                <a:cubicBezTo>
                  <a:pt x="0" y="1002"/>
                  <a:pt x="336" y="898"/>
                  <a:pt x="359" y="855"/>
                </a:cubicBezTo>
                <a:cubicBezTo>
                  <a:pt x="473" y="676"/>
                  <a:pt x="350" y="548"/>
                  <a:pt x="0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7" name="Google Shape;4647;p43"/>
          <p:cNvSpPr/>
          <p:nvPr/>
        </p:nvSpPr>
        <p:spPr>
          <a:xfrm>
            <a:off x="837557" y="3553348"/>
            <a:ext cx="155871" cy="142613"/>
          </a:xfrm>
          <a:custGeom>
            <a:avLst/>
            <a:gdLst/>
            <a:ahLst/>
            <a:cxnLst/>
            <a:rect l="l" t="t" r="r" b="b"/>
            <a:pathLst>
              <a:path w="1904" h="1742" extrusionOk="0">
                <a:moveTo>
                  <a:pt x="857" y="0"/>
                </a:moveTo>
                <a:cubicBezTo>
                  <a:pt x="824" y="0"/>
                  <a:pt x="790" y="2"/>
                  <a:pt x="756" y="6"/>
                </a:cubicBezTo>
                <a:cubicBezTo>
                  <a:pt x="171" y="72"/>
                  <a:pt x="1" y="686"/>
                  <a:pt x="308" y="1205"/>
                </a:cubicBezTo>
                <a:cubicBezTo>
                  <a:pt x="510" y="1547"/>
                  <a:pt x="870" y="1742"/>
                  <a:pt x="1191" y="1742"/>
                </a:cubicBezTo>
                <a:cubicBezTo>
                  <a:pt x="1237" y="1742"/>
                  <a:pt x="1283" y="1738"/>
                  <a:pt x="1328" y="1729"/>
                </a:cubicBezTo>
                <a:cubicBezTo>
                  <a:pt x="1663" y="1668"/>
                  <a:pt x="1904" y="1356"/>
                  <a:pt x="1866" y="955"/>
                </a:cubicBezTo>
                <a:cubicBezTo>
                  <a:pt x="1817" y="471"/>
                  <a:pt x="1376" y="0"/>
                  <a:pt x="857" y="0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8" name="Google Shape;4648;p43"/>
          <p:cNvSpPr/>
          <p:nvPr/>
        </p:nvSpPr>
        <p:spPr>
          <a:xfrm>
            <a:off x="996047" y="2386271"/>
            <a:ext cx="244367" cy="325669"/>
          </a:xfrm>
          <a:custGeom>
            <a:avLst/>
            <a:gdLst/>
            <a:ahLst/>
            <a:cxnLst/>
            <a:rect l="l" t="t" r="r" b="b"/>
            <a:pathLst>
              <a:path w="2985" h="3978" extrusionOk="0">
                <a:moveTo>
                  <a:pt x="1158" y="1"/>
                </a:moveTo>
                <a:cubicBezTo>
                  <a:pt x="1001" y="1"/>
                  <a:pt x="841" y="35"/>
                  <a:pt x="681" y="116"/>
                </a:cubicBezTo>
                <a:cubicBezTo>
                  <a:pt x="1" y="456"/>
                  <a:pt x="1233" y="3766"/>
                  <a:pt x="1233" y="3766"/>
                </a:cubicBezTo>
                <a:cubicBezTo>
                  <a:pt x="1233" y="3766"/>
                  <a:pt x="1889" y="3978"/>
                  <a:pt x="2496" y="3978"/>
                </a:cubicBezTo>
                <a:cubicBezTo>
                  <a:pt x="2668" y="3978"/>
                  <a:pt x="2837" y="3961"/>
                  <a:pt x="2985" y="3917"/>
                </a:cubicBezTo>
                <a:cubicBezTo>
                  <a:pt x="2985" y="3917"/>
                  <a:pt x="2956" y="1136"/>
                  <a:pt x="2390" y="603"/>
                </a:cubicBezTo>
                <a:cubicBezTo>
                  <a:pt x="2127" y="354"/>
                  <a:pt x="1663" y="1"/>
                  <a:pt x="1158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9" name="Google Shape;4649;p43"/>
          <p:cNvSpPr/>
          <p:nvPr/>
        </p:nvSpPr>
        <p:spPr>
          <a:xfrm>
            <a:off x="1016595" y="2620734"/>
            <a:ext cx="188699" cy="174378"/>
          </a:xfrm>
          <a:custGeom>
            <a:avLst/>
            <a:gdLst/>
            <a:ahLst/>
            <a:cxnLst/>
            <a:rect l="l" t="t" r="r" b="b"/>
            <a:pathLst>
              <a:path w="2305" h="2130" extrusionOk="0">
                <a:moveTo>
                  <a:pt x="1676" y="0"/>
                </a:moveTo>
                <a:lnTo>
                  <a:pt x="161" y="538"/>
                </a:lnTo>
                <a:lnTo>
                  <a:pt x="0" y="2130"/>
                </a:lnTo>
                <a:lnTo>
                  <a:pt x="2304" y="1676"/>
                </a:lnTo>
                <a:lnTo>
                  <a:pt x="1676" y="0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0" name="Google Shape;4650;p43"/>
          <p:cNvSpPr/>
          <p:nvPr/>
        </p:nvSpPr>
        <p:spPr>
          <a:xfrm>
            <a:off x="996047" y="2705875"/>
            <a:ext cx="229304" cy="105445"/>
          </a:xfrm>
          <a:custGeom>
            <a:avLst/>
            <a:gdLst/>
            <a:ahLst/>
            <a:cxnLst/>
            <a:rect l="l" t="t" r="r" b="b"/>
            <a:pathLst>
              <a:path w="2801" h="1288" extrusionOk="0">
                <a:moveTo>
                  <a:pt x="1482" y="1"/>
                </a:moveTo>
                <a:cubicBezTo>
                  <a:pt x="1439" y="1"/>
                  <a:pt x="1395" y="2"/>
                  <a:pt x="1351" y="4"/>
                </a:cubicBezTo>
                <a:cubicBezTo>
                  <a:pt x="926" y="23"/>
                  <a:pt x="501" y="174"/>
                  <a:pt x="298" y="282"/>
                </a:cubicBezTo>
                <a:lnTo>
                  <a:pt x="1" y="1288"/>
                </a:lnTo>
                <a:lnTo>
                  <a:pt x="1" y="1288"/>
                </a:lnTo>
                <a:lnTo>
                  <a:pt x="2801" y="613"/>
                </a:lnTo>
                <a:lnTo>
                  <a:pt x="2371" y="108"/>
                </a:lnTo>
                <a:cubicBezTo>
                  <a:pt x="2371" y="108"/>
                  <a:pt x="1952" y="1"/>
                  <a:pt x="1482" y="1"/>
                </a:cubicBezTo>
                <a:close/>
              </a:path>
            </a:pathLst>
          </a:custGeom>
          <a:solidFill>
            <a:srgbClr val="EDE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1" name="Google Shape;4651;p43"/>
          <p:cNvSpPr/>
          <p:nvPr/>
        </p:nvSpPr>
        <p:spPr>
          <a:xfrm>
            <a:off x="661548" y="2779717"/>
            <a:ext cx="462701" cy="641596"/>
          </a:xfrm>
          <a:custGeom>
            <a:avLst/>
            <a:gdLst/>
            <a:ahLst/>
            <a:cxnLst/>
            <a:rect l="l" t="t" r="r" b="b"/>
            <a:pathLst>
              <a:path w="5652" h="7837" extrusionOk="0">
                <a:moveTo>
                  <a:pt x="4323" y="0"/>
                </a:moveTo>
                <a:cubicBezTo>
                  <a:pt x="4209" y="0"/>
                  <a:pt x="4084" y="31"/>
                  <a:pt x="3950" y="98"/>
                </a:cubicBezTo>
                <a:cubicBezTo>
                  <a:pt x="1768" y="1184"/>
                  <a:pt x="12" y="4768"/>
                  <a:pt x="3" y="6736"/>
                </a:cubicBezTo>
                <a:cubicBezTo>
                  <a:pt x="0" y="7551"/>
                  <a:pt x="622" y="7837"/>
                  <a:pt x="1292" y="7837"/>
                </a:cubicBezTo>
                <a:cubicBezTo>
                  <a:pt x="1970" y="7837"/>
                  <a:pt x="2698" y="7543"/>
                  <a:pt x="2878" y="7209"/>
                </a:cubicBezTo>
                <a:cubicBezTo>
                  <a:pt x="3227" y="6552"/>
                  <a:pt x="4214" y="5268"/>
                  <a:pt x="4649" y="4933"/>
                </a:cubicBezTo>
                <a:cubicBezTo>
                  <a:pt x="5648" y="4163"/>
                  <a:pt x="5652" y="0"/>
                  <a:pt x="4323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2" name="Google Shape;4652;p43"/>
          <p:cNvSpPr/>
          <p:nvPr/>
        </p:nvSpPr>
        <p:spPr>
          <a:xfrm>
            <a:off x="666705" y="3222693"/>
            <a:ext cx="378544" cy="421618"/>
          </a:xfrm>
          <a:custGeom>
            <a:avLst/>
            <a:gdLst/>
            <a:ahLst/>
            <a:cxnLst/>
            <a:rect l="l" t="t" r="r" b="b"/>
            <a:pathLst>
              <a:path w="4624" h="5150" extrusionOk="0">
                <a:moveTo>
                  <a:pt x="2427" y="0"/>
                </a:moveTo>
                <a:cubicBezTo>
                  <a:pt x="1178" y="0"/>
                  <a:pt x="1" y="1703"/>
                  <a:pt x="1" y="1703"/>
                </a:cubicBezTo>
                <a:cubicBezTo>
                  <a:pt x="1049" y="4276"/>
                  <a:pt x="3486" y="5150"/>
                  <a:pt x="3486" y="5150"/>
                </a:cubicBezTo>
                <a:lnTo>
                  <a:pt x="4623" y="3365"/>
                </a:lnTo>
                <a:cubicBezTo>
                  <a:pt x="4623" y="3365"/>
                  <a:pt x="4151" y="457"/>
                  <a:pt x="2806" y="55"/>
                </a:cubicBezTo>
                <a:cubicBezTo>
                  <a:pt x="2679" y="17"/>
                  <a:pt x="2553" y="0"/>
                  <a:pt x="2427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3" name="Google Shape;4653;p43"/>
          <p:cNvSpPr/>
          <p:nvPr/>
        </p:nvSpPr>
        <p:spPr>
          <a:xfrm>
            <a:off x="919504" y="3572341"/>
            <a:ext cx="324022" cy="1073529"/>
          </a:xfrm>
          <a:custGeom>
            <a:avLst/>
            <a:gdLst/>
            <a:ahLst/>
            <a:cxnLst/>
            <a:rect l="l" t="t" r="r" b="b"/>
            <a:pathLst>
              <a:path w="3958" h="13113" extrusionOk="0">
                <a:moveTo>
                  <a:pt x="3009" y="1"/>
                </a:moveTo>
                <a:lnTo>
                  <a:pt x="1" y="511"/>
                </a:lnTo>
                <a:lnTo>
                  <a:pt x="681" y="13112"/>
                </a:lnTo>
                <a:cubicBezTo>
                  <a:pt x="681" y="13112"/>
                  <a:pt x="3613" y="6620"/>
                  <a:pt x="3958" y="2848"/>
                </a:cubicBezTo>
                <a:lnTo>
                  <a:pt x="30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4" name="Google Shape;4654;p43"/>
          <p:cNvSpPr/>
          <p:nvPr/>
        </p:nvSpPr>
        <p:spPr>
          <a:xfrm>
            <a:off x="904440" y="3572341"/>
            <a:ext cx="267207" cy="1073529"/>
          </a:xfrm>
          <a:custGeom>
            <a:avLst/>
            <a:gdLst/>
            <a:ahLst/>
            <a:cxnLst/>
            <a:rect l="l" t="t" r="r" b="b"/>
            <a:pathLst>
              <a:path w="3264" h="13113" extrusionOk="0">
                <a:moveTo>
                  <a:pt x="3193" y="1"/>
                </a:moveTo>
                <a:lnTo>
                  <a:pt x="1" y="544"/>
                </a:lnTo>
                <a:lnTo>
                  <a:pt x="865" y="13112"/>
                </a:lnTo>
                <a:cubicBezTo>
                  <a:pt x="865" y="13112"/>
                  <a:pt x="879" y="13084"/>
                  <a:pt x="898" y="13037"/>
                </a:cubicBezTo>
                <a:lnTo>
                  <a:pt x="2890" y="2772"/>
                </a:lnTo>
                <a:lnTo>
                  <a:pt x="3263" y="204"/>
                </a:lnTo>
                <a:lnTo>
                  <a:pt x="31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5" name="Google Shape;4655;p43"/>
          <p:cNvSpPr/>
          <p:nvPr/>
        </p:nvSpPr>
        <p:spPr>
          <a:xfrm>
            <a:off x="997193" y="3474593"/>
            <a:ext cx="507645" cy="1186751"/>
          </a:xfrm>
          <a:custGeom>
            <a:avLst/>
            <a:gdLst/>
            <a:ahLst/>
            <a:cxnLst/>
            <a:rect l="l" t="t" r="r" b="b"/>
            <a:pathLst>
              <a:path w="6201" h="14496" extrusionOk="0">
                <a:moveTo>
                  <a:pt x="5317" y="0"/>
                </a:moveTo>
                <a:lnTo>
                  <a:pt x="1" y="1615"/>
                </a:lnTo>
                <a:lnTo>
                  <a:pt x="1743" y="5416"/>
                </a:lnTo>
                <a:lnTo>
                  <a:pt x="5733" y="14495"/>
                </a:lnTo>
                <a:cubicBezTo>
                  <a:pt x="5733" y="14495"/>
                  <a:pt x="6200" y="3522"/>
                  <a:pt x="53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6" name="Google Shape;4656;p43"/>
          <p:cNvSpPr/>
          <p:nvPr/>
        </p:nvSpPr>
        <p:spPr>
          <a:xfrm>
            <a:off x="984095" y="3474593"/>
            <a:ext cx="482840" cy="1186751"/>
          </a:xfrm>
          <a:custGeom>
            <a:avLst/>
            <a:gdLst/>
            <a:ahLst/>
            <a:cxnLst/>
            <a:rect l="l" t="t" r="r" b="b"/>
            <a:pathLst>
              <a:path w="5898" h="14496" extrusionOk="0">
                <a:moveTo>
                  <a:pt x="5477" y="0"/>
                </a:moveTo>
                <a:lnTo>
                  <a:pt x="0" y="1700"/>
                </a:lnTo>
                <a:lnTo>
                  <a:pt x="1766" y="5453"/>
                </a:lnTo>
                <a:lnTo>
                  <a:pt x="5893" y="14495"/>
                </a:lnTo>
                <a:cubicBezTo>
                  <a:pt x="5893" y="14495"/>
                  <a:pt x="5893" y="14457"/>
                  <a:pt x="5898" y="14387"/>
                </a:cubicBezTo>
                <a:cubicBezTo>
                  <a:pt x="5558" y="11606"/>
                  <a:pt x="5685" y="2158"/>
                  <a:pt x="5723" y="1426"/>
                </a:cubicBezTo>
                <a:cubicBezTo>
                  <a:pt x="5657" y="874"/>
                  <a:pt x="5577" y="392"/>
                  <a:pt x="54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7" name="Google Shape;4657;p43"/>
          <p:cNvSpPr/>
          <p:nvPr/>
        </p:nvSpPr>
        <p:spPr>
          <a:xfrm>
            <a:off x="612593" y="2720447"/>
            <a:ext cx="861711" cy="929278"/>
          </a:xfrm>
          <a:custGeom>
            <a:avLst/>
            <a:gdLst/>
            <a:ahLst/>
            <a:cxnLst/>
            <a:rect l="l" t="t" r="r" b="b"/>
            <a:pathLst>
              <a:path w="10526" h="11351" extrusionOk="0">
                <a:moveTo>
                  <a:pt x="6097" y="0"/>
                </a:moveTo>
                <a:cubicBezTo>
                  <a:pt x="1" y="2101"/>
                  <a:pt x="3481" y="11275"/>
                  <a:pt x="3481" y="11275"/>
                </a:cubicBezTo>
                <a:cubicBezTo>
                  <a:pt x="3481" y="11275"/>
                  <a:pt x="3940" y="11351"/>
                  <a:pt x="4684" y="11351"/>
                </a:cubicBezTo>
                <a:cubicBezTo>
                  <a:pt x="6038" y="11351"/>
                  <a:pt x="8335" y="11101"/>
                  <a:pt x="10525" y="9694"/>
                </a:cubicBezTo>
                <a:cubicBezTo>
                  <a:pt x="10525" y="9694"/>
                  <a:pt x="10440" y="2847"/>
                  <a:pt x="9605" y="1440"/>
                </a:cubicBezTo>
                <a:cubicBezTo>
                  <a:pt x="8769" y="33"/>
                  <a:pt x="6097" y="0"/>
                  <a:pt x="60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8" name="Google Shape;4658;p43"/>
          <p:cNvSpPr/>
          <p:nvPr/>
        </p:nvSpPr>
        <p:spPr>
          <a:xfrm>
            <a:off x="612593" y="2720447"/>
            <a:ext cx="821515" cy="929196"/>
          </a:xfrm>
          <a:custGeom>
            <a:avLst/>
            <a:gdLst/>
            <a:ahLst/>
            <a:cxnLst/>
            <a:rect l="l" t="t" r="r" b="b"/>
            <a:pathLst>
              <a:path w="10035" h="11350" extrusionOk="0">
                <a:moveTo>
                  <a:pt x="6097" y="0"/>
                </a:moveTo>
                <a:lnTo>
                  <a:pt x="6097" y="0"/>
                </a:lnTo>
                <a:cubicBezTo>
                  <a:pt x="1" y="2101"/>
                  <a:pt x="3481" y="11275"/>
                  <a:pt x="3481" y="11275"/>
                </a:cubicBezTo>
                <a:cubicBezTo>
                  <a:pt x="3481" y="11275"/>
                  <a:pt x="3937" y="11350"/>
                  <a:pt x="4676" y="11350"/>
                </a:cubicBezTo>
                <a:cubicBezTo>
                  <a:pt x="5549" y="11350"/>
                  <a:pt x="6815" y="11246"/>
                  <a:pt x="8193" y="10794"/>
                </a:cubicBezTo>
                <a:cubicBezTo>
                  <a:pt x="7924" y="9972"/>
                  <a:pt x="7867" y="8962"/>
                  <a:pt x="8009" y="7852"/>
                </a:cubicBezTo>
                <a:cubicBezTo>
                  <a:pt x="8202" y="6337"/>
                  <a:pt x="8760" y="5803"/>
                  <a:pt x="9930" y="5803"/>
                </a:cubicBezTo>
                <a:cubicBezTo>
                  <a:pt x="9982" y="5803"/>
                  <a:pt x="9982" y="2923"/>
                  <a:pt x="10034" y="2923"/>
                </a:cubicBezTo>
                <a:cubicBezTo>
                  <a:pt x="10034" y="2923"/>
                  <a:pt x="10034" y="2923"/>
                  <a:pt x="10034" y="2923"/>
                </a:cubicBezTo>
                <a:cubicBezTo>
                  <a:pt x="9935" y="2356"/>
                  <a:pt x="9817" y="1884"/>
                  <a:pt x="9675" y="1577"/>
                </a:cubicBezTo>
                <a:cubicBezTo>
                  <a:pt x="9557" y="1582"/>
                  <a:pt x="9439" y="1582"/>
                  <a:pt x="9317" y="1582"/>
                </a:cubicBezTo>
                <a:cubicBezTo>
                  <a:pt x="7414" y="1582"/>
                  <a:pt x="5865" y="1063"/>
                  <a:pt x="5865" y="421"/>
                </a:cubicBezTo>
                <a:cubicBezTo>
                  <a:pt x="5865" y="274"/>
                  <a:pt x="5950" y="133"/>
                  <a:pt x="6097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9" name="Google Shape;4659;p43"/>
          <p:cNvSpPr/>
          <p:nvPr/>
        </p:nvSpPr>
        <p:spPr>
          <a:xfrm>
            <a:off x="1194651" y="2784957"/>
            <a:ext cx="561348" cy="656823"/>
          </a:xfrm>
          <a:custGeom>
            <a:avLst/>
            <a:gdLst/>
            <a:ahLst/>
            <a:cxnLst/>
            <a:rect l="l" t="t" r="r" b="b"/>
            <a:pathLst>
              <a:path w="6857" h="8023" extrusionOk="0">
                <a:moveTo>
                  <a:pt x="1571" y="1"/>
                </a:moveTo>
                <a:cubicBezTo>
                  <a:pt x="1" y="1"/>
                  <a:pt x="645" y="4782"/>
                  <a:pt x="1857" y="5497"/>
                </a:cubicBezTo>
                <a:cubicBezTo>
                  <a:pt x="2372" y="5799"/>
                  <a:pt x="3557" y="6993"/>
                  <a:pt x="3982" y="7593"/>
                </a:cubicBezTo>
                <a:cubicBezTo>
                  <a:pt x="4161" y="7848"/>
                  <a:pt x="4710" y="8022"/>
                  <a:pt x="5275" y="8022"/>
                </a:cubicBezTo>
                <a:cubicBezTo>
                  <a:pt x="6050" y="8022"/>
                  <a:pt x="6857" y="7695"/>
                  <a:pt x="6791" y="6800"/>
                </a:cubicBezTo>
                <a:cubicBezTo>
                  <a:pt x="6654" y="4864"/>
                  <a:pt x="4549" y="1219"/>
                  <a:pt x="2008" y="105"/>
                </a:cubicBezTo>
                <a:cubicBezTo>
                  <a:pt x="1847" y="34"/>
                  <a:pt x="1701" y="1"/>
                  <a:pt x="15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0" name="Google Shape;4660;p43"/>
          <p:cNvSpPr/>
          <p:nvPr/>
        </p:nvSpPr>
        <p:spPr>
          <a:xfrm>
            <a:off x="1200954" y="2843327"/>
            <a:ext cx="451895" cy="598370"/>
          </a:xfrm>
          <a:custGeom>
            <a:avLst/>
            <a:gdLst/>
            <a:ahLst/>
            <a:cxnLst/>
            <a:rect l="l" t="t" r="r" b="b"/>
            <a:pathLst>
              <a:path w="5520" h="7309" extrusionOk="0">
                <a:moveTo>
                  <a:pt x="722" y="1"/>
                </a:moveTo>
                <a:cubicBezTo>
                  <a:pt x="702" y="1"/>
                  <a:pt x="399" y="204"/>
                  <a:pt x="379" y="204"/>
                </a:cubicBezTo>
                <a:cubicBezTo>
                  <a:pt x="378" y="204"/>
                  <a:pt x="378" y="204"/>
                  <a:pt x="378" y="204"/>
                </a:cubicBezTo>
                <a:lnTo>
                  <a:pt x="378" y="204"/>
                </a:lnTo>
                <a:cubicBezTo>
                  <a:pt x="0" y="1611"/>
                  <a:pt x="619" y="4293"/>
                  <a:pt x="1511" y="4821"/>
                </a:cubicBezTo>
                <a:cubicBezTo>
                  <a:pt x="2026" y="5124"/>
                  <a:pt x="3480" y="6280"/>
                  <a:pt x="3905" y="6880"/>
                </a:cubicBezTo>
                <a:cubicBezTo>
                  <a:pt x="4081" y="7133"/>
                  <a:pt x="4624" y="7309"/>
                  <a:pt x="5189" y="7309"/>
                </a:cubicBezTo>
                <a:cubicBezTo>
                  <a:pt x="5277" y="7309"/>
                  <a:pt x="5366" y="7305"/>
                  <a:pt x="5454" y="7296"/>
                </a:cubicBezTo>
                <a:cubicBezTo>
                  <a:pt x="5501" y="7163"/>
                  <a:pt x="5520" y="7008"/>
                  <a:pt x="5510" y="6833"/>
                </a:cubicBezTo>
                <a:cubicBezTo>
                  <a:pt x="5369" y="4902"/>
                  <a:pt x="3263" y="1115"/>
                  <a:pt x="723" y="1"/>
                </a:cubicBezTo>
                <a:cubicBezTo>
                  <a:pt x="722" y="1"/>
                  <a:pt x="722" y="1"/>
                  <a:pt x="722" y="1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1" name="Google Shape;4661;p43"/>
          <p:cNvSpPr/>
          <p:nvPr/>
        </p:nvSpPr>
        <p:spPr>
          <a:xfrm>
            <a:off x="1292151" y="3559406"/>
            <a:ext cx="170197" cy="132953"/>
          </a:xfrm>
          <a:custGeom>
            <a:avLst/>
            <a:gdLst/>
            <a:ahLst/>
            <a:cxnLst/>
            <a:rect l="l" t="t" r="r" b="b"/>
            <a:pathLst>
              <a:path w="2079" h="1624" extrusionOk="0">
                <a:moveTo>
                  <a:pt x="934" y="1"/>
                </a:moveTo>
                <a:cubicBezTo>
                  <a:pt x="797" y="1"/>
                  <a:pt x="659" y="31"/>
                  <a:pt x="529" y="97"/>
                </a:cubicBezTo>
                <a:cubicBezTo>
                  <a:pt x="1" y="362"/>
                  <a:pt x="62" y="999"/>
                  <a:pt x="529" y="1377"/>
                </a:cubicBezTo>
                <a:cubicBezTo>
                  <a:pt x="738" y="1544"/>
                  <a:pt x="991" y="1624"/>
                  <a:pt x="1225" y="1624"/>
                </a:cubicBezTo>
                <a:cubicBezTo>
                  <a:pt x="1388" y="1624"/>
                  <a:pt x="1543" y="1585"/>
                  <a:pt x="1667" y="1509"/>
                </a:cubicBezTo>
                <a:cubicBezTo>
                  <a:pt x="1965" y="1334"/>
                  <a:pt x="2078" y="957"/>
                  <a:pt x="1903" y="598"/>
                </a:cubicBezTo>
                <a:cubicBezTo>
                  <a:pt x="1731" y="254"/>
                  <a:pt x="1334" y="1"/>
                  <a:pt x="934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2" name="Google Shape;4662;p43"/>
          <p:cNvSpPr/>
          <p:nvPr/>
        </p:nvSpPr>
        <p:spPr>
          <a:xfrm>
            <a:off x="1300665" y="3244059"/>
            <a:ext cx="446901" cy="408764"/>
          </a:xfrm>
          <a:custGeom>
            <a:avLst/>
            <a:gdLst/>
            <a:ahLst/>
            <a:cxnLst/>
            <a:rect l="l" t="t" r="r" b="b"/>
            <a:pathLst>
              <a:path w="5459" h="4993" extrusionOk="0">
                <a:moveTo>
                  <a:pt x="2941" y="0"/>
                </a:moveTo>
                <a:cubicBezTo>
                  <a:pt x="2782" y="0"/>
                  <a:pt x="2623" y="24"/>
                  <a:pt x="2465" y="78"/>
                </a:cubicBezTo>
                <a:cubicBezTo>
                  <a:pt x="1011" y="569"/>
                  <a:pt x="0" y="4327"/>
                  <a:pt x="0" y="4327"/>
                </a:cubicBezTo>
                <a:lnTo>
                  <a:pt x="1771" y="4993"/>
                </a:lnTo>
                <a:cubicBezTo>
                  <a:pt x="1771" y="4993"/>
                  <a:pt x="4255" y="3949"/>
                  <a:pt x="5459" y="1598"/>
                </a:cubicBezTo>
                <a:cubicBezTo>
                  <a:pt x="5459" y="1598"/>
                  <a:pt x="4236" y="0"/>
                  <a:pt x="2941" y="0"/>
                </a:cubicBezTo>
                <a:close/>
              </a:path>
            </a:pathLst>
          </a:custGeom>
          <a:solidFill>
            <a:srgbClr val="FCC2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3" name="Google Shape;4663;p43"/>
          <p:cNvSpPr/>
          <p:nvPr/>
        </p:nvSpPr>
        <p:spPr>
          <a:xfrm>
            <a:off x="1300665" y="3235136"/>
            <a:ext cx="318537" cy="414986"/>
          </a:xfrm>
          <a:custGeom>
            <a:avLst/>
            <a:gdLst/>
            <a:ahLst/>
            <a:cxnLst/>
            <a:rect l="l" t="t" r="r" b="b"/>
            <a:pathLst>
              <a:path w="3891" h="5069" extrusionOk="0">
                <a:moveTo>
                  <a:pt x="2749" y="0"/>
                </a:moveTo>
                <a:cubicBezTo>
                  <a:pt x="2634" y="0"/>
                  <a:pt x="2519" y="17"/>
                  <a:pt x="2408" y="54"/>
                </a:cubicBezTo>
                <a:cubicBezTo>
                  <a:pt x="954" y="545"/>
                  <a:pt x="0" y="4436"/>
                  <a:pt x="0" y="4436"/>
                </a:cubicBezTo>
                <a:lnTo>
                  <a:pt x="1677" y="5069"/>
                </a:lnTo>
                <a:lnTo>
                  <a:pt x="1823" y="5059"/>
                </a:lnTo>
                <a:cubicBezTo>
                  <a:pt x="1823" y="5059"/>
                  <a:pt x="3641" y="3062"/>
                  <a:pt x="3891" y="366"/>
                </a:cubicBezTo>
                <a:cubicBezTo>
                  <a:pt x="3548" y="187"/>
                  <a:pt x="3141" y="0"/>
                  <a:pt x="2749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4" name="Google Shape;4664;p43"/>
          <p:cNvSpPr/>
          <p:nvPr/>
        </p:nvSpPr>
        <p:spPr>
          <a:xfrm>
            <a:off x="943490" y="2361466"/>
            <a:ext cx="262541" cy="337376"/>
          </a:xfrm>
          <a:custGeom>
            <a:avLst/>
            <a:gdLst/>
            <a:ahLst/>
            <a:cxnLst/>
            <a:rect l="l" t="t" r="r" b="b"/>
            <a:pathLst>
              <a:path w="3207" h="4121" extrusionOk="0">
                <a:moveTo>
                  <a:pt x="1875" y="0"/>
                </a:moveTo>
                <a:cubicBezTo>
                  <a:pt x="1239" y="0"/>
                  <a:pt x="148" y="379"/>
                  <a:pt x="76" y="1382"/>
                </a:cubicBezTo>
                <a:cubicBezTo>
                  <a:pt x="1" y="2445"/>
                  <a:pt x="997" y="4121"/>
                  <a:pt x="997" y="4121"/>
                </a:cubicBezTo>
                <a:cubicBezTo>
                  <a:pt x="1193" y="3769"/>
                  <a:pt x="1500" y="3582"/>
                  <a:pt x="1933" y="3582"/>
                </a:cubicBezTo>
                <a:cubicBezTo>
                  <a:pt x="2179" y="3582"/>
                  <a:pt x="2466" y="3642"/>
                  <a:pt x="2796" y="3767"/>
                </a:cubicBezTo>
                <a:cubicBezTo>
                  <a:pt x="2796" y="3767"/>
                  <a:pt x="2574" y="1661"/>
                  <a:pt x="2890" y="958"/>
                </a:cubicBezTo>
                <a:cubicBezTo>
                  <a:pt x="3207" y="254"/>
                  <a:pt x="2588" y="42"/>
                  <a:pt x="1974" y="4"/>
                </a:cubicBezTo>
                <a:cubicBezTo>
                  <a:pt x="1943" y="2"/>
                  <a:pt x="1910" y="0"/>
                  <a:pt x="1875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5" name="Google Shape;4665;p43"/>
          <p:cNvSpPr/>
          <p:nvPr/>
        </p:nvSpPr>
        <p:spPr>
          <a:xfrm>
            <a:off x="893634" y="4629391"/>
            <a:ext cx="101758" cy="75564"/>
          </a:xfrm>
          <a:custGeom>
            <a:avLst/>
            <a:gdLst/>
            <a:ahLst/>
            <a:cxnLst/>
            <a:rect l="l" t="t" r="r" b="b"/>
            <a:pathLst>
              <a:path w="1243" h="923" extrusionOk="0">
                <a:moveTo>
                  <a:pt x="1000" y="0"/>
                </a:moveTo>
                <a:cubicBezTo>
                  <a:pt x="980" y="0"/>
                  <a:pt x="958" y="10"/>
                  <a:pt x="935" y="30"/>
                </a:cubicBezTo>
                <a:cubicBezTo>
                  <a:pt x="520" y="408"/>
                  <a:pt x="1" y="923"/>
                  <a:pt x="1" y="923"/>
                </a:cubicBezTo>
                <a:lnTo>
                  <a:pt x="1242" y="923"/>
                </a:lnTo>
                <a:cubicBezTo>
                  <a:pt x="1242" y="923"/>
                  <a:pt x="1196" y="0"/>
                  <a:pt x="10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6" name="Google Shape;4666;p43"/>
          <p:cNvSpPr/>
          <p:nvPr/>
        </p:nvSpPr>
        <p:spPr>
          <a:xfrm>
            <a:off x="1434023" y="4629391"/>
            <a:ext cx="131885" cy="75564"/>
          </a:xfrm>
          <a:custGeom>
            <a:avLst/>
            <a:gdLst/>
            <a:ahLst/>
            <a:cxnLst/>
            <a:rect l="l" t="t" r="r" b="b"/>
            <a:pathLst>
              <a:path w="1611" h="923" extrusionOk="0">
                <a:moveTo>
                  <a:pt x="317" y="0"/>
                </a:moveTo>
                <a:cubicBezTo>
                  <a:pt x="59" y="0"/>
                  <a:pt x="0" y="923"/>
                  <a:pt x="0" y="923"/>
                </a:cubicBezTo>
                <a:lnTo>
                  <a:pt x="1610" y="923"/>
                </a:lnTo>
                <a:cubicBezTo>
                  <a:pt x="1610" y="923"/>
                  <a:pt x="940" y="408"/>
                  <a:pt x="402" y="30"/>
                </a:cubicBezTo>
                <a:cubicBezTo>
                  <a:pt x="371" y="10"/>
                  <a:pt x="343" y="0"/>
                  <a:pt x="3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7" name="Google Shape;4667;p43"/>
          <p:cNvSpPr/>
          <p:nvPr/>
        </p:nvSpPr>
        <p:spPr>
          <a:xfrm>
            <a:off x="1109430" y="2428677"/>
            <a:ext cx="102822" cy="202950"/>
          </a:xfrm>
          <a:custGeom>
            <a:avLst/>
            <a:gdLst/>
            <a:ahLst/>
            <a:cxnLst/>
            <a:rect l="l" t="t" r="r" b="b"/>
            <a:pathLst>
              <a:path w="1256" h="2479" extrusionOk="0">
                <a:moveTo>
                  <a:pt x="626" y="0"/>
                </a:moveTo>
                <a:cubicBezTo>
                  <a:pt x="1" y="0"/>
                  <a:pt x="684" y="2478"/>
                  <a:pt x="684" y="2478"/>
                </a:cubicBezTo>
                <a:lnTo>
                  <a:pt x="1194" y="2214"/>
                </a:lnTo>
                <a:cubicBezTo>
                  <a:pt x="1194" y="2214"/>
                  <a:pt x="1255" y="217"/>
                  <a:pt x="740" y="23"/>
                </a:cubicBezTo>
                <a:cubicBezTo>
                  <a:pt x="698" y="7"/>
                  <a:pt x="660" y="0"/>
                  <a:pt x="626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8" name="Google Shape;4668;p43"/>
          <p:cNvSpPr/>
          <p:nvPr/>
        </p:nvSpPr>
        <p:spPr>
          <a:xfrm>
            <a:off x="1151426" y="2553441"/>
            <a:ext cx="44535" cy="80476"/>
          </a:xfrm>
          <a:custGeom>
            <a:avLst/>
            <a:gdLst/>
            <a:ahLst/>
            <a:cxnLst/>
            <a:rect l="l" t="t" r="r" b="b"/>
            <a:pathLst>
              <a:path w="544" h="983" extrusionOk="0">
                <a:moveTo>
                  <a:pt x="192" y="0"/>
                </a:moveTo>
                <a:cubicBezTo>
                  <a:pt x="181" y="0"/>
                  <a:pt x="171" y="2"/>
                  <a:pt x="161" y="5"/>
                </a:cubicBezTo>
                <a:cubicBezTo>
                  <a:pt x="43" y="48"/>
                  <a:pt x="1" y="293"/>
                  <a:pt x="62" y="563"/>
                </a:cubicBezTo>
                <a:cubicBezTo>
                  <a:pt x="118" y="808"/>
                  <a:pt x="245" y="983"/>
                  <a:pt x="353" y="983"/>
                </a:cubicBezTo>
                <a:cubicBezTo>
                  <a:pt x="363" y="983"/>
                  <a:pt x="373" y="981"/>
                  <a:pt x="383" y="978"/>
                </a:cubicBezTo>
                <a:cubicBezTo>
                  <a:pt x="501" y="936"/>
                  <a:pt x="544" y="690"/>
                  <a:pt x="482" y="421"/>
                </a:cubicBezTo>
                <a:cubicBezTo>
                  <a:pt x="422" y="175"/>
                  <a:pt x="299" y="0"/>
                  <a:pt x="192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9" name="Google Shape;4669;p43"/>
          <p:cNvSpPr/>
          <p:nvPr/>
        </p:nvSpPr>
        <p:spPr>
          <a:xfrm>
            <a:off x="1163051" y="2576772"/>
            <a:ext cx="25214" cy="43881"/>
          </a:xfrm>
          <a:custGeom>
            <a:avLst/>
            <a:gdLst/>
            <a:ahLst/>
            <a:cxnLst/>
            <a:rect l="l" t="t" r="r" b="b"/>
            <a:pathLst>
              <a:path w="308" h="536" extrusionOk="0">
                <a:moveTo>
                  <a:pt x="115" y="0"/>
                </a:moveTo>
                <a:cubicBezTo>
                  <a:pt x="108" y="0"/>
                  <a:pt x="101" y="1"/>
                  <a:pt x="95" y="4"/>
                </a:cubicBezTo>
                <a:cubicBezTo>
                  <a:pt x="24" y="27"/>
                  <a:pt x="1" y="164"/>
                  <a:pt x="29" y="311"/>
                </a:cubicBezTo>
                <a:cubicBezTo>
                  <a:pt x="59" y="442"/>
                  <a:pt x="131" y="536"/>
                  <a:pt x="193" y="536"/>
                </a:cubicBezTo>
                <a:cubicBezTo>
                  <a:pt x="200" y="536"/>
                  <a:pt x="206" y="535"/>
                  <a:pt x="213" y="532"/>
                </a:cubicBezTo>
                <a:cubicBezTo>
                  <a:pt x="279" y="509"/>
                  <a:pt x="307" y="372"/>
                  <a:pt x="274" y="226"/>
                </a:cubicBezTo>
                <a:cubicBezTo>
                  <a:pt x="245" y="94"/>
                  <a:pt x="176" y="0"/>
                  <a:pt x="115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0" name="Google Shape;4670;p43"/>
          <p:cNvSpPr/>
          <p:nvPr/>
        </p:nvSpPr>
        <p:spPr>
          <a:xfrm>
            <a:off x="1173448" y="2597321"/>
            <a:ext cx="13999" cy="24806"/>
          </a:xfrm>
          <a:custGeom>
            <a:avLst/>
            <a:gdLst/>
            <a:ahLst/>
            <a:cxnLst/>
            <a:rect l="l" t="t" r="r" b="b"/>
            <a:pathLst>
              <a:path w="171" h="303" extrusionOk="0">
                <a:moveTo>
                  <a:pt x="65" y="1"/>
                </a:moveTo>
                <a:cubicBezTo>
                  <a:pt x="61" y="1"/>
                  <a:pt x="57" y="1"/>
                  <a:pt x="53" y="3"/>
                </a:cubicBezTo>
                <a:cubicBezTo>
                  <a:pt x="15" y="17"/>
                  <a:pt x="1" y="93"/>
                  <a:pt x="20" y="173"/>
                </a:cubicBezTo>
                <a:cubicBezTo>
                  <a:pt x="37" y="249"/>
                  <a:pt x="73" y="303"/>
                  <a:pt x="107" y="303"/>
                </a:cubicBezTo>
                <a:cubicBezTo>
                  <a:pt x="111" y="303"/>
                  <a:pt x="115" y="302"/>
                  <a:pt x="119" y="300"/>
                </a:cubicBezTo>
                <a:cubicBezTo>
                  <a:pt x="157" y="286"/>
                  <a:pt x="171" y="211"/>
                  <a:pt x="152" y="126"/>
                </a:cubicBezTo>
                <a:cubicBezTo>
                  <a:pt x="139" y="54"/>
                  <a:pt x="100" y="1"/>
                  <a:pt x="65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1" name="Google Shape;4671;p43"/>
          <p:cNvSpPr/>
          <p:nvPr/>
        </p:nvSpPr>
        <p:spPr>
          <a:xfrm>
            <a:off x="1213316" y="2508169"/>
            <a:ext cx="21285" cy="29145"/>
          </a:xfrm>
          <a:custGeom>
            <a:avLst/>
            <a:gdLst/>
            <a:ahLst/>
            <a:cxnLst/>
            <a:rect l="l" t="t" r="r" b="b"/>
            <a:pathLst>
              <a:path w="260" h="356" extrusionOk="0">
                <a:moveTo>
                  <a:pt x="174" y="0"/>
                </a:moveTo>
                <a:cubicBezTo>
                  <a:pt x="171" y="0"/>
                  <a:pt x="168" y="1"/>
                  <a:pt x="166" y="1"/>
                </a:cubicBezTo>
                <a:lnTo>
                  <a:pt x="48" y="15"/>
                </a:lnTo>
                <a:cubicBezTo>
                  <a:pt x="19" y="20"/>
                  <a:pt x="0" y="48"/>
                  <a:pt x="0" y="72"/>
                </a:cubicBezTo>
                <a:lnTo>
                  <a:pt x="33" y="308"/>
                </a:lnTo>
                <a:cubicBezTo>
                  <a:pt x="38" y="336"/>
                  <a:pt x="62" y="355"/>
                  <a:pt x="90" y="355"/>
                </a:cubicBezTo>
                <a:lnTo>
                  <a:pt x="213" y="336"/>
                </a:lnTo>
                <a:cubicBezTo>
                  <a:pt x="241" y="332"/>
                  <a:pt x="260" y="308"/>
                  <a:pt x="255" y="280"/>
                </a:cubicBezTo>
                <a:lnTo>
                  <a:pt x="227" y="44"/>
                </a:lnTo>
                <a:cubicBezTo>
                  <a:pt x="223" y="18"/>
                  <a:pt x="199" y="0"/>
                  <a:pt x="174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2" name="Google Shape;4672;p43"/>
          <p:cNvSpPr/>
          <p:nvPr/>
        </p:nvSpPr>
        <p:spPr>
          <a:xfrm>
            <a:off x="3390261" y="2619179"/>
            <a:ext cx="40687" cy="81622"/>
          </a:xfrm>
          <a:custGeom>
            <a:avLst/>
            <a:gdLst/>
            <a:ahLst/>
            <a:cxnLst/>
            <a:rect l="l" t="t" r="r" b="b"/>
            <a:pathLst>
              <a:path w="497" h="997" extrusionOk="0">
                <a:moveTo>
                  <a:pt x="420" y="0"/>
                </a:moveTo>
                <a:cubicBezTo>
                  <a:pt x="114" y="572"/>
                  <a:pt x="0" y="704"/>
                  <a:pt x="128" y="879"/>
                </a:cubicBezTo>
                <a:cubicBezTo>
                  <a:pt x="156" y="916"/>
                  <a:pt x="496" y="997"/>
                  <a:pt x="496" y="997"/>
                </a:cubicBezTo>
                <a:lnTo>
                  <a:pt x="420" y="0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3" name="Google Shape;4673;p43"/>
          <p:cNvSpPr/>
          <p:nvPr/>
        </p:nvSpPr>
        <p:spPr>
          <a:xfrm>
            <a:off x="3401067" y="2482381"/>
            <a:ext cx="260658" cy="310442"/>
          </a:xfrm>
          <a:custGeom>
            <a:avLst/>
            <a:gdLst/>
            <a:ahLst/>
            <a:cxnLst/>
            <a:rect l="l" t="t" r="r" b="b"/>
            <a:pathLst>
              <a:path w="3184" h="3792" extrusionOk="0">
                <a:moveTo>
                  <a:pt x="1823" y="1"/>
                </a:moveTo>
                <a:cubicBezTo>
                  <a:pt x="1353" y="1"/>
                  <a:pt x="674" y="231"/>
                  <a:pt x="501" y="477"/>
                </a:cubicBezTo>
                <a:cubicBezTo>
                  <a:pt x="0" y="1194"/>
                  <a:pt x="369" y="3324"/>
                  <a:pt x="652" y="3758"/>
                </a:cubicBezTo>
                <a:cubicBezTo>
                  <a:pt x="695" y="3781"/>
                  <a:pt x="753" y="3791"/>
                  <a:pt x="823" y="3791"/>
                </a:cubicBezTo>
                <a:cubicBezTo>
                  <a:pt x="1481" y="3791"/>
                  <a:pt x="3184" y="2873"/>
                  <a:pt x="3018" y="2545"/>
                </a:cubicBezTo>
                <a:cubicBezTo>
                  <a:pt x="2687" y="1903"/>
                  <a:pt x="2522" y="373"/>
                  <a:pt x="2220" y="104"/>
                </a:cubicBezTo>
                <a:cubicBezTo>
                  <a:pt x="2139" y="32"/>
                  <a:pt x="1995" y="1"/>
                  <a:pt x="1823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4" name="Google Shape;4674;p43"/>
          <p:cNvSpPr/>
          <p:nvPr/>
        </p:nvSpPr>
        <p:spPr>
          <a:xfrm>
            <a:off x="3455589" y="2667070"/>
            <a:ext cx="192546" cy="126240"/>
          </a:xfrm>
          <a:custGeom>
            <a:avLst/>
            <a:gdLst/>
            <a:ahLst/>
            <a:cxnLst/>
            <a:rect l="l" t="t" r="r" b="b"/>
            <a:pathLst>
              <a:path w="2352" h="1542" extrusionOk="0">
                <a:moveTo>
                  <a:pt x="2229" y="1"/>
                </a:moveTo>
                <a:cubicBezTo>
                  <a:pt x="1875" y="72"/>
                  <a:pt x="1487" y="223"/>
                  <a:pt x="1105" y="454"/>
                </a:cubicBezTo>
                <a:cubicBezTo>
                  <a:pt x="609" y="756"/>
                  <a:pt x="222" y="1139"/>
                  <a:pt x="0" y="1507"/>
                </a:cubicBezTo>
                <a:cubicBezTo>
                  <a:pt x="52" y="1530"/>
                  <a:pt x="119" y="1541"/>
                  <a:pt x="199" y="1541"/>
                </a:cubicBezTo>
                <a:cubicBezTo>
                  <a:pt x="837" y="1541"/>
                  <a:pt x="2244" y="845"/>
                  <a:pt x="2333" y="497"/>
                </a:cubicBezTo>
                <a:cubicBezTo>
                  <a:pt x="2352" y="421"/>
                  <a:pt x="2352" y="114"/>
                  <a:pt x="2229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5" name="Google Shape;4675;p43"/>
          <p:cNvSpPr/>
          <p:nvPr/>
        </p:nvSpPr>
        <p:spPr>
          <a:xfrm>
            <a:off x="4046161" y="2910866"/>
            <a:ext cx="275312" cy="510035"/>
          </a:xfrm>
          <a:custGeom>
            <a:avLst/>
            <a:gdLst/>
            <a:ahLst/>
            <a:cxnLst/>
            <a:rect l="l" t="t" r="r" b="b"/>
            <a:pathLst>
              <a:path w="3363" h="6230" extrusionOk="0">
                <a:moveTo>
                  <a:pt x="2255" y="1"/>
                </a:moveTo>
                <a:cubicBezTo>
                  <a:pt x="1442" y="1"/>
                  <a:pt x="470" y="1259"/>
                  <a:pt x="289" y="1636"/>
                </a:cubicBezTo>
                <a:cubicBezTo>
                  <a:pt x="1" y="2231"/>
                  <a:pt x="72" y="5611"/>
                  <a:pt x="72" y="5611"/>
                </a:cubicBezTo>
                <a:lnTo>
                  <a:pt x="950" y="6230"/>
                </a:lnTo>
                <a:cubicBezTo>
                  <a:pt x="2418" y="4681"/>
                  <a:pt x="3207" y="2495"/>
                  <a:pt x="3315" y="1589"/>
                </a:cubicBezTo>
                <a:cubicBezTo>
                  <a:pt x="3363" y="1159"/>
                  <a:pt x="2796" y="68"/>
                  <a:pt x="2352" y="7"/>
                </a:cubicBezTo>
                <a:cubicBezTo>
                  <a:pt x="2320" y="3"/>
                  <a:pt x="2288" y="1"/>
                  <a:pt x="2255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6" name="Google Shape;4676;p43"/>
          <p:cNvSpPr/>
          <p:nvPr/>
        </p:nvSpPr>
        <p:spPr>
          <a:xfrm>
            <a:off x="4046161" y="2926421"/>
            <a:ext cx="172490" cy="477124"/>
          </a:xfrm>
          <a:custGeom>
            <a:avLst/>
            <a:gdLst/>
            <a:ahLst/>
            <a:cxnLst/>
            <a:rect l="l" t="t" r="r" b="b"/>
            <a:pathLst>
              <a:path w="2107" h="5828" extrusionOk="0">
                <a:moveTo>
                  <a:pt x="1658" y="1"/>
                </a:moveTo>
                <a:cubicBezTo>
                  <a:pt x="1021" y="364"/>
                  <a:pt x="426" y="1158"/>
                  <a:pt x="289" y="1446"/>
                </a:cubicBezTo>
                <a:cubicBezTo>
                  <a:pt x="1" y="2041"/>
                  <a:pt x="72" y="5421"/>
                  <a:pt x="72" y="5421"/>
                </a:cubicBezTo>
                <a:lnTo>
                  <a:pt x="648" y="5827"/>
                </a:lnTo>
                <a:cubicBezTo>
                  <a:pt x="1809" y="4142"/>
                  <a:pt x="2107" y="2111"/>
                  <a:pt x="2102" y="1238"/>
                </a:cubicBezTo>
                <a:cubicBezTo>
                  <a:pt x="2102" y="955"/>
                  <a:pt x="1989" y="336"/>
                  <a:pt x="1658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7" name="Google Shape;4677;p43"/>
          <p:cNvSpPr/>
          <p:nvPr/>
        </p:nvSpPr>
        <p:spPr>
          <a:xfrm>
            <a:off x="3932942" y="2898504"/>
            <a:ext cx="374205" cy="257883"/>
          </a:xfrm>
          <a:custGeom>
            <a:avLst/>
            <a:gdLst/>
            <a:ahLst/>
            <a:cxnLst/>
            <a:rect l="l" t="t" r="r" b="b"/>
            <a:pathLst>
              <a:path w="4571" h="3150" extrusionOk="0">
                <a:moveTo>
                  <a:pt x="3234" y="1"/>
                </a:moveTo>
                <a:cubicBezTo>
                  <a:pt x="2654" y="1"/>
                  <a:pt x="2051" y="168"/>
                  <a:pt x="1596" y="479"/>
                </a:cubicBezTo>
                <a:cubicBezTo>
                  <a:pt x="510" y="1215"/>
                  <a:pt x="0" y="2537"/>
                  <a:pt x="1308" y="3047"/>
                </a:cubicBezTo>
                <a:cubicBezTo>
                  <a:pt x="1486" y="3117"/>
                  <a:pt x="1678" y="3150"/>
                  <a:pt x="1874" y="3150"/>
                </a:cubicBezTo>
                <a:cubicBezTo>
                  <a:pt x="3115" y="3150"/>
                  <a:pt x="4571" y="1842"/>
                  <a:pt x="4363" y="257"/>
                </a:cubicBezTo>
                <a:cubicBezTo>
                  <a:pt x="4038" y="84"/>
                  <a:pt x="3642" y="1"/>
                  <a:pt x="3234" y="1"/>
                </a:cubicBezTo>
                <a:close/>
              </a:path>
            </a:pathLst>
          </a:custGeom>
          <a:solidFill>
            <a:srgbClr val="D24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8" name="Google Shape;4678;p43"/>
          <p:cNvSpPr/>
          <p:nvPr/>
        </p:nvSpPr>
        <p:spPr>
          <a:xfrm>
            <a:off x="3496931" y="2634979"/>
            <a:ext cx="191810" cy="210809"/>
          </a:xfrm>
          <a:custGeom>
            <a:avLst/>
            <a:gdLst/>
            <a:ahLst/>
            <a:cxnLst/>
            <a:rect l="l" t="t" r="r" b="b"/>
            <a:pathLst>
              <a:path w="2343" h="2575" extrusionOk="0">
                <a:moveTo>
                  <a:pt x="1577" y="1"/>
                </a:moveTo>
                <a:cubicBezTo>
                  <a:pt x="1577" y="1"/>
                  <a:pt x="265" y="237"/>
                  <a:pt x="104" y="1063"/>
                </a:cubicBezTo>
                <a:cubicBezTo>
                  <a:pt x="0" y="1587"/>
                  <a:pt x="312" y="2574"/>
                  <a:pt x="312" y="2574"/>
                </a:cubicBezTo>
                <a:lnTo>
                  <a:pt x="2342" y="1653"/>
                </a:lnTo>
                <a:lnTo>
                  <a:pt x="1577" y="1"/>
                </a:ln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9" name="Google Shape;4679;p43"/>
          <p:cNvSpPr/>
          <p:nvPr/>
        </p:nvSpPr>
        <p:spPr>
          <a:xfrm>
            <a:off x="3741215" y="3355069"/>
            <a:ext cx="549314" cy="1341072"/>
          </a:xfrm>
          <a:custGeom>
            <a:avLst/>
            <a:gdLst/>
            <a:ahLst/>
            <a:cxnLst/>
            <a:rect l="l" t="t" r="r" b="b"/>
            <a:pathLst>
              <a:path w="6710" h="16381" extrusionOk="0">
                <a:moveTo>
                  <a:pt x="3760" y="0"/>
                </a:moveTo>
                <a:cubicBezTo>
                  <a:pt x="2063" y="0"/>
                  <a:pt x="0" y="3372"/>
                  <a:pt x="0" y="3372"/>
                </a:cubicBezTo>
                <a:lnTo>
                  <a:pt x="3527" y="16380"/>
                </a:lnTo>
                <a:lnTo>
                  <a:pt x="3679" y="16380"/>
                </a:lnTo>
                <a:cubicBezTo>
                  <a:pt x="3679" y="16380"/>
                  <a:pt x="6710" y="3953"/>
                  <a:pt x="5034" y="917"/>
                </a:cubicBezTo>
                <a:cubicBezTo>
                  <a:pt x="4671" y="258"/>
                  <a:pt x="4230" y="0"/>
                  <a:pt x="37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0" name="Google Shape;4680;p43"/>
          <p:cNvSpPr/>
          <p:nvPr/>
        </p:nvSpPr>
        <p:spPr>
          <a:xfrm>
            <a:off x="3895039" y="3350485"/>
            <a:ext cx="429546" cy="1339434"/>
          </a:xfrm>
          <a:custGeom>
            <a:avLst/>
            <a:gdLst/>
            <a:ahLst/>
            <a:cxnLst/>
            <a:rect l="l" t="t" r="r" b="b"/>
            <a:pathLst>
              <a:path w="5247" h="16361" extrusionOk="0">
                <a:moveTo>
                  <a:pt x="2242" y="0"/>
                </a:moveTo>
                <a:cubicBezTo>
                  <a:pt x="1516" y="0"/>
                  <a:pt x="707" y="543"/>
                  <a:pt x="1" y="1190"/>
                </a:cubicBezTo>
                <a:cubicBezTo>
                  <a:pt x="468" y="2829"/>
                  <a:pt x="2135" y="3140"/>
                  <a:pt x="1979" y="5492"/>
                </a:cubicBezTo>
                <a:cubicBezTo>
                  <a:pt x="1776" y="8485"/>
                  <a:pt x="1540" y="13504"/>
                  <a:pt x="1615" y="16233"/>
                </a:cubicBezTo>
                <a:lnTo>
                  <a:pt x="1648" y="16361"/>
                </a:lnTo>
                <a:lnTo>
                  <a:pt x="1800" y="16361"/>
                </a:lnTo>
                <a:cubicBezTo>
                  <a:pt x="1800" y="16361"/>
                  <a:pt x="5246" y="3957"/>
                  <a:pt x="3570" y="921"/>
                </a:cubicBezTo>
                <a:cubicBezTo>
                  <a:pt x="3207" y="259"/>
                  <a:pt x="2745" y="0"/>
                  <a:pt x="22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1" name="Google Shape;4681;p43"/>
          <p:cNvSpPr/>
          <p:nvPr/>
        </p:nvSpPr>
        <p:spPr>
          <a:xfrm>
            <a:off x="3701429" y="3364975"/>
            <a:ext cx="495938" cy="1331166"/>
          </a:xfrm>
          <a:custGeom>
            <a:avLst/>
            <a:gdLst/>
            <a:ahLst/>
            <a:cxnLst/>
            <a:rect l="l" t="t" r="r" b="b"/>
            <a:pathLst>
              <a:path w="6058" h="16260" extrusionOk="0">
                <a:moveTo>
                  <a:pt x="4160" y="0"/>
                </a:moveTo>
                <a:cubicBezTo>
                  <a:pt x="2613" y="0"/>
                  <a:pt x="76" y="3265"/>
                  <a:pt x="76" y="3265"/>
                </a:cubicBezTo>
                <a:lnTo>
                  <a:pt x="0" y="16259"/>
                </a:lnTo>
                <a:lnTo>
                  <a:pt x="151" y="16259"/>
                </a:lnTo>
                <a:cubicBezTo>
                  <a:pt x="151" y="16259"/>
                  <a:pt x="6058" y="3936"/>
                  <a:pt x="5151" y="919"/>
                </a:cubicBezTo>
                <a:cubicBezTo>
                  <a:pt x="4951" y="258"/>
                  <a:pt x="4595" y="0"/>
                  <a:pt x="41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2" name="Google Shape;4682;p43"/>
          <p:cNvSpPr/>
          <p:nvPr/>
        </p:nvSpPr>
        <p:spPr>
          <a:xfrm>
            <a:off x="3705276" y="3384132"/>
            <a:ext cx="495201" cy="486702"/>
          </a:xfrm>
          <a:custGeom>
            <a:avLst/>
            <a:gdLst/>
            <a:ahLst/>
            <a:cxnLst/>
            <a:rect l="l" t="t" r="r" b="b"/>
            <a:pathLst>
              <a:path w="6049" h="5945" extrusionOk="0">
                <a:moveTo>
                  <a:pt x="5794" y="0"/>
                </a:moveTo>
                <a:lnTo>
                  <a:pt x="0" y="1988"/>
                </a:lnTo>
                <a:lnTo>
                  <a:pt x="524" y="5945"/>
                </a:lnTo>
                <a:cubicBezTo>
                  <a:pt x="1620" y="1181"/>
                  <a:pt x="6049" y="864"/>
                  <a:pt x="6049" y="864"/>
                </a:cubicBezTo>
                <a:lnTo>
                  <a:pt x="579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3" name="Google Shape;4683;p43"/>
          <p:cNvSpPr/>
          <p:nvPr/>
        </p:nvSpPr>
        <p:spPr>
          <a:xfrm>
            <a:off x="3680553" y="3450688"/>
            <a:ext cx="189026" cy="1245450"/>
          </a:xfrm>
          <a:custGeom>
            <a:avLst/>
            <a:gdLst/>
            <a:ahLst/>
            <a:cxnLst/>
            <a:rect l="l" t="t" r="r" b="b"/>
            <a:pathLst>
              <a:path w="2309" h="15213" extrusionOk="0">
                <a:moveTo>
                  <a:pt x="1114" y="0"/>
                </a:moveTo>
                <a:cubicBezTo>
                  <a:pt x="137" y="0"/>
                  <a:pt x="0" y="2303"/>
                  <a:pt x="0" y="2303"/>
                </a:cubicBezTo>
                <a:lnTo>
                  <a:pt x="255" y="15212"/>
                </a:lnTo>
                <a:lnTo>
                  <a:pt x="406" y="15212"/>
                </a:lnTo>
                <a:cubicBezTo>
                  <a:pt x="406" y="15212"/>
                  <a:pt x="430" y="15156"/>
                  <a:pt x="482" y="15052"/>
                </a:cubicBezTo>
                <a:cubicBezTo>
                  <a:pt x="614" y="13220"/>
                  <a:pt x="2309" y="5226"/>
                  <a:pt x="1653" y="198"/>
                </a:cubicBezTo>
                <a:cubicBezTo>
                  <a:pt x="1450" y="60"/>
                  <a:pt x="1271" y="0"/>
                  <a:pt x="11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4" name="Google Shape;4684;p43"/>
          <p:cNvSpPr/>
          <p:nvPr/>
        </p:nvSpPr>
        <p:spPr>
          <a:xfrm>
            <a:off x="3758570" y="2760233"/>
            <a:ext cx="532122" cy="366766"/>
          </a:xfrm>
          <a:custGeom>
            <a:avLst/>
            <a:gdLst/>
            <a:ahLst/>
            <a:cxnLst/>
            <a:rect l="l" t="t" r="r" b="b"/>
            <a:pathLst>
              <a:path w="6500" h="4480" extrusionOk="0">
                <a:moveTo>
                  <a:pt x="1" y="1"/>
                </a:moveTo>
                <a:cubicBezTo>
                  <a:pt x="1" y="1"/>
                  <a:pt x="2560" y="4264"/>
                  <a:pt x="3920" y="4467"/>
                </a:cubicBezTo>
                <a:cubicBezTo>
                  <a:pt x="3977" y="4476"/>
                  <a:pt x="4034" y="4480"/>
                  <a:pt x="4091" y="4480"/>
                </a:cubicBezTo>
                <a:cubicBezTo>
                  <a:pt x="5385" y="4480"/>
                  <a:pt x="6499" y="2398"/>
                  <a:pt x="5993" y="1941"/>
                </a:cubicBezTo>
                <a:cubicBezTo>
                  <a:pt x="5464" y="1460"/>
                  <a:pt x="1701" y="298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5" name="Google Shape;4685;p43"/>
          <p:cNvSpPr/>
          <p:nvPr/>
        </p:nvSpPr>
        <p:spPr>
          <a:xfrm>
            <a:off x="3838225" y="2882786"/>
            <a:ext cx="375433" cy="244211"/>
          </a:xfrm>
          <a:custGeom>
            <a:avLst/>
            <a:gdLst/>
            <a:ahLst/>
            <a:cxnLst/>
            <a:rect l="l" t="t" r="r" b="b"/>
            <a:pathLst>
              <a:path w="4586" h="2983" extrusionOk="0">
                <a:moveTo>
                  <a:pt x="1" y="0"/>
                </a:moveTo>
                <a:lnTo>
                  <a:pt x="1" y="0"/>
                </a:lnTo>
                <a:cubicBezTo>
                  <a:pt x="869" y="1247"/>
                  <a:pt x="2125" y="2847"/>
                  <a:pt x="2947" y="2970"/>
                </a:cubicBezTo>
                <a:cubicBezTo>
                  <a:pt x="3004" y="2978"/>
                  <a:pt x="3061" y="2982"/>
                  <a:pt x="3118" y="2982"/>
                </a:cubicBezTo>
                <a:cubicBezTo>
                  <a:pt x="3682" y="2982"/>
                  <a:pt x="4208" y="2591"/>
                  <a:pt x="4585" y="2111"/>
                </a:cubicBezTo>
                <a:cubicBezTo>
                  <a:pt x="3768" y="1903"/>
                  <a:pt x="2857" y="1568"/>
                  <a:pt x="1927" y="1115"/>
                </a:cubicBezTo>
                <a:cubicBezTo>
                  <a:pt x="1214" y="770"/>
                  <a:pt x="567" y="388"/>
                  <a:pt x="1" y="0"/>
                </a:cubicBez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6" name="Google Shape;4686;p43"/>
          <p:cNvSpPr/>
          <p:nvPr/>
        </p:nvSpPr>
        <p:spPr>
          <a:xfrm>
            <a:off x="3403032" y="2753029"/>
            <a:ext cx="841490" cy="954248"/>
          </a:xfrm>
          <a:custGeom>
            <a:avLst/>
            <a:gdLst/>
            <a:ahLst/>
            <a:cxnLst/>
            <a:rect l="l" t="t" r="r" b="b"/>
            <a:pathLst>
              <a:path w="10279" h="11656" extrusionOk="0">
                <a:moveTo>
                  <a:pt x="3476" y="1"/>
                </a:moveTo>
                <a:cubicBezTo>
                  <a:pt x="1529" y="1"/>
                  <a:pt x="532" y="899"/>
                  <a:pt x="411" y="1751"/>
                </a:cubicBezTo>
                <a:cubicBezTo>
                  <a:pt x="0" y="4584"/>
                  <a:pt x="3102" y="11515"/>
                  <a:pt x="3338" y="11652"/>
                </a:cubicBezTo>
                <a:cubicBezTo>
                  <a:pt x="3343" y="11654"/>
                  <a:pt x="3349" y="11656"/>
                  <a:pt x="3356" y="11656"/>
                </a:cubicBezTo>
                <a:cubicBezTo>
                  <a:pt x="3685" y="11656"/>
                  <a:pt x="6337" y="8631"/>
                  <a:pt x="9490" y="8219"/>
                </a:cubicBezTo>
                <a:cubicBezTo>
                  <a:pt x="10279" y="8115"/>
                  <a:pt x="7531" y="183"/>
                  <a:pt x="3796" y="8"/>
                </a:cubicBezTo>
                <a:cubicBezTo>
                  <a:pt x="3687" y="3"/>
                  <a:pt x="3580" y="1"/>
                  <a:pt x="347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7" name="Google Shape;4687;p43"/>
          <p:cNvSpPr/>
          <p:nvPr/>
        </p:nvSpPr>
        <p:spPr>
          <a:xfrm>
            <a:off x="3403032" y="2881722"/>
            <a:ext cx="409407" cy="825552"/>
          </a:xfrm>
          <a:custGeom>
            <a:avLst/>
            <a:gdLst/>
            <a:ahLst/>
            <a:cxnLst/>
            <a:rect l="l" t="t" r="r" b="b"/>
            <a:pathLst>
              <a:path w="5001" h="10084" extrusionOk="0">
                <a:moveTo>
                  <a:pt x="684" y="0"/>
                </a:moveTo>
                <a:cubicBezTo>
                  <a:pt x="619" y="0"/>
                  <a:pt x="557" y="9"/>
                  <a:pt x="496" y="28"/>
                </a:cubicBezTo>
                <a:cubicBezTo>
                  <a:pt x="472" y="32"/>
                  <a:pt x="458" y="42"/>
                  <a:pt x="439" y="51"/>
                </a:cubicBezTo>
                <a:cubicBezTo>
                  <a:pt x="425" y="94"/>
                  <a:pt x="416" y="136"/>
                  <a:pt x="411" y="179"/>
                </a:cubicBezTo>
                <a:cubicBezTo>
                  <a:pt x="0" y="3012"/>
                  <a:pt x="3102" y="9943"/>
                  <a:pt x="3338" y="10080"/>
                </a:cubicBezTo>
                <a:cubicBezTo>
                  <a:pt x="3343" y="10083"/>
                  <a:pt x="3349" y="10084"/>
                  <a:pt x="3356" y="10084"/>
                </a:cubicBezTo>
                <a:cubicBezTo>
                  <a:pt x="3504" y="10084"/>
                  <a:pt x="4104" y="9489"/>
                  <a:pt x="5000" y="8795"/>
                </a:cubicBezTo>
                <a:cubicBezTo>
                  <a:pt x="4882" y="7870"/>
                  <a:pt x="4660" y="6836"/>
                  <a:pt x="4339" y="5769"/>
                </a:cubicBezTo>
                <a:cubicBezTo>
                  <a:pt x="3350" y="2473"/>
                  <a:pt x="1761" y="0"/>
                  <a:pt x="684" y="0"/>
                </a:cubicBez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8" name="Google Shape;4688;p43"/>
          <p:cNvSpPr/>
          <p:nvPr/>
        </p:nvSpPr>
        <p:spPr>
          <a:xfrm>
            <a:off x="2839476" y="3172181"/>
            <a:ext cx="436832" cy="250596"/>
          </a:xfrm>
          <a:custGeom>
            <a:avLst/>
            <a:gdLst/>
            <a:ahLst/>
            <a:cxnLst/>
            <a:rect l="l" t="t" r="r" b="b"/>
            <a:pathLst>
              <a:path w="5336" h="3061" extrusionOk="0">
                <a:moveTo>
                  <a:pt x="4004" y="1"/>
                </a:moveTo>
                <a:cubicBezTo>
                  <a:pt x="3270" y="1"/>
                  <a:pt x="260" y="1248"/>
                  <a:pt x="260" y="1248"/>
                </a:cubicBezTo>
                <a:lnTo>
                  <a:pt x="0" y="2292"/>
                </a:lnTo>
                <a:cubicBezTo>
                  <a:pt x="1508" y="2904"/>
                  <a:pt x="3442" y="3060"/>
                  <a:pt x="4420" y="3060"/>
                </a:cubicBezTo>
                <a:cubicBezTo>
                  <a:pt x="4725" y="3060"/>
                  <a:pt x="4937" y="3045"/>
                  <a:pt x="5014" y="3024"/>
                </a:cubicBezTo>
                <a:cubicBezTo>
                  <a:pt x="5335" y="2929"/>
                  <a:pt x="4703" y="54"/>
                  <a:pt x="4042" y="2"/>
                </a:cubicBezTo>
                <a:cubicBezTo>
                  <a:pt x="4030" y="1"/>
                  <a:pt x="4017" y="1"/>
                  <a:pt x="4004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9" name="Google Shape;4689;p43"/>
          <p:cNvSpPr/>
          <p:nvPr/>
        </p:nvSpPr>
        <p:spPr>
          <a:xfrm>
            <a:off x="2839476" y="3247252"/>
            <a:ext cx="431019" cy="175524"/>
          </a:xfrm>
          <a:custGeom>
            <a:avLst/>
            <a:gdLst/>
            <a:ahLst/>
            <a:cxnLst/>
            <a:rect l="l" t="t" r="r" b="b"/>
            <a:pathLst>
              <a:path w="5265" h="2144" extrusionOk="0">
                <a:moveTo>
                  <a:pt x="4712" y="1"/>
                </a:moveTo>
                <a:cubicBezTo>
                  <a:pt x="4259" y="837"/>
                  <a:pt x="0" y="1375"/>
                  <a:pt x="0" y="1375"/>
                </a:cubicBezTo>
                <a:cubicBezTo>
                  <a:pt x="1508" y="1987"/>
                  <a:pt x="3442" y="2143"/>
                  <a:pt x="4420" y="2143"/>
                </a:cubicBezTo>
                <a:cubicBezTo>
                  <a:pt x="4725" y="2143"/>
                  <a:pt x="4937" y="2128"/>
                  <a:pt x="5014" y="2107"/>
                </a:cubicBezTo>
                <a:cubicBezTo>
                  <a:pt x="5265" y="2031"/>
                  <a:pt x="5175" y="813"/>
                  <a:pt x="4712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0" name="Google Shape;4690;p43"/>
          <p:cNvSpPr/>
          <p:nvPr/>
        </p:nvSpPr>
        <p:spPr>
          <a:xfrm>
            <a:off x="3075983" y="3115694"/>
            <a:ext cx="279815" cy="345808"/>
          </a:xfrm>
          <a:custGeom>
            <a:avLst/>
            <a:gdLst/>
            <a:ahLst/>
            <a:cxnLst/>
            <a:rect l="l" t="t" r="r" b="b"/>
            <a:pathLst>
              <a:path w="3418" h="4224" extrusionOk="0">
                <a:moveTo>
                  <a:pt x="2177" y="0"/>
                </a:moveTo>
                <a:cubicBezTo>
                  <a:pt x="2011" y="0"/>
                  <a:pt x="1827" y="38"/>
                  <a:pt x="1625" y="121"/>
                </a:cubicBezTo>
                <a:cubicBezTo>
                  <a:pt x="326" y="640"/>
                  <a:pt x="1" y="3053"/>
                  <a:pt x="1436" y="4224"/>
                </a:cubicBezTo>
                <a:cubicBezTo>
                  <a:pt x="2300" y="3992"/>
                  <a:pt x="2975" y="3100"/>
                  <a:pt x="3178" y="2184"/>
                </a:cubicBezTo>
                <a:cubicBezTo>
                  <a:pt x="3417" y="1104"/>
                  <a:pt x="3071" y="0"/>
                  <a:pt x="21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1" name="Google Shape;4691;p43"/>
          <p:cNvSpPr/>
          <p:nvPr/>
        </p:nvSpPr>
        <p:spPr>
          <a:xfrm>
            <a:off x="3142948" y="2805341"/>
            <a:ext cx="524673" cy="612123"/>
          </a:xfrm>
          <a:custGeom>
            <a:avLst/>
            <a:gdLst/>
            <a:ahLst/>
            <a:cxnLst/>
            <a:rect l="l" t="t" r="r" b="b"/>
            <a:pathLst>
              <a:path w="6409" h="7477" extrusionOk="0">
                <a:moveTo>
                  <a:pt x="4404" y="1"/>
                </a:moveTo>
                <a:cubicBezTo>
                  <a:pt x="4351" y="1"/>
                  <a:pt x="4299" y="16"/>
                  <a:pt x="4249" y="49"/>
                </a:cubicBezTo>
                <a:cubicBezTo>
                  <a:pt x="1676" y="1749"/>
                  <a:pt x="368" y="4077"/>
                  <a:pt x="141" y="4733"/>
                </a:cubicBezTo>
                <a:cubicBezTo>
                  <a:pt x="0" y="5151"/>
                  <a:pt x="102" y="7476"/>
                  <a:pt x="899" y="7476"/>
                </a:cubicBezTo>
                <a:cubicBezTo>
                  <a:pt x="903" y="7476"/>
                  <a:pt x="907" y="7476"/>
                  <a:pt x="911" y="7476"/>
                </a:cubicBezTo>
                <a:cubicBezTo>
                  <a:pt x="1718" y="7453"/>
                  <a:pt x="5382" y="5201"/>
                  <a:pt x="5911" y="4521"/>
                </a:cubicBezTo>
                <a:cubicBezTo>
                  <a:pt x="6408" y="3881"/>
                  <a:pt x="5243" y="1"/>
                  <a:pt x="44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2" name="Google Shape;4692;p43"/>
          <p:cNvSpPr/>
          <p:nvPr/>
        </p:nvSpPr>
        <p:spPr>
          <a:xfrm>
            <a:off x="3152117" y="3091134"/>
            <a:ext cx="493728" cy="326324"/>
          </a:xfrm>
          <a:custGeom>
            <a:avLst/>
            <a:gdLst/>
            <a:ahLst/>
            <a:cxnLst/>
            <a:rect l="l" t="t" r="r" b="b"/>
            <a:pathLst>
              <a:path w="6031" h="3986" extrusionOk="0">
                <a:moveTo>
                  <a:pt x="5884" y="0"/>
                </a:moveTo>
                <a:cubicBezTo>
                  <a:pt x="5719" y="151"/>
                  <a:pt x="5544" y="298"/>
                  <a:pt x="5355" y="435"/>
                </a:cubicBezTo>
                <a:cubicBezTo>
                  <a:pt x="3685" y="1633"/>
                  <a:pt x="1276" y="2259"/>
                  <a:pt x="183" y="2259"/>
                </a:cubicBezTo>
                <a:cubicBezTo>
                  <a:pt x="118" y="2259"/>
                  <a:pt x="57" y="2257"/>
                  <a:pt x="1" y="2252"/>
                </a:cubicBezTo>
                <a:lnTo>
                  <a:pt x="1" y="2252"/>
                </a:lnTo>
                <a:cubicBezTo>
                  <a:pt x="48" y="3045"/>
                  <a:pt x="285" y="3985"/>
                  <a:pt x="787" y="3985"/>
                </a:cubicBezTo>
                <a:cubicBezTo>
                  <a:pt x="791" y="3985"/>
                  <a:pt x="795" y="3985"/>
                  <a:pt x="799" y="3985"/>
                </a:cubicBezTo>
                <a:cubicBezTo>
                  <a:pt x="1606" y="3962"/>
                  <a:pt x="5369" y="1889"/>
                  <a:pt x="5898" y="1204"/>
                </a:cubicBezTo>
                <a:cubicBezTo>
                  <a:pt x="6030" y="1039"/>
                  <a:pt x="5945" y="477"/>
                  <a:pt x="5884" y="0"/>
                </a:cubicBez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3" name="Google Shape;4693;p43"/>
          <p:cNvSpPr/>
          <p:nvPr/>
        </p:nvSpPr>
        <p:spPr>
          <a:xfrm>
            <a:off x="3616781" y="4666312"/>
            <a:ext cx="110518" cy="37086"/>
          </a:xfrm>
          <a:custGeom>
            <a:avLst/>
            <a:gdLst/>
            <a:ahLst/>
            <a:cxnLst/>
            <a:rect l="l" t="t" r="r" b="b"/>
            <a:pathLst>
              <a:path w="1350" h="453" extrusionOk="0">
                <a:moveTo>
                  <a:pt x="1115" y="1"/>
                </a:moveTo>
                <a:cubicBezTo>
                  <a:pt x="1103" y="1"/>
                  <a:pt x="1090" y="2"/>
                  <a:pt x="1077" y="4"/>
                </a:cubicBezTo>
                <a:cubicBezTo>
                  <a:pt x="793" y="52"/>
                  <a:pt x="0" y="453"/>
                  <a:pt x="0" y="453"/>
                </a:cubicBezTo>
                <a:lnTo>
                  <a:pt x="1294" y="453"/>
                </a:lnTo>
                <a:cubicBezTo>
                  <a:pt x="1294" y="453"/>
                  <a:pt x="1349" y="1"/>
                  <a:pt x="11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4" name="Google Shape;4694;p43"/>
          <p:cNvSpPr/>
          <p:nvPr/>
        </p:nvSpPr>
        <p:spPr>
          <a:xfrm>
            <a:off x="4005229" y="4669423"/>
            <a:ext cx="66147" cy="33975"/>
          </a:xfrm>
          <a:custGeom>
            <a:avLst/>
            <a:gdLst/>
            <a:ahLst/>
            <a:cxnLst/>
            <a:rect l="l" t="t" r="r" b="b"/>
            <a:pathLst>
              <a:path w="808" h="415" extrusionOk="0">
                <a:moveTo>
                  <a:pt x="357" y="1"/>
                </a:moveTo>
                <a:cubicBezTo>
                  <a:pt x="349" y="1"/>
                  <a:pt x="342" y="2"/>
                  <a:pt x="336" y="4"/>
                </a:cubicBezTo>
                <a:cubicBezTo>
                  <a:pt x="199" y="51"/>
                  <a:pt x="0" y="415"/>
                  <a:pt x="0" y="415"/>
                </a:cubicBezTo>
                <a:lnTo>
                  <a:pt x="808" y="415"/>
                </a:lnTo>
                <a:cubicBezTo>
                  <a:pt x="808" y="415"/>
                  <a:pt x="505" y="1"/>
                  <a:pt x="3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5" name="Google Shape;4695;p43"/>
          <p:cNvSpPr/>
          <p:nvPr/>
        </p:nvSpPr>
        <p:spPr>
          <a:xfrm>
            <a:off x="3378636" y="2432443"/>
            <a:ext cx="288820" cy="299635"/>
          </a:xfrm>
          <a:custGeom>
            <a:avLst/>
            <a:gdLst/>
            <a:ahLst/>
            <a:cxnLst/>
            <a:rect l="l" t="t" r="r" b="b"/>
            <a:pathLst>
              <a:path w="3528" h="3660" extrusionOk="0">
                <a:moveTo>
                  <a:pt x="1888" y="1"/>
                </a:moveTo>
                <a:cubicBezTo>
                  <a:pt x="1600" y="1"/>
                  <a:pt x="1293" y="40"/>
                  <a:pt x="992" y="109"/>
                </a:cubicBezTo>
                <a:cubicBezTo>
                  <a:pt x="270" y="279"/>
                  <a:pt x="1" y="1068"/>
                  <a:pt x="657" y="1318"/>
                </a:cubicBezTo>
                <a:cubicBezTo>
                  <a:pt x="1313" y="1568"/>
                  <a:pt x="1280" y="2805"/>
                  <a:pt x="1280" y="2805"/>
                </a:cubicBezTo>
                <a:lnTo>
                  <a:pt x="1658" y="2947"/>
                </a:lnTo>
                <a:lnTo>
                  <a:pt x="2073" y="3660"/>
                </a:lnTo>
                <a:cubicBezTo>
                  <a:pt x="2073" y="3660"/>
                  <a:pt x="2698" y="3124"/>
                  <a:pt x="3118" y="3124"/>
                </a:cubicBezTo>
                <a:cubicBezTo>
                  <a:pt x="3218" y="3124"/>
                  <a:pt x="3306" y="3155"/>
                  <a:pt x="3372" y="3230"/>
                </a:cubicBezTo>
                <a:cubicBezTo>
                  <a:pt x="3372" y="3230"/>
                  <a:pt x="3528" y="969"/>
                  <a:pt x="3140" y="464"/>
                </a:cubicBezTo>
                <a:cubicBezTo>
                  <a:pt x="2889" y="135"/>
                  <a:pt x="2421" y="1"/>
                  <a:pt x="1888" y="1"/>
                </a:cubicBezTo>
                <a:close/>
              </a:path>
            </a:pathLst>
          </a:custGeom>
          <a:solidFill>
            <a:srgbClr val="973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6" name="Google Shape;4696;p43"/>
          <p:cNvSpPr/>
          <p:nvPr/>
        </p:nvSpPr>
        <p:spPr>
          <a:xfrm>
            <a:off x="3491118" y="2601332"/>
            <a:ext cx="51493" cy="83832"/>
          </a:xfrm>
          <a:custGeom>
            <a:avLst/>
            <a:gdLst/>
            <a:ahLst/>
            <a:cxnLst/>
            <a:rect l="l" t="t" r="r" b="b"/>
            <a:pathLst>
              <a:path w="629" h="1024" extrusionOk="0">
                <a:moveTo>
                  <a:pt x="345" y="0"/>
                </a:moveTo>
                <a:cubicBezTo>
                  <a:pt x="214" y="0"/>
                  <a:pt x="89" y="167"/>
                  <a:pt x="48" y="407"/>
                </a:cubicBezTo>
                <a:cubicBezTo>
                  <a:pt x="1" y="686"/>
                  <a:pt x="81" y="955"/>
                  <a:pt x="232" y="1012"/>
                </a:cubicBezTo>
                <a:cubicBezTo>
                  <a:pt x="251" y="1020"/>
                  <a:pt x="271" y="1024"/>
                  <a:pt x="290" y="1024"/>
                </a:cubicBezTo>
                <a:cubicBezTo>
                  <a:pt x="418" y="1024"/>
                  <a:pt x="540" y="857"/>
                  <a:pt x="581" y="620"/>
                </a:cubicBezTo>
                <a:cubicBezTo>
                  <a:pt x="629" y="341"/>
                  <a:pt x="548" y="72"/>
                  <a:pt x="402" y="11"/>
                </a:cubicBezTo>
                <a:cubicBezTo>
                  <a:pt x="383" y="3"/>
                  <a:pt x="364" y="0"/>
                  <a:pt x="345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7" name="Google Shape;4697;p43"/>
          <p:cNvSpPr/>
          <p:nvPr/>
        </p:nvSpPr>
        <p:spPr>
          <a:xfrm>
            <a:off x="3499223" y="2621389"/>
            <a:ext cx="31027" cy="50676"/>
          </a:xfrm>
          <a:custGeom>
            <a:avLst/>
            <a:gdLst/>
            <a:ahLst/>
            <a:cxnLst/>
            <a:rect l="l" t="t" r="r" b="b"/>
            <a:pathLst>
              <a:path w="379" h="619" extrusionOk="0">
                <a:moveTo>
                  <a:pt x="206" y="0"/>
                </a:moveTo>
                <a:cubicBezTo>
                  <a:pt x="130" y="0"/>
                  <a:pt x="54" y="102"/>
                  <a:pt x="29" y="247"/>
                </a:cubicBezTo>
                <a:cubicBezTo>
                  <a:pt x="1" y="412"/>
                  <a:pt x="48" y="578"/>
                  <a:pt x="138" y="611"/>
                </a:cubicBezTo>
                <a:cubicBezTo>
                  <a:pt x="150" y="616"/>
                  <a:pt x="162" y="618"/>
                  <a:pt x="174" y="618"/>
                </a:cubicBezTo>
                <a:cubicBezTo>
                  <a:pt x="252" y="618"/>
                  <a:pt x="326" y="518"/>
                  <a:pt x="350" y="375"/>
                </a:cubicBezTo>
                <a:cubicBezTo>
                  <a:pt x="378" y="205"/>
                  <a:pt x="327" y="44"/>
                  <a:pt x="237" y="6"/>
                </a:cubicBezTo>
                <a:cubicBezTo>
                  <a:pt x="227" y="2"/>
                  <a:pt x="216" y="0"/>
                  <a:pt x="206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8" name="Google Shape;4698;p43"/>
          <p:cNvSpPr/>
          <p:nvPr/>
        </p:nvSpPr>
        <p:spPr>
          <a:xfrm>
            <a:off x="3500778" y="2638499"/>
            <a:ext cx="21367" cy="34794"/>
          </a:xfrm>
          <a:custGeom>
            <a:avLst/>
            <a:gdLst/>
            <a:ahLst/>
            <a:cxnLst/>
            <a:rect l="l" t="t" r="r" b="b"/>
            <a:pathLst>
              <a:path w="261" h="425" extrusionOk="0">
                <a:moveTo>
                  <a:pt x="143" y="1"/>
                </a:moveTo>
                <a:cubicBezTo>
                  <a:pt x="89" y="1"/>
                  <a:pt x="36" y="71"/>
                  <a:pt x="20" y="170"/>
                </a:cubicBezTo>
                <a:cubicBezTo>
                  <a:pt x="1" y="284"/>
                  <a:pt x="34" y="397"/>
                  <a:pt x="95" y="421"/>
                </a:cubicBezTo>
                <a:cubicBezTo>
                  <a:pt x="103" y="424"/>
                  <a:pt x="110" y="425"/>
                  <a:pt x="118" y="425"/>
                </a:cubicBezTo>
                <a:cubicBezTo>
                  <a:pt x="172" y="425"/>
                  <a:pt x="225" y="355"/>
                  <a:pt x="241" y="255"/>
                </a:cubicBezTo>
                <a:cubicBezTo>
                  <a:pt x="260" y="142"/>
                  <a:pt x="227" y="29"/>
                  <a:pt x="166" y="5"/>
                </a:cubicBezTo>
                <a:cubicBezTo>
                  <a:pt x="158" y="2"/>
                  <a:pt x="151" y="1"/>
                  <a:pt x="143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9" name="Google Shape;4699;p43"/>
          <p:cNvSpPr/>
          <p:nvPr/>
        </p:nvSpPr>
        <p:spPr>
          <a:xfrm>
            <a:off x="2717825" y="3273531"/>
            <a:ext cx="75316" cy="79084"/>
          </a:xfrm>
          <a:custGeom>
            <a:avLst/>
            <a:gdLst/>
            <a:ahLst/>
            <a:cxnLst/>
            <a:rect l="l" t="t" r="r" b="b"/>
            <a:pathLst>
              <a:path w="920" h="966" extrusionOk="0">
                <a:moveTo>
                  <a:pt x="374" y="0"/>
                </a:moveTo>
                <a:cubicBezTo>
                  <a:pt x="196" y="0"/>
                  <a:pt x="0" y="239"/>
                  <a:pt x="32" y="388"/>
                </a:cubicBezTo>
                <a:cubicBezTo>
                  <a:pt x="63" y="560"/>
                  <a:pt x="282" y="966"/>
                  <a:pt x="553" y="966"/>
                </a:cubicBezTo>
                <a:cubicBezTo>
                  <a:pt x="573" y="966"/>
                  <a:pt x="593" y="964"/>
                  <a:pt x="613" y="959"/>
                </a:cubicBezTo>
                <a:cubicBezTo>
                  <a:pt x="919" y="889"/>
                  <a:pt x="674" y="166"/>
                  <a:pt x="480" y="34"/>
                </a:cubicBezTo>
                <a:cubicBezTo>
                  <a:pt x="447" y="10"/>
                  <a:pt x="411" y="0"/>
                  <a:pt x="374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0" name="Google Shape;4700;p43"/>
          <p:cNvSpPr/>
          <p:nvPr/>
        </p:nvSpPr>
        <p:spPr>
          <a:xfrm>
            <a:off x="2732397" y="3252410"/>
            <a:ext cx="75398" cy="79002"/>
          </a:xfrm>
          <a:custGeom>
            <a:avLst/>
            <a:gdLst/>
            <a:ahLst/>
            <a:cxnLst/>
            <a:rect l="l" t="t" r="r" b="b"/>
            <a:pathLst>
              <a:path w="921" h="965" extrusionOk="0">
                <a:moveTo>
                  <a:pt x="376" y="0"/>
                </a:moveTo>
                <a:cubicBezTo>
                  <a:pt x="195" y="0"/>
                  <a:pt x="1" y="238"/>
                  <a:pt x="28" y="391"/>
                </a:cubicBezTo>
                <a:cubicBezTo>
                  <a:pt x="59" y="563"/>
                  <a:pt x="283" y="964"/>
                  <a:pt x="550" y="964"/>
                </a:cubicBezTo>
                <a:cubicBezTo>
                  <a:pt x="570" y="964"/>
                  <a:pt x="589" y="962"/>
                  <a:pt x="609" y="958"/>
                </a:cubicBezTo>
                <a:cubicBezTo>
                  <a:pt x="921" y="892"/>
                  <a:pt x="675" y="169"/>
                  <a:pt x="482" y="32"/>
                </a:cubicBezTo>
                <a:cubicBezTo>
                  <a:pt x="448" y="10"/>
                  <a:pt x="412" y="0"/>
                  <a:pt x="376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1" name="Google Shape;4701;p43"/>
          <p:cNvSpPr/>
          <p:nvPr/>
        </p:nvSpPr>
        <p:spPr>
          <a:xfrm>
            <a:off x="2699160" y="3200834"/>
            <a:ext cx="130083" cy="68687"/>
          </a:xfrm>
          <a:custGeom>
            <a:avLst/>
            <a:gdLst/>
            <a:ahLst/>
            <a:cxnLst/>
            <a:rect l="l" t="t" r="r" b="b"/>
            <a:pathLst>
              <a:path w="1589" h="839" extrusionOk="0">
                <a:moveTo>
                  <a:pt x="249" y="1"/>
                </a:moveTo>
                <a:cubicBezTo>
                  <a:pt x="239" y="1"/>
                  <a:pt x="228" y="1"/>
                  <a:pt x="217" y="1"/>
                </a:cubicBezTo>
                <a:cubicBezTo>
                  <a:pt x="0" y="6"/>
                  <a:pt x="0" y="280"/>
                  <a:pt x="123" y="303"/>
                </a:cubicBezTo>
                <a:cubicBezTo>
                  <a:pt x="420" y="365"/>
                  <a:pt x="609" y="454"/>
                  <a:pt x="968" y="799"/>
                </a:cubicBezTo>
                <a:cubicBezTo>
                  <a:pt x="996" y="827"/>
                  <a:pt x="1044" y="839"/>
                  <a:pt x="1101" y="839"/>
                </a:cubicBezTo>
                <a:cubicBezTo>
                  <a:pt x="1296" y="839"/>
                  <a:pt x="1588" y="697"/>
                  <a:pt x="1464" y="558"/>
                </a:cubicBezTo>
                <a:cubicBezTo>
                  <a:pt x="1312" y="383"/>
                  <a:pt x="704" y="1"/>
                  <a:pt x="249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2" name="Google Shape;4702;p43"/>
          <p:cNvSpPr/>
          <p:nvPr/>
        </p:nvSpPr>
        <p:spPr>
          <a:xfrm>
            <a:off x="2728713" y="3242668"/>
            <a:ext cx="163566" cy="118872"/>
          </a:xfrm>
          <a:custGeom>
            <a:avLst/>
            <a:gdLst/>
            <a:ahLst/>
            <a:cxnLst/>
            <a:rect l="l" t="t" r="r" b="b"/>
            <a:pathLst>
              <a:path w="1998" h="1452" extrusionOk="0">
                <a:moveTo>
                  <a:pt x="918" y="0"/>
                </a:moveTo>
                <a:cubicBezTo>
                  <a:pt x="599" y="0"/>
                  <a:pt x="0" y="439"/>
                  <a:pt x="215" y="864"/>
                </a:cubicBezTo>
                <a:cubicBezTo>
                  <a:pt x="398" y="1221"/>
                  <a:pt x="670" y="1452"/>
                  <a:pt x="1120" y="1452"/>
                </a:cubicBezTo>
                <a:cubicBezTo>
                  <a:pt x="1205" y="1452"/>
                  <a:pt x="1297" y="1443"/>
                  <a:pt x="1395" y="1426"/>
                </a:cubicBezTo>
                <a:cubicBezTo>
                  <a:pt x="1762" y="1365"/>
                  <a:pt x="1998" y="359"/>
                  <a:pt x="1679" y="359"/>
                </a:cubicBezTo>
                <a:cubicBezTo>
                  <a:pt x="1677" y="359"/>
                  <a:pt x="1676" y="359"/>
                  <a:pt x="1674" y="359"/>
                </a:cubicBezTo>
                <a:cubicBezTo>
                  <a:pt x="1668" y="359"/>
                  <a:pt x="1662" y="359"/>
                  <a:pt x="1656" y="359"/>
                </a:cubicBezTo>
                <a:cubicBezTo>
                  <a:pt x="1344" y="359"/>
                  <a:pt x="1243" y="9"/>
                  <a:pt x="928" y="0"/>
                </a:cubicBezTo>
                <a:cubicBezTo>
                  <a:pt x="925" y="0"/>
                  <a:pt x="921" y="0"/>
                  <a:pt x="918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3" name="Google Shape;4703;p43"/>
          <p:cNvSpPr/>
          <p:nvPr/>
        </p:nvSpPr>
        <p:spPr>
          <a:xfrm>
            <a:off x="3422680" y="2627693"/>
            <a:ext cx="9414" cy="29800"/>
          </a:xfrm>
          <a:custGeom>
            <a:avLst/>
            <a:gdLst/>
            <a:ahLst/>
            <a:cxnLst/>
            <a:rect l="l" t="t" r="r" b="b"/>
            <a:pathLst>
              <a:path w="115" h="364" extrusionOk="0">
                <a:moveTo>
                  <a:pt x="43" y="0"/>
                </a:moveTo>
                <a:cubicBezTo>
                  <a:pt x="15" y="0"/>
                  <a:pt x="1" y="80"/>
                  <a:pt x="10" y="180"/>
                </a:cubicBezTo>
                <a:cubicBezTo>
                  <a:pt x="20" y="283"/>
                  <a:pt x="48" y="364"/>
                  <a:pt x="76" y="364"/>
                </a:cubicBezTo>
                <a:cubicBezTo>
                  <a:pt x="100" y="364"/>
                  <a:pt x="114" y="283"/>
                  <a:pt x="105" y="180"/>
                </a:cubicBezTo>
                <a:cubicBezTo>
                  <a:pt x="95" y="80"/>
                  <a:pt x="67" y="0"/>
                  <a:pt x="43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4" name="Google Shape;4704;p43"/>
          <p:cNvSpPr/>
          <p:nvPr/>
        </p:nvSpPr>
        <p:spPr>
          <a:xfrm>
            <a:off x="3409172" y="2597894"/>
            <a:ext cx="19811" cy="28326"/>
          </a:xfrm>
          <a:custGeom>
            <a:avLst/>
            <a:gdLst/>
            <a:ahLst/>
            <a:cxnLst/>
            <a:rect l="l" t="t" r="r" b="b"/>
            <a:pathLst>
              <a:path w="242" h="346" extrusionOk="0">
                <a:moveTo>
                  <a:pt x="71" y="1"/>
                </a:moveTo>
                <a:cubicBezTo>
                  <a:pt x="43" y="1"/>
                  <a:pt x="15" y="20"/>
                  <a:pt x="15" y="48"/>
                </a:cubicBezTo>
                <a:lnTo>
                  <a:pt x="1" y="284"/>
                </a:lnTo>
                <a:cubicBezTo>
                  <a:pt x="1" y="317"/>
                  <a:pt x="24" y="341"/>
                  <a:pt x="53" y="341"/>
                </a:cubicBezTo>
                <a:lnTo>
                  <a:pt x="171" y="345"/>
                </a:lnTo>
                <a:cubicBezTo>
                  <a:pt x="173" y="346"/>
                  <a:pt x="175" y="346"/>
                  <a:pt x="178" y="346"/>
                </a:cubicBezTo>
                <a:cubicBezTo>
                  <a:pt x="203" y="346"/>
                  <a:pt x="223" y="324"/>
                  <a:pt x="227" y="298"/>
                </a:cubicBezTo>
                <a:lnTo>
                  <a:pt x="241" y="62"/>
                </a:lnTo>
                <a:cubicBezTo>
                  <a:pt x="241" y="34"/>
                  <a:pt x="218" y="10"/>
                  <a:pt x="189" y="10"/>
                </a:cubicBezTo>
                <a:lnTo>
                  <a:pt x="71" y="1"/>
                </a:lnTo>
                <a:close/>
              </a:path>
            </a:pathLst>
          </a:custGeom>
          <a:solidFill>
            <a:srgbClr val="973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5" name="Google Shape;4705;p43"/>
          <p:cNvSpPr/>
          <p:nvPr/>
        </p:nvSpPr>
        <p:spPr>
          <a:xfrm>
            <a:off x="1767622" y="2544190"/>
            <a:ext cx="18993" cy="38723"/>
          </a:xfrm>
          <a:custGeom>
            <a:avLst/>
            <a:gdLst/>
            <a:ahLst/>
            <a:cxnLst/>
            <a:rect l="l" t="t" r="r" b="b"/>
            <a:pathLst>
              <a:path w="232" h="473" extrusionOk="0">
                <a:moveTo>
                  <a:pt x="0" y="0"/>
                </a:moveTo>
                <a:lnTo>
                  <a:pt x="10" y="472"/>
                </a:lnTo>
                <a:cubicBezTo>
                  <a:pt x="10" y="472"/>
                  <a:pt x="217" y="369"/>
                  <a:pt x="222" y="321"/>
                </a:cubicBezTo>
                <a:cubicBezTo>
                  <a:pt x="231" y="274"/>
                  <a:pt x="184" y="142"/>
                  <a:pt x="0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6" name="Google Shape;4706;p43"/>
          <p:cNvSpPr/>
          <p:nvPr/>
        </p:nvSpPr>
        <p:spPr>
          <a:xfrm>
            <a:off x="1316465" y="2941893"/>
            <a:ext cx="319355" cy="801810"/>
          </a:xfrm>
          <a:custGeom>
            <a:avLst/>
            <a:gdLst/>
            <a:ahLst/>
            <a:cxnLst/>
            <a:rect l="l" t="t" r="r" b="b"/>
            <a:pathLst>
              <a:path w="3901" h="9794" extrusionOk="0">
                <a:moveTo>
                  <a:pt x="1894" y="1"/>
                </a:moveTo>
                <a:cubicBezTo>
                  <a:pt x="388" y="4600"/>
                  <a:pt x="1" y="9477"/>
                  <a:pt x="1" y="9477"/>
                </a:cubicBezTo>
                <a:cubicBezTo>
                  <a:pt x="1" y="9477"/>
                  <a:pt x="1602" y="9794"/>
                  <a:pt x="2823" y="9794"/>
                </a:cubicBezTo>
                <a:cubicBezTo>
                  <a:pt x="3262" y="9794"/>
                  <a:pt x="3652" y="9753"/>
                  <a:pt x="3901" y="9642"/>
                </a:cubicBezTo>
                <a:lnTo>
                  <a:pt x="3707" y="5185"/>
                </a:lnTo>
                <a:cubicBezTo>
                  <a:pt x="3707" y="5185"/>
                  <a:pt x="2537" y="5385"/>
                  <a:pt x="1730" y="5385"/>
                </a:cubicBezTo>
                <a:cubicBezTo>
                  <a:pt x="1393" y="5385"/>
                  <a:pt x="1120" y="5350"/>
                  <a:pt x="1021" y="5251"/>
                </a:cubicBezTo>
                <a:cubicBezTo>
                  <a:pt x="686" y="4916"/>
                  <a:pt x="1923" y="752"/>
                  <a:pt x="1923" y="752"/>
                </a:cubicBezTo>
                <a:lnTo>
                  <a:pt x="18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7" name="Google Shape;4707;p43"/>
          <p:cNvSpPr/>
          <p:nvPr/>
        </p:nvSpPr>
        <p:spPr>
          <a:xfrm>
            <a:off x="1610687" y="2415088"/>
            <a:ext cx="180185" cy="265988"/>
          </a:xfrm>
          <a:custGeom>
            <a:avLst/>
            <a:gdLst/>
            <a:ahLst/>
            <a:cxnLst/>
            <a:rect l="l" t="t" r="r" b="b"/>
            <a:pathLst>
              <a:path w="2201" h="3249" extrusionOk="0">
                <a:moveTo>
                  <a:pt x="1357" y="0"/>
                </a:moveTo>
                <a:cubicBezTo>
                  <a:pt x="870" y="0"/>
                  <a:pt x="82" y="630"/>
                  <a:pt x="61" y="1233"/>
                </a:cubicBezTo>
                <a:cubicBezTo>
                  <a:pt x="0" y="2956"/>
                  <a:pt x="1752" y="3249"/>
                  <a:pt x="1752" y="3249"/>
                </a:cubicBezTo>
                <a:cubicBezTo>
                  <a:pt x="2200" y="2035"/>
                  <a:pt x="1993" y="331"/>
                  <a:pt x="1572" y="57"/>
                </a:cubicBezTo>
                <a:cubicBezTo>
                  <a:pt x="1513" y="18"/>
                  <a:pt x="1439" y="0"/>
                  <a:pt x="1357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8" name="Google Shape;4708;p43"/>
          <p:cNvSpPr/>
          <p:nvPr/>
        </p:nvSpPr>
        <p:spPr>
          <a:xfrm>
            <a:off x="1663981" y="2424338"/>
            <a:ext cx="99057" cy="172085"/>
          </a:xfrm>
          <a:custGeom>
            <a:avLst/>
            <a:gdLst/>
            <a:ahLst/>
            <a:cxnLst/>
            <a:rect l="l" t="t" r="r" b="b"/>
            <a:pathLst>
              <a:path w="1210" h="2102" extrusionOk="0">
                <a:moveTo>
                  <a:pt x="827" y="1"/>
                </a:moveTo>
                <a:cubicBezTo>
                  <a:pt x="667" y="1"/>
                  <a:pt x="423" y="80"/>
                  <a:pt x="260" y="506"/>
                </a:cubicBezTo>
                <a:cubicBezTo>
                  <a:pt x="1" y="1181"/>
                  <a:pt x="761" y="2102"/>
                  <a:pt x="761" y="2102"/>
                </a:cubicBezTo>
                <a:cubicBezTo>
                  <a:pt x="1209" y="1658"/>
                  <a:pt x="822" y="241"/>
                  <a:pt x="987" y="29"/>
                </a:cubicBezTo>
                <a:cubicBezTo>
                  <a:pt x="987" y="29"/>
                  <a:pt x="922" y="1"/>
                  <a:pt x="827" y="1"/>
                </a:cubicBezTo>
                <a:close/>
              </a:path>
            </a:pathLst>
          </a:custGeom>
          <a:solidFill>
            <a:srgbClr val="A6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9" name="Google Shape;4709;p43"/>
          <p:cNvSpPr/>
          <p:nvPr/>
        </p:nvSpPr>
        <p:spPr>
          <a:xfrm>
            <a:off x="1634264" y="2565802"/>
            <a:ext cx="80801" cy="200330"/>
          </a:xfrm>
          <a:custGeom>
            <a:avLst/>
            <a:gdLst/>
            <a:ahLst/>
            <a:cxnLst/>
            <a:rect l="l" t="t" r="r" b="b"/>
            <a:pathLst>
              <a:path w="987" h="2447" extrusionOk="0">
                <a:moveTo>
                  <a:pt x="0" y="1"/>
                </a:moveTo>
                <a:lnTo>
                  <a:pt x="52" y="2050"/>
                </a:lnTo>
                <a:lnTo>
                  <a:pt x="883" y="2446"/>
                </a:lnTo>
                <a:lnTo>
                  <a:pt x="987" y="1904"/>
                </a:lnTo>
                <a:lnTo>
                  <a:pt x="671" y="482"/>
                </a:lnTo>
                <a:lnTo>
                  <a:pt x="0" y="1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0" name="Google Shape;4710;p43"/>
          <p:cNvSpPr/>
          <p:nvPr/>
        </p:nvSpPr>
        <p:spPr>
          <a:xfrm>
            <a:off x="1775317" y="2732399"/>
            <a:ext cx="139989" cy="295050"/>
          </a:xfrm>
          <a:custGeom>
            <a:avLst/>
            <a:gdLst/>
            <a:ahLst/>
            <a:cxnLst/>
            <a:rect l="l" t="t" r="r" b="b"/>
            <a:pathLst>
              <a:path w="1710" h="3604" extrusionOk="0">
                <a:moveTo>
                  <a:pt x="0" y="1"/>
                </a:moveTo>
                <a:lnTo>
                  <a:pt x="213" y="3603"/>
                </a:lnTo>
                <a:cubicBezTo>
                  <a:pt x="1219" y="3277"/>
                  <a:pt x="1710" y="2536"/>
                  <a:pt x="1710" y="2536"/>
                </a:cubicBezTo>
                <a:cubicBezTo>
                  <a:pt x="1710" y="2536"/>
                  <a:pt x="1422" y="1516"/>
                  <a:pt x="0" y="1"/>
                </a:cubicBezTo>
                <a:close/>
              </a:path>
            </a:pathLst>
          </a:custGeom>
          <a:solidFill>
            <a:srgbClr val="EAE5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1" name="Google Shape;4711;p43"/>
          <p:cNvSpPr/>
          <p:nvPr/>
        </p:nvSpPr>
        <p:spPr>
          <a:xfrm>
            <a:off x="1468406" y="3178076"/>
            <a:ext cx="441907" cy="1515367"/>
          </a:xfrm>
          <a:custGeom>
            <a:avLst/>
            <a:gdLst/>
            <a:ahLst/>
            <a:cxnLst/>
            <a:rect l="l" t="t" r="r" b="b"/>
            <a:pathLst>
              <a:path w="5398" h="18510" extrusionOk="0">
                <a:moveTo>
                  <a:pt x="1752" y="1"/>
                </a:moveTo>
                <a:cubicBezTo>
                  <a:pt x="1752" y="1"/>
                  <a:pt x="1" y="2253"/>
                  <a:pt x="1" y="5497"/>
                </a:cubicBezTo>
                <a:cubicBezTo>
                  <a:pt x="1" y="8306"/>
                  <a:pt x="2612" y="18509"/>
                  <a:pt x="2612" y="18509"/>
                </a:cubicBezTo>
                <a:lnTo>
                  <a:pt x="2819" y="18509"/>
                </a:lnTo>
                <a:cubicBezTo>
                  <a:pt x="4538" y="12182"/>
                  <a:pt x="5397" y="4075"/>
                  <a:pt x="4741" y="397"/>
                </a:cubicBezTo>
                <a:lnTo>
                  <a:pt x="1752" y="1"/>
                </a:lnTo>
                <a:close/>
              </a:path>
            </a:pathLst>
          </a:custGeom>
          <a:solidFill>
            <a:srgbClr val="4E2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2" name="Google Shape;4712;p43"/>
          <p:cNvSpPr/>
          <p:nvPr/>
        </p:nvSpPr>
        <p:spPr>
          <a:xfrm>
            <a:off x="1681418" y="3311435"/>
            <a:ext cx="223819" cy="1382005"/>
          </a:xfrm>
          <a:custGeom>
            <a:avLst/>
            <a:gdLst/>
            <a:ahLst/>
            <a:cxnLst/>
            <a:rect l="l" t="t" r="r" b="b"/>
            <a:pathLst>
              <a:path w="2734" h="16881" extrusionOk="0">
                <a:moveTo>
                  <a:pt x="2290" y="1"/>
                </a:moveTo>
                <a:lnTo>
                  <a:pt x="1077" y="1342"/>
                </a:lnTo>
                <a:cubicBezTo>
                  <a:pt x="1091" y="5855"/>
                  <a:pt x="1091" y="11040"/>
                  <a:pt x="0" y="16847"/>
                </a:cubicBezTo>
                <a:cubicBezTo>
                  <a:pt x="10" y="16871"/>
                  <a:pt x="10" y="16880"/>
                  <a:pt x="10" y="16880"/>
                </a:cubicBezTo>
                <a:lnTo>
                  <a:pt x="217" y="16880"/>
                </a:lnTo>
                <a:cubicBezTo>
                  <a:pt x="1695" y="11441"/>
                  <a:pt x="2734" y="4779"/>
                  <a:pt x="2290" y="1"/>
                </a:cubicBezTo>
                <a:close/>
              </a:path>
            </a:pathLst>
          </a:custGeom>
          <a:solidFill>
            <a:srgbClr val="5F34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3" name="Google Shape;4713;p43"/>
          <p:cNvSpPr/>
          <p:nvPr/>
        </p:nvSpPr>
        <p:spPr>
          <a:xfrm>
            <a:off x="1526776" y="2720037"/>
            <a:ext cx="343342" cy="604755"/>
          </a:xfrm>
          <a:custGeom>
            <a:avLst/>
            <a:gdLst/>
            <a:ahLst/>
            <a:cxnLst/>
            <a:rect l="l" t="t" r="r" b="b"/>
            <a:pathLst>
              <a:path w="4194" h="7387" extrusionOk="0">
                <a:moveTo>
                  <a:pt x="2895" y="1"/>
                </a:moveTo>
                <a:lnTo>
                  <a:pt x="1544" y="20"/>
                </a:lnTo>
                <a:cubicBezTo>
                  <a:pt x="1242" y="2678"/>
                  <a:pt x="968" y="5364"/>
                  <a:pt x="1" y="7371"/>
                </a:cubicBezTo>
                <a:cubicBezTo>
                  <a:pt x="107" y="7381"/>
                  <a:pt x="222" y="7386"/>
                  <a:pt x="343" y="7386"/>
                </a:cubicBezTo>
                <a:cubicBezTo>
                  <a:pt x="1805" y="7386"/>
                  <a:pt x="4193" y="6682"/>
                  <a:pt x="4193" y="6682"/>
                </a:cubicBezTo>
                <a:cubicBezTo>
                  <a:pt x="4099" y="3112"/>
                  <a:pt x="2895" y="1"/>
                  <a:pt x="28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4" name="Google Shape;4714;p43"/>
          <p:cNvSpPr/>
          <p:nvPr/>
        </p:nvSpPr>
        <p:spPr>
          <a:xfrm>
            <a:off x="1526776" y="2720037"/>
            <a:ext cx="291112" cy="604837"/>
          </a:xfrm>
          <a:custGeom>
            <a:avLst/>
            <a:gdLst/>
            <a:ahLst/>
            <a:cxnLst/>
            <a:rect l="l" t="t" r="r" b="b"/>
            <a:pathLst>
              <a:path w="3556" h="7388" extrusionOk="0">
                <a:moveTo>
                  <a:pt x="2895" y="1"/>
                </a:moveTo>
                <a:lnTo>
                  <a:pt x="1544" y="20"/>
                </a:lnTo>
                <a:cubicBezTo>
                  <a:pt x="1242" y="2678"/>
                  <a:pt x="968" y="5364"/>
                  <a:pt x="1" y="7371"/>
                </a:cubicBezTo>
                <a:cubicBezTo>
                  <a:pt x="110" y="7382"/>
                  <a:pt x="228" y="7387"/>
                  <a:pt x="352" y="7387"/>
                </a:cubicBezTo>
                <a:cubicBezTo>
                  <a:pt x="970" y="7387"/>
                  <a:pt x="1751" y="7261"/>
                  <a:pt x="2446" y="7116"/>
                </a:cubicBezTo>
                <a:cubicBezTo>
                  <a:pt x="2815" y="6332"/>
                  <a:pt x="3131" y="5374"/>
                  <a:pt x="3329" y="4316"/>
                </a:cubicBezTo>
                <a:cubicBezTo>
                  <a:pt x="3471" y="3575"/>
                  <a:pt x="3546" y="2857"/>
                  <a:pt x="3556" y="2201"/>
                </a:cubicBezTo>
                <a:cubicBezTo>
                  <a:pt x="3230" y="865"/>
                  <a:pt x="2895" y="1"/>
                  <a:pt x="28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5" name="Google Shape;4715;p43"/>
          <p:cNvSpPr/>
          <p:nvPr/>
        </p:nvSpPr>
        <p:spPr>
          <a:xfrm>
            <a:off x="1657432" y="4667458"/>
            <a:ext cx="99384" cy="38641"/>
          </a:xfrm>
          <a:custGeom>
            <a:avLst/>
            <a:gdLst/>
            <a:ahLst/>
            <a:cxnLst/>
            <a:rect l="l" t="t" r="r" b="b"/>
            <a:pathLst>
              <a:path w="1214" h="472" extrusionOk="0">
                <a:moveTo>
                  <a:pt x="349" y="0"/>
                </a:moveTo>
                <a:cubicBezTo>
                  <a:pt x="72" y="0"/>
                  <a:pt x="0" y="472"/>
                  <a:pt x="0" y="472"/>
                </a:cubicBezTo>
                <a:lnTo>
                  <a:pt x="1214" y="472"/>
                </a:lnTo>
                <a:cubicBezTo>
                  <a:pt x="1214" y="472"/>
                  <a:pt x="671" y="123"/>
                  <a:pt x="482" y="33"/>
                </a:cubicBezTo>
                <a:cubicBezTo>
                  <a:pt x="433" y="10"/>
                  <a:pt x="389" y="0"/>
                  <a:pt x="3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6" name="Google Shape;4716;p43"/>
          <p:cNvSpPr/>
          <p:nvPr/>
        </p:nvSpPr>
        <p:spPr>
          <a:xfrm>
            <a:off x="1793900" y="3382576"/>
            <a:ext cx="44616" cy="61728"/>
          </a:xfrm>
          <a:custGeom>
            <a:avLst/>
            <a:gdLst/>
            <a:ahLst/>
            <a:cxnLst/>
            <a:rect l="l" t="t" r="r" b="b"/>
            <a:pathLst>
              <a:path w="545" h="754" extrusionOk="0">
                <a:moveTo>
                  <a:pt x="227" y="0"/>
                </a:moveTo>
                <a:lnTo>
                  <a:pt x="43" y="170"/>
                </a:lnTo>
                <a:cubicBezTo>
                  <a:pt x="0" y="307"/>
                  <a:pt x="66" y="680"/>
                  <a:pt x="142" y="737"/>
                </a:cubicBezTo>
                <a:cubicBezTo>
                  <a:pt x="155" y="748"/>
                  <a:pt x="178" y="753"/>
                  <a:pt x="205" y="753"/>
                </a:cubicBezTo>
                <a:cubicBezTo>
                  <a:pt x="327" y="753"/>
                  <a:pt x="544" y="642"/>
                  <a:pt x="463" y="449"/>
                </a:cubicBezTo>
                <a:cubicBezTo>
                  <a:pt x="364" y="208"/>
                  <a:pt x="227" y="0"/>
                  <a:pt x="227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7" name="Google Shape;4717;p43"/>
          <p:cNvSpPr/>
          <p:nvPr/>
        </p:nvSpPr>
        <p:spPr>
          <a:xfrm>
            <a:off x="1806753" y="3379793"/>
            <a:ext cx="56814" cy="38150"/>
          </a:xfrm>
          <a:custGeom>
            <a:avLst/>
            <a:gdLst/>
            <a:ahLst/>
            <a:cxnLst/>
            <a:rect l="l" t="t" r="r" b="b"/>
            <a:pathLst>
              <a:path w="694" h="466" extrusionOk="0">
                <a:moveTo>
                  <a:pt x="42" y="0"/>
                </a:moveTo>
                <a:cubicBezTo>
                  <a:pt x="1" y="0"/>
                  <a:pt x="25" y="209"/>
                  <a:pt x="70" y="270"/>
                </a:cubicBezTo>
                <a:cubicBezTo>
                  <a:pt x="114" y="331"/>
                  <a:pt x="523" y="466"/>
                  <a:pt x="645" y="466"/>
                </a:cubicBezTo>
                <a:cubicBezTo>
                  <a:pt x="665" y="466"/>
                  <a:pt x="677" y="462"/>
                  <a:pt x="679" y="455"/>
                </a:cubicBezTo>
                <a:cubicBezTo>
                  <a:pt x="693" y="398"/>
                  <a:pt x="240" y="223"/>
                  <a:pt x="65" y="15"/>
                </a:cubicBezTo>
                <a:cubicBezTo>
                  <a:pt x="56" y="5"/>
                  <a:pt x="48" y="0"/>
                  <a:pt x="42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8" name="Google Shape;4718;p43"/>
          <p:cNvSpPr/>
          <p:nvPr/>
        </p:nvSpPr>
        <p:spPr>
          <a:xfrm>
            <a:off x="1801186" y="3426702"/>
            <a:ext cx="16864" cy="54033"/>
          </a:xfrm>
          <a:custGeom>
            <a:avLst/>
            <a:gdLst/>
            <a:ahLst/>
            <a:cxnLst/>
            <a:rect l="l" t="t" r="r" b="b"/>
            <a:pathLst>
              <a:path w="206" h="660" extrusionOk="0">
                <a:moveTo>
                  <a:pt x="86" y="1"/>
                </a:moveTo>
                <a:cubicBezTo>
                  <a:pt x="52" y="1"/>
                  <a:pt x="26" y="73"/>
                  <a:pt x="34" y="127"/>
                </a:cubicBezTo>
                <a:cubicBezTo>
                  <a:pt x="76" y="406"/>
                  <a:pt x="1" y="628"/>
                  <a:pt x="24" y="656"/>
                </a:cubicBezTo>
                <a:cubicBezTo>
                  <a:pt x="26" y="658"/>
                  <a:pt x="28" y="659"/>
                  <a:pt x="31" y="659"/>
                </a:cubicBezTo>
                <a:cubicBezTo>
                  <a:pt x="71" y="659"/>
                  <a:pt x="206" y="395"/>
                  <a:pt x="161" y="151"/>
                </a:cubicBezTo>
                <a:cubicBezTo>
                  <a:pt x="139" y="39"/>
                  <a:pt x="111" y="1"/>
                  <a:pt x="86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9" name="Google Shape;4719;p43"/>
          <p:cNvSpPr/>
          <p:nvPr/>
        </p:nvSpPr>
        <p:spPr>
          <a:xfrm>
            <a:off x="1805443" y="3407709"/>
            <a:ext cx="25624" cy="73026"/>
          </a:xfrm>
          <a:custGeom>
            <a:avLst/>
            <a:gdLst/>
            <a:ahLst/>
            <a:cxnLst/>
            <a:rect l="l" t="t" r="r" b="b"/>
            <a:pathLst>
              <a:path w="313" h="892" extrusionOk="0">
                <a:moveTo>
                  <a:pt x="1" y="0"/>
                </a:moveTo>
                <a:lnTo>
                  <a:pt x="1" y="0"/>
                </a:lnTo>
                <a:cubicBezTo>
                  <a:pt x="227" y="392"/>
                  <a:pt x="142" y="850"/>
                  <a:pt x="180" y="888"/>
                </a:cubicBezTo>
                <a:cubicBezTo>
                  <a:pt x="183" y="890"/>
                  <a:pt x="185" y="891"/>
                  <a:pt x="188" y="891"/>
                </a:cubicBezTo>
                <a:cubicBezTo>
                  <a:pt x="233" y="891"/>
                  <a:pt x="312" y="566"/>
                  <a:pt x="227" y="321"/>
                </a:cubicBezTo>
                <a:cubicBezTo>
                  <a:pt x="152" y="90"/>
                  <a:pt x="1" y="0"/>
                  <a:pt x="1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0" name="Google Shape;4720;p43"/>
          <p:cNvSpPr/>
          <p:nvPr/>
        </p:nvSpPr>
        <p:spPr>
          <a:xfrm>
            <a:off x="1815922" y="3399195"/>
            <a:ext cx="24560" cy="66722"/>
          </a:xfrm>
          <a:custGeom>
            <a:avLst/>
            <a:gdLst/>
            <a:ahLst/>
            <a:cxnLst/>
            <a:rect l="l" t="t" r="r" b="b"/>
            <a:pathLst>
              <a:path w="300" h="815" extrusionOk="0">
                <a:moveTo>
                  <a:pt x="0" y="0"/>
                </a:moveTo>
                <a:lnTo>
                  <a:pt x="0" y="0"/>
                </a:lnTo>
                <a:cubicBezTo>
                  <a:pt x="232" y="435"/>
                  <a:pt x="180" y="789"/>
                  <a:pt x="203" y="812"/>
                </a:cubicBezTo>
                <a:cubicBezTo>
                  <a:pt x="205" y="814"/>
                  <a:pt x="206" y="814"/>
                  <a:pt x="207" y="814"/>
                </a:cubicBezTo>
                <a:cubicBezTo>
                  <a:pt x="238" y="814"/>
                  <a:pt x="299" y="580"/>
                  <a:pt x="232" y="364"/>
                </a:cubicBezTo>
                <a:cubicBezTo>
                  <a:pt x="156" y="100"/>
                  <a:pt x="0" y="0"/>
                  <a:pt x="0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1" name="Google Shape;4721;p43"/>
          <p:cNvSpPr/>
          <p:nvPr/>
        </p:nvSpPr>
        <p:spPr>
          <a:xfrm>
            <a:off x="1765247" y="2500883"/>
            <a:ext cx="10561" cy="18993"/>
          </a:xfrm>
          <a:custGeom>
            <a:avLst/>
            <a:gdLst/>
            <a:ahLst/>
            <a:cxnLst/>
            <a:rect l="l" t="t" r="r" b="b"/>
            <a:pathLst>
              <a:path w="129" h="232" extrusionOk="0">
                <a:moveTo>
                  <a:pt x="86" y="1"/>
                </a:moveTo>
                <a:cubicBezTo>
                  <a:pt x="57" y="1"/>
                  <a:pt x="24" y="52"/>
                  <a:pt x="10" y="119"/>
                </a:cubicBezTo>
                <a:cubicBezTo>
                  <a:pt x="1" y="180"/>
                  <a:pt x="10" y="232"/>
                  <a:pt x="39" y="232"/>
                </a:cubicBezTo>
                <a:cubicBezTo>
                  <a:pt x="72" y="232"/>
                  <a:pt x="105" y="180"/>
                  <a:pt x="114" y="119"/>
                </a:cubicBezTo>
                <a:cubicBezTo>
                  <a:pt x="128" y="52"/>
                  <a:pt x="114" y="1"/>
                  <a:pt x="86" y="1"/>
                </a:cubicBezTo>
                <a:close/>
              </a:path>
            </a:pathLst>
          </a:custGeom>
          <a:solidFill>
            <a:srgbClr val="A6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2" name="Google Shape;4722;p43"/>
          <p:cNvSpPr/>
          <p:nvPr/>
        </p:nvSpPr>
        <p:spPr>
          <a:xfrm>
            <a:off x="1796929" y="3018847"/>
            <a:ext cx="214650" cy="384695"/>
          </a:xfrm>
          <a:custGeom>
            <a:avLst/>
            <a:gdLst/>
            <a:ahLst/>
            <a:cxnLst/>
            <a:rect l="l" t="t" r="r" b="b"/>
            <a:pathLst>
              <a:path w="2622" h="4699" extrusionOk="0">
                <a:moveTo>
                  <a:pt x="2379" y="1"/>
                </a:moveTo>
                <a:cubicBezTo>
                  <a:pt x="2153" y="1"/>
                  <a:pt x="1803" y="89"/>
                  <a:pt x="1488" y="539"/>
                </a:cubicBezTo>
                <a:cubicBezTo>
                  <a:pt x="974" y="1275"/>
                  <a:pt x="1" y="4627"/>
                  <a:pt x="1" y="4627"/>
                </a:cubicBezTo>
                <a:lnTo>
                  <a:pt x="124" y="4698"/>
                </a:lnTo>
                <a:cubicBezTo>
                  <a:pt x="124" y="4698"/>
                  <a:pt x="2286" y="1998"/>
                  <a:pt x="2621" y="38"/>
                </a:cubicBezTo>
                <a:cubicBezTo>
                  <a:pt x="2621" y="38"/>
                  <a:pt x="2526" y="1"/>
                  <a:pt x="2379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3" name="Google Shape;4723;p43"/>
          <p:cNvSpPr/>
          <p:nvPr/>
        </p:nvSpPr>
        <p:spPr>
          <a:xfrm>
            <a:off x="1796929" y="3018847"/>
            <a:ext cx="214650" cy="379620"/>
          </a:xfrm>
          <a:custGeom>
            <a:avLst/>
            <a:gdLst/>
            <a:ahLst/>
            <a:cxnLst/>
            <a:rect l="l" t="t" r="r" b="b"/>
            <a:pathLst>
              <a:path w="2622" h="4637" extrusionOk="0">
                <a:moveTo>
                  <a:pt x="2379" y="1"/>
                </a:moveTo>
                <a:cubicBezTo>
                  <a:pt x="2153" y="1"/>
                  <a:pt x="1803" y="89"/>
                  <a:pt x="1488" y="539"/>
                </a:cubicBezTo>
                <a:cubicBezTo>
                  <a:pt x="974" y="1275"/>
                  <a:pt x="1" y="4627"/>
                  <a:pt x="1" y="4627"/>
                </a:cubicBezTo>
                <a:lnTo>
                  <a:pt x="15" y="4637"/>
                </a:lnTo>
                <a:cubicBezTo>
                  <a:pt x="407" y="3608"/>
                  <a:pt x="1021" y="2087"/>
                  <a:pt x="1380" y="1629"/>
                </a:cubicBezTo>
                <a:cubicBezTo>
                  <a:pt x="1698" y="1235"/>
                  <a:pt x="2024" y="1147"/>
                  <a:pt x="2250" y="1147"/>
                </a:cubicBezTo>
                <a:cubicBezTo>
                  <a:pt x="2262" y="1147"/>
                  <a:pt x="2274" y="1147"/>
                  <a:pt x="2286" y="1148"/>
                </a:cubicBezTo>
                <a:cubicBezTo>
                  <a:pt x="2442" y="770"/>
                  <a:pt x="2560" y="392"/>
                  <a:pt x="2621" y="38"/>
                </a:cubicBezTo>
                <a:cubicBezTo>
                  <a:pt x="2621" y="38"/>
                  <a:pt x="2526" y="1"/>
                  <a:pt x="2379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4" name="Google Shape;4724;p43"/>
          <p:cNvSpPr/>
          <p:nvPr/>
        </p:nvSpPr>
        <p:spPr>
          <a:xfrm>
            <a:off x="1717930" y="2711769"/>
            <a:ext cx="291521" cy="390917"/>
          </a:xfrm>
          <a:custGeom>
            <a:avLst/>
            <a:gdLst/>
            <a:ahLst/>
            <a:cxnLst/>
            <a:rect l="l" t="t" r="r" b="b"/>
            <a:pathLst>
              <a:path w="3561" h="4775" extrusionOk="0">
                <a:moveTo>
                  <a:pt x="349" y="1"/>
                </a:moveTo>
                <a:cubicBezTo>
                  <a:pt x="72" y="1"/>
                  <a:pt x="1" y="1076"/>
                  <a:pt x="262" y="1622"/>
                </a:cubicBezTo>
                <a:cubicBezTo>
                  <a:pt x="574" y="2288"/>
                  <a:pt x="2571" y="4677"/>
                  <a:pt x="2925" y="4767"/>
                </a:cubicBezTo>
                <a:cubicBezTo>
                  <a:pt x="2948" y="4772"/>
                  <a:pt x="2970" y="4775"/>
                  <a:pt x="2992" y="4775"/>
                </a:cubicBezTo>
                <a:cubicBezTo>
                  <a:pt x="3314" y="4775"/>
                  <a:pt x="3560" y="4179"/>
                  <a:pt x="3520" y="3794"/>
                </a:cubicBezTo>
                <a:cubicBezTo>
                  <a:pt x="3473" y="3383"/>
                  <a:pt x="1329" y="1287"/>
                  <a:pt x="550" y="158"/>
                </a:cubicBezTo>
                <a:cubicBezTo>
                  <a:pt x="475" y="48"/>
                  <a:pt x="407" y="1"/>
                  <a:pt x="3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5" name="Google Shape;4725;p43"/>
          <p:cNvSpPr/>
          <p:nvPr/>
        </p:nvSpPr>
        <p:spPr>
          <a:xfrm>
            <a:off x="1725052" y="2770712"/>
            <a:ext cx="279978" cy="331973"/>
          </a:xfrm>
          <a:custGeom>
            <a:avLst/>
            <a:gdLst/>
            <a:ahLst/>
            <a:cxnLst/>
            <a:rect l="l" t="t" r="r" b="b"/>
            <a:pathLst>
              <a:path w="3420" h="4055" extrusionOk="0">
                <a:moveTo>
                  <a:pt x="15" y="0"/>
                </a:moveTo>
                <a:lnTo>
                  <a:pt x="15" y="0"/>
                </a:lnTo>
                <a:cubicBezTo>
                  <a:pt x="10" y="312"/>
                  <a:pt x="1" y="770"/>
                  <a:pt x="114" y="1015"/>
                </a:cubicBezTo>
                <a:cubicBezTo>
                  <a:pt x="430" y="1676"/>
                  <a:pt x="2484" y="3957"/>
                  <a:pt x="2838" y="4047"/>
                </a:cubicBezTo>
                <a:cubicBezTo>
                  <a:pt x="2861" y="4052"/>
                  <a:pt x="2883" y="4055"/>
                  <a:pt x="2905" y="4055"/>
                </a:cubicBezTo>
                <a:cubicBezTo>
                  <a:pt x="3158" y="4055"/>
                  <a:pt x="3363" y="3691"/>
                  <a:pt x="3419" y="3348"/>
                </a:cubicBezTo>
                <a:cubicBezTo>
                  <a:pt x="2801" y="3027"/>
                  <a:pt x="2050" y="2455"/>
                  <a:pt x="1332" y="1709"/>
                </a:cubicBezTo>
                <a:cubicBezTo>
                  <a:pt x="770" y="1124"/>
                  <a:pt x="317" y="529"/>
                  <a:pt x="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6" name="Google Shape;4726;p43"/>
          <p:cNvSpPr/>
          <p:nvPr/>
        </p:nvSpPr>
        <p:spPr>
          <a:xfrm>
            <a:off x="1319576" y="2332321"/>
            <a:ext cx="480138" cy="958668"/>
          </a:xfrm>
          <a:custGeom>
            <a:avLst/>
            <a:gdLst/>
            <a:ahLst/>
            <a:cxnLst/>
            <a:rect l="l" t="t" r="r" b="b"/>
            <a:pathLst>
              <a:path w="5865" h="11710" extrusionOk="0">
                <a:moveTo>
                  <a:pt x="4015" y="0"/>
                </a:moveTo>
                <a:cubicBezTo>
                  <a:pt x="3988" y="0"/>
                  <a:pt x="3962" y="2"/>
                  <a:pt x="3939" y="6"/>
                </a:cubicBezTo>
                <a:cubicBezTo>
                  <a:pt x="1294" y="426"/>
                  <a:pt x="1309" y="4973"/>
                  <a:pt x="1309" y="4973"/>
                </a:cubicBezTo>
                <a:cubicBezTo>
                  <a:pt x="1309" y="4973"/>
                  <a:pt x="1" y="7017"/>
                  <a:pt x="478" y="9883"/>
                </a:cubicBezTo>
                <a:cubicBezTo>
                  <a:pt x="668" y="11043"/>
                  <a:pt x="1395" y="11710"/>
                  <a:pt x="2229" y="11710"/>
                </a:cubicBezTo>
                <a:cubicBezTo>
                  <a:pt x="3072" y="11710"/>
                  <a:pt x="4025" y="11027"/>
                  <a:pt x="4642" y="9482"/>
                </a:cubicBezTo>
                <a:cubicBezTo>
                  <a:pt x="5865" y="6413"/>
                  <a:pt x="5190" y="4718"/>
                  <a:pt x="5190" y="4718"/>
                </a:cubicBezTo>
                <a:cubicBezTo>
                  <a:pt x="5190" y="4718"/>
                  <a:pt x="4420" y="1932"/>
                  <a:pt x="5194" y="1238"/>
                </a:cubicBezTo>
                <a:cubicBezTo>
                  <a:pt x="5793" y="707"/>
                  <a:pt x="4565" y="0"/>
                  <a:pt x="4015" y="0"/>
                </a:cubicBezTo>
                <a:close/>
              </a:path>
            </a:pathLst>
          </a:custGeom>
          <a:solidFill>
            <a:srgbClr val="A6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7" name="Google Shape;4727;p43"/>
          <p:cNvSpPr/>
          <p:nvPr/>
        </p:nvSpPr>
        <p:spPr>
          <a:xfrm>
            <a:off x="1690669" y="2544845"/>
            <a:ext cx="45271" cy="68769"/>
          </a:xfrm>
          <a:custGeom>
            <a:avLst/>
            <a:gdLst/>
            <a:ahLst/>
            <a:cxnLst/>
            <a:rect l="l" t="t" r="r" b="b"/>
            <a:pathLst>
              <a:path w="553" h="840" extrusionOk="0">
                <a:moveTo>
                  <a:pt x="198" y="1"/>
                </a:moveTo>
                <a:cubicBezTo>
                  <a:pt x="186" y="1"/>
                  <a:pt x="173" y="3"/>
                  <a:pt x="161" y="6"/>
                </a:cubicBezTo>
                <a:cubicBezTo>
                  <a:pt x="43" y="49"/>
                  <a:pt x="0" y="266"/>
                  <a:pt x="62" y="498"/>
                </a:cubicBezTo>
                <a:cubicBezTo>
                  <a:pt x="116" y="698"/>
                  <a:pt x="237" y="840"/>
                  <a:pt x="346" y="840"/>
                </a:cubicBezTo>
                <a:cubicBezTo>
                  <a:pt x="360" y="840"/>
                  <a:pt x="374" y="838"/>
                  <a:pt x="388" y="833"/>
                </a:cubicBezTo>
                <a:cubicBezTo>
                  <a:pt x="506" y="790"/>
                  <a:pt x="553" y="573"/>
                  <a:pt x="487" y="346"/>
                </a:cubicBezTo>
                <a:cubicBezTo>
                  <a:pt x="432" y="143"/>
                  <a:pt x="308" y="1"/>
                  <a:pt x="198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8" name="Google Shape;4728;p43"/>
          <p:cNvSpPr/>
          <p:nvPr/>
        </p:nvSpPr>
        <p:spPr>
          <a:xfrm>
            <a:off x="1701884" y="2557288"/>
            <a:ext cx="31027" cy="47647"/>
          </a:xfrm>
          <a:custGeom>
            <a:avLst/>
            <a:gdLst/>
            <a:ahLst/>
            <a:cxnLst/>
            <a:rect l="l" t="t" r="r" b="b"/>
            <a:pathLst>
              <a:path w="379" h="582" extrusionOk="0">
                <a:moveTo>
                  <a:pt x="136" y="1"/>
                </a:moveTo>
                <a:cubicBezTo>
                  <a:pt x="127" y="1"/>
                  <a:pt x="118" y="2"/>
                  <a:pt x="109" y="6"/>
                </a:cubicBezTo>
                <a:cubicBezTo>
                  <a:pt x="29" y="39"/>
                  <a:pt x="0" y="185"/>
                  <a:pt x="43" y="341"/>
                </a:cubicBezTo>
                <a:cubicBezTo>
                  <a:pt x="81" y="484"/>
                  <a:pt x="163" y="582"/>
                  <a:pt x="238" y="582"/>
                </a:cubicBezTo>
                <a:cubicBezTo>
                  <a:pt x="247" y="582"/>
                  <a:pt x="256" y="580"/>
                  <a:pt x="265" y="577"/>
                </a:cubicBezTo>
                <a:cubicBezTo>
                  <a:pt x="350" y="549"/>
                  <a:pt x="378" y="397"/>
                  <a:pt x="336" y="242"/>
                </a:cubicBezTo>
                <a:cubicBezTo>
                  <a:pt x="298" y="99"/>
                  <a:pt x="211" y="1"/>
                  <a:pt x="136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9" name="Google Shape;4729;p43"/>
          <p:cNvSpPr/>
          <p:nvPr/>
        </p:nvSpPr>
        <p:spPr>
          <a:xfrm>
            <a:off x="1712690" y="2577673"/>
            <a:ext cx="18665" cy="28326"/>
          </a:xfrm>
          <a:custGeom>
            <a:avLst/>
            <a:gdLst/>
            <a:ahLst/>
            <a:cxnLst/>
            <a:rect l="l" t="t" r="r" b="b"/>
            <a:pathLst>
              <a:path w="228" h="346" extrusionOk="0">
                <a:moveTo>
                  <a:pt x="81" y="0"/>
                </a:moveTo>
                <a:cubicBezTo>
                  <a:pt x="76" y="0"/>
                  <a:pt x="71" y="1"/>
                  <a:pt x="67" y="2"/>
                </a:cubicBezTo>
                <a:cubicBezTo>
                  <a:pt x="19" y="21"/>
                  <a:pt x="1" y="111"/>
                  <a:pt x="29" y="205"/>
                </a:cubicBezTo>
                <a:cubicBezTo>
                  <a:pt x="50" y="288"/>
                  <a:pt x="99" y="345"/>
                  <a:pt x="143" y="345"/>
                </a:cubicBezTo>
                <a:cubicBezTo>
                  <a:pt x="149" y="345"/>
                  <a:pt x="155" y="344"/>
                  <a:pt x="161" y="342"/>
                </a:cubicBezTo>
                <a:cubicBezTo>
                  <a:pt x="208" y="328"/>
                  <a:pt x="227" y="238"/>
                  <a:pt x="204" y="144"/>
                </a:cubicBezTo>
                <a:cubicBezTo>
                  <a:pt x="178" y="58"/>
                  <a:pt x="125" y="0"/>
                  <a:pt x="81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0" name="Google Shape;4730;p43"/>
          <p:cNvGrpSpPr/>
          <p:nvPr/>
        </p:nvGrpSpPr>
        <p:grpSpPr>
          <a:xfrm flipH="1">
            <a:off x="3339540" y="1337113"/>
            <a:ext cx="986989" cy="846817"/>
            <a:chOff x="3728488" y="875743"/>
            <a:chExt cx="1044543" cy="896197"/>
          </a:xfrm>
        </p:grpSpPr>
        <p:sp>
          <p:nvSpPr>
            <p:cNvPr id="4731" name="Google Shape;4731;p43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43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43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43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43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43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43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43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43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43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43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43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43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43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43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43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43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43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43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43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43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43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43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43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43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43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43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43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43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43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43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43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43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43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43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43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43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43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43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0" name="Google Shape;4770;p43"/>
          <p:cNvGrpSpPr/>
          <p:nvPr/>
        </p:nvGrpSpPr>
        <p:grpSpPr>
          <a:xfrm flipH="1">
            <a:off x="2360484" y="690151"/>
            <a:ext cx="819604" cy="877579"/>
            <a:chOff x="2640847" y="559632"/>
            <a:chExt cx="867397" cy="928753"/>
          </a:xfrm>
        </p:grpSpPr>
        <p:sp>
          <p:nvSpPr>
            <p:cNvPr id="4771" name="Google Shape;4771;p43"/>
            <p:cNvSpPr/>
            <p:nvPr/>
          </p:nvSpPr>
          <p:spPr>
            <a:xfrm>
              <a:off x="3049383" y="1424307"/>
              <a:ext cx="22167" cy="935"/>
            </a:xfrm>
            <a:custGeom>
              <a:avLst/>
              <a:gdLst/>
              <a:ahLst/>
              <a:cxnLst/>
              <a:rect l="l" t="t" r="r" b="b"/>
              <a:pathLst>
                <a:path w="237" h="10" extrusionOk="0">
                  <a:moveTo>
                    <a:pt x="236" y="10"/>
                  </a:moveTo>
                  <a:cubicBezTo>
                    <a:pt x="156" y="10"/>
                    <a:pt x="76" y="5"/>
                    <a:pt x="0" y="0"/>
                  </a:cubicBezTo>
                  <a:cubicBezTo>
                    <a:pt x="76" y="5"/>
                    <a:pt x="156" y="10"/>
                    <a:pt x="236" y="1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43"/>
            <p:cNvSpPr/>
            <p:nvPr/>
          </p:nvSpPr>
          <p:spPr>
            <a:xfrm>
              <a:off x="3026842" y="1422529"/>
              <a:ext cx="17771" cy="1403"/>
            </a:xfrm>
            <a:custGeom>
              <a:avLst/>
              <a:gdLst/>
              <a:ahLst/>
              <a:cxnLst/>
              <a:rect l="l" t="t" r="r" b="b"/>
              <a:pathLst>
                <a:path w="190" h="15" extrusionOk="0">
                  <a:moveTo>
                    <a:pt x="189" y="14"/>
                  </a:moveTo>
                  <a:cubicBezTo>
                    <a:pt x="128" y="10"/>
                    <a:pt x="67" y="5"/>
                    <a:pt x="0" y="0"/>
                  </a:cubicBezTo>
                  <a:cubicBezTo>
                    <a:pt x="67" y="5"/>
                    <a:pt x="128" y="10"/>
                    <a:pt x="189" y="14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43"/>
            <p:cNvSpPr/>
            <p:nvPr/>
          </p:nvSpPr>
          <p:spPr>
            <a:xfrm>
              <a:off x="3085111" y="1424307"/>
              <a:ext cx="11598" cy="468"/>
            </a:xfrm>
            <a:custGeom>
              <a:avLst/>
              <a:gdLst/>
              <a:ahLst/>
              <a:cxnLst/>
              <a:rect l="l" t="t" r="r" b="b"/>
              <a:pathLst>
                <a:path w="124" h="5" extrusionOk="0">
                  <a:moveTo>
                    <a:pt x="123" y="0"/>
                  </a:moveTo>
                  <a:cubicBezTo>
                    <a:pt x="81" y="5"/>
                    <a:pt x="43" y="5"/>
                    <a:pt x="1" y="5"/>
                  </a:cubicBezTo>
                  <a:cubicBezTo>
                    <a:pt x="43" y="5"/>
                    <a:pt x="81" y="5"/>
                    <a:pt x="123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43"/>
            <p:cNvSpPr/>
            <p:nvPr/>
          </p:nvSpPr>
          <p:spPr>
            <a:xfrm>
              <a:off x="2640847" y="559632"/>
              <a:ext cx="867397" cy="928753"/>
            </a:xfrm>
            <a:custGeom>
              <a:avLst/>
              <a:gdLst/>
              <a:ahLst/>
              <a:cxnLst/>
              <a:rect l="l" t="t" r="r" b="b"/>
              <a:pathLst>
                <a:path w="9274" h="9930" extrusionOk="0">
                  <a:moveTo>
                    <a:pt x="5133" y="9225"/>
                  </a:moveTo>
                  <a:lnTo>
                    <a:pt x="5133" y="9225"/>
                  </a:lnTo>
                  <a:cubicBezTo>
                    <a:pt x="5072" y="9232"/>
                    <a:pt x="5010" y="9237"/>
                    <a:pt x="4948" y="9241"/>
                  </a:cubicBezTo>
                  <a:lnTo>
                    <a:pt x="4948" y="9241"/>
                  </a:lnTo>
                  <a:cubicBezTo>
                    <a:pt x="5010" y="9237"/>
                    <a:pt x="5073" y="9233"/>
                    <a:pt x="5133" y="9226"/>
                  </a:cubicBezTo>
                  <a:cubicBezTo>
                    <a:pt x="5133" y="9226"/>
                    <a:pt x="5133" y="9226"/>
                    <a:pt x="5133" y="9225"/>
                  </a:cubicBezTo>
                  <a:close/>
                  <a:moveTo>
                    <a:pt x="4948" y="9241"/>
                  </a:moveTo>
                  <a:cubicBezTo>
                    <a:pt x="4923" y="9242"/>
                    <a:pt x="4898" y="9244"/>
                    <a:pt x="4873" y="9245"/>
                  </a:cubicBezTo>
                  <a:cubicBezTo>
                    <a:pt x="4898" y="9244"/>
                    <a:pt x="4923" y="9243"/>
                    <a:pt x="4948" y="9241"/>
                  </a:cubicBezTo>
                  <a:close/>
                  <a:moveTo>
                    <a:pt x="4622" y="0"/>
                  </a:moveTo>
                  <a:cubicBezTo>
                    <a:pt x="2083" y="0"/>
                    <a:pt x="20" y="2056"/>
                    <a:pt x="6" y="4599"/>
                  </a:cubicBezTo>
                  <a:cubicBezTo>
                    <a:pt x="1" y="5558"/>
                    <a:pt x="284" y="6450"/>
                    <a:pt x="780" y="7191"/>
                  </a:cubicBezTo>
                  <a:cubicBezTo>
                    <a:pt x="917" y="7097"/>
                    <a:pt x="1054" y="7007"/>
                    <a:pt x="1186" y="6922"/>
                  </a:cubicBezTo>
                  <a:cubicBezTo>
                    <a:pt x="1073" y="6648"/>
                    <a:pt x="988" y="6360"/>
                    <a:pt x="917" y="6072"/>
                  </a:cubicBezTo>
                  <a:cubicBezTo>
                    <a:pt x="851" y="5822"/>
                    <a:pt x="803" y="5553"/>
                    <a:pt x="794" y="5288"/>
                  </a:cubicBezTo>
                  <a:cubicBezTo>
                    <a:pt x="789" y="4953"/>
                    <a:pt x="855" y="4627"/>
                    <a:pt x="1058" y="4363"/>
                  </a:cubicBezTo>
                  <a:cubicBezTo>
                    <a:pt x="1096" y="4316"/>
                    <a:pt x="1139" y="4273"/>
                    <a:pt x="1162" y="4221"/>
                  </a:cubicBezTo>
                  <a:cubicBezTo>
                    <a:pt x="1167" y="4212"/>
                    <a:pt x="1167" y="4203"/>
                    <a:pt x="1172" y="4198"/>
                  </a:cubicBezTo>
                  <a:cubicBezTo>
                    <a:pt x="1181" y="4160"/>
                    <a:pt x="1191" y="4118"/>
                    <a:pt x="1195" y="4080"/>
                  </a:cubicBezTo>
                  <a:cubicBezTo>
                    <a:pt x="1200" y="4066"/>
                    <a:pt x="1205" y="4051"/>
                    <a:pt x="1205" y="4033"/>
                  </a:cubicBezTo>
                  <a:cubicBezTo>
                    <a:pt x="1210" y="4009"/>
                    <a:pt x="1214" y="3990"/>
                    <a:pt x="1219" y="3966"/>
                  </a:cubicBezTo>
                  <a:cubicBezTo>
                    <a:pt x="1224" y="3948"/>
                    <a:pt x="1228" y="3929"/>
                    <a:pt x="1233" y="3910"/>
                  </a:cubicBezTo>
                  <a:cubicBezTo>
                    <a:pt x="1238" y="3891"/>
                    <a:pt x="1243" y="3872"/>
                    <a:pt x="1247" y="3853"/>
                  </a:cubicBezTo>
                  <a:cubicBezTo>
                    <a:pt x="1252" y="3830"/>
                    <a:pt x="1257" y="3811"/>
                    <a:pt x="1261" y="3787"/>
                  </a:cubicBezTo>
                  <a:cubicBezTo>
                    <a:pt x="1266" y="3773"/>
                    <a:pt x="1271" y="3754"/>
                    <a:pt x="1276" y="3740"/>
                  </a:cubicBezTo>
                  <a:cubicBezTo>
                    <a:pt x="1285" y="3716"/>
                    <a:pt x="1290" y="3693"/>
                    <a:pt x="1299" y="3669"/>
                  </a:cubicBezTo>
                  <a:cubicBezTo>
                    <a:pt x="1304" y="3655"/>
                    <a:pt x="1309" y="3641"/>
                    <a:pt x="1313" y="3626"/>
                  </a:cubicBezTo>
                  <a:cubicBezTo>
                    <a:pt x="1318" y="3603"/>
                    <a:pt x="1328" y="3579"/>
                    <a:pt x="1337" y="3556"/>
                  </a:cubicBezTo>
                  <a:cubicBezTo>
                    <a:pt x="1342" y="3541"/>
                    <a:pt x="1346" y="3532"/>
                    <a:pt x="1351" y="3518"/>
                  </a:cubicBezTo>
                  <a:cubicBezTo>
                    <a:pt x="1361" y="3494"/>
                    <a:pt x="1370" y="3466"/>
                    <a:pt x="1380" y="3442"/>
                  </a:cubicBezTo>
                  <a:cubicBezTo>
                    <a:pt x="1384" y="3433"/>
                    <a:pt x="1389" y="3423"/>
                    <a:pt x="1394" y="3409"/>
                  </a:cubicBezTo>
                  <a:cubicBezTo>
                    <a:pt x="1403" y="3386"/>
                    <a:pt x="1417" y="3357"/>
                    <a:pt x="1431" y="3329"/>
                  </a:cubicBezTo>
                  <a:cubicBezTo>
                    <a:pt x="1431" y="3320"/>
                    <a:pt x="1436" y="3315"/>
                    <a:pt x="1441" y="3305"/>
                  </a:cubicBezTo>
                  <a:cubicBezTo>
                    <a:pt x="1455" y="3277"/>
                    <a:pt x="1469" y="3249"/>
                    <a:pt x="1483" y="3216"/>
                  </a:cubicBezTo>
                  <a:cubicBezTo>
                    <a:pt x="1483" y="3211"/>
                    <a:pt x="1488" y="3206"/>
                    <a:pt x="1493" y="3202"/>
                  </a:cubicBezTo>
                  <a:cubicBezTo>
                    <a:pt x="1507" y="3168"/>
                    <a:pt x="1521" y="3140"/>
                    <a:pt x="1540" y="3107"/>
                  </a:cubicBezTo>
                  <a:lnTo>
                    <a:pt x="1545" y="3102"/>
                  </a:lnTo>
                  <a:cubicBezTo>
                    <a:pt x="1573" y="3050"/>
                    <a:pt x="1601" y="3003"/>
                    <a:pt x="1630" y="2956"/>
                  </a:cubicBezTo>
                  <a:cubicBezTo>
                    <a:pt x="1658" y="2914"/>
                    <a:pt x="1686" y="2866"/>
                    <a:pt x="1719" y="2824"/>
                  </a:cubicBezTo>
                  <a:cubicBezTo>
                    <a:pt x="1719" y="2819"/>
                    <a:pt x="1719" y="2819"/>
                    <a:pt x="1719" y="2819"/>
                  </a:cubicBezTo>
                  <a:cubicBezTo>
                    <a:pt x="2177" y="2158"/>
                    <a:pt x="2876" y="1658"/>
                    <a:pt x="3660" y="1478"/>
                  </a:cubicBezTo>
                  <a:cubicBezTo>
                    <a:pt x="3844" y="1436"/>
                    <a:pt x="4038" y="1407"/>
                    <a:pt x="4184" y="1289"/>
                  </a:cubicBezTo>
                  <a:cubicBezTo>
                    <a:pt x="4260" y="1233"/>
                    <a:pt x="4312" y="1162"/>
                    <a:pt x="4382" y="1105"/>
                  </a:cubicBezTo>
                  <a:cubicBezTo>
                    <a:pt x="4543" y="973"/>
                    <a:pt x="4755" y="940"/>
                    <a:pt x="4963" y="921"/>
                  </a:cubicBezTo>
                  <a:cubicBezTo>
                    <a:pt x="5047" y="913"/>
                    <a:pt x="5132" y="908"/>
                    <a:pt x="5217" y="908"/>
                  </a:cubicBezTo>
                  <a:cubicBezTo>
                    <a:pt x="5387" y="908"/>
                    <a:pt x="5557" y="929"/>
                    <a:pt x="5714" y="992"/>
                  </a:cubicBezTo>
                  <a:cubicBezTo>
                    <a:pt x="6096" y="1143"/>
                    <a:pt x="6347" y="1506"/>
                    <a:pt x="6554" y="1861"/>
                  </a:cubicBezTo>
                  <a:cubicBezTo>
                    <a:pt x="6696" y="2101"/>
                    <a:pt x="6833" y="2347"/>
                    <a:pt x="6960" y="2597"/>
                  </a:cubicBezTo>
                  <a:cubicBezTo>
                    <a:pt x="7017" y="2706"/>
                    <a:pt x="7074" y="2824"/>
                    <a:pt x="7060" y="2942"/>
                  </a:cubicBezTo>
                  <a:cubicBezTo>
                    <a:pt x="7045" y="3050"/>
                    <a:pt x="6984" y="3150"/>
                    <a:pt x="6951" y="3253"/>
                  </a:cubicBezTo>
                  <a:cubicBezTo>
                    <a:pt x="6904" y="3409"/>
                    <a:pt x="6932" y="3575"/>
                    <a:pt x="6960" y="3735"/>
                  </a:cubicBezTo>
                  <a:cubicBezTo>
                    <a:pt x="6993" y="3962"/>
                    <a:pt x="7012" y="4198"/>
                    <a:pt x="7008" y="4434"/>
                  </a:cubicBezTo>
                  <a:lnTo>
                    <a:pt x="7008" y="4439"/>
                  </a:lnTo>
                  <a:cubicBezTo>
                    <a:pt x="7008" y="4476"/>
                    <a:pt x="7008" y="4514"/>
                    <a:pt x="7003" y="4557"/>
                  </a:cubicBezTo>
                  <a:cubicBezTo>
                    <a:pt x="7003" y="4599"/>
                    <a:pt x="6998" y="4637"/>
                    <a:pt x="6993" y="4679"/>
                  </a:cubicBezTo>
                  <a:cubicBezTo>
                    <a:pt x="6993" y="4679"/>
                    <a:pt x="6993" y="4684"/>
                    <a:pt x="6993" y="4689"/>
                  </a:cubicBezTo>
                  <a:cubicBezTo>
                    <a:pt x="6979" y="4793"/>
                    <a:pt x="6965" y="4892"/>
                    <a:pt x="6942" y="4991"/>
                  </a:cubicBezTo>
                  <a:cubicBezTo>
                    <a:pt x="6937" y="4996"/>
                    <a:pt x="6937" y="5005"/>
                    <a:pt x="6932" y="5015"/>
                  </a:cubicBezTo>
                  <a:cubicBezTo>
                    <a:pt x="6923" y="5062"/>
                    <a:pt x="6909" y="5109"/>
                    <a:pt x="6894" y="5156"/>
                  </a:cubicBezTo>
                  <a:cubicBezTo>
                    <a:pt x="6894" y="5161"/>
                    <a:pt x="6894" y="5161"/>
                    <a:pt x="6894" y="5161"/>
                  </a:cubicBezTo>
                  <a:cubicBezTo>
                    <a:pt x="6875" y="5203"/>
                    <a:pt x="6861" y="5251"/>
                    <a:pt x="6842" y="5293"/>
                  </a:cubicBezTo>
                  <a:cubicBezTo>
                    <a:pt x="6838" y="5303"/>
                    <a:pt x="6833" y="5312"/>
                    <a:pt x="6828" y="5326"/>
                  </a:cubicBezTo>
                  <a:cubicBezTo>
                    <a:pt x="6809" y="5369"/>
                    <a:pt x="6790" y="5411"/>
                    <a:pt x="6767" y="5454"/>
                  </a:cubicBezTo>
                  <a:cubicBezTo>
                    <a:pt x="6715" y="5548"/>
                    <a:pt x="6639" y="5643"/>
                    <a:pt x="6550" y="5699"/>
                  </a:cubicBezTo>
                  <a:cubicBezTo>
                    <a:pt x="6540" y="5709"/>
                    <a:pt x="6526" y="5718"/>
                    <a:pt x="6512" y="5723"/>
                  </a:cubicBezTo>
                  <a:cubicBezTo>
                    <a:pt x="6479" y="5742"/>
                    <a:pt x="6441" y="5756"/>
                    <a:pt x="6403" y="5761"/>
                  </a:cubicBezTo>
                  <a:cubicBezTo>
                    <a:pt x="6394" y="5761"/>
                    <a:pt x="6380" y="5765"/>
                    <a:pt x="6370" y="5765"/>
                  </a:cubicBezTo>
                  <a:cubicBezTo>
                    <a:pt x="6332" y="5765"/>
                    <a:pt x="6295" y="5756"/>
                    <a:pt x="6262" y="5737"/>
                  </a:cubicBezTo>
                  <a:cubicBezTo>
                    <a:pt x="6219" y="5912"/>
                    <a:pt x="6172" y="6082"/>
                    <a:pt x="6115" y="6247"/>
                  </a:cubicBezTo>
                  <a:cubicBezTo>
                    <a:pt x="5988" y="6620"/>
                    <a:pt x="5827" y="6979"/>
                    <a:pt x="5610" y="7300"/>
                  </a:cubicBezTo>
                  <a:cubicBezTo>
                    <a:pt x="5563" y="7371"/>
                    <a:pt x="5516" y="7437"/>
                    <a:pt x="5468" y="7498"/>
                  </a:cubicBezTo>
                  <a:cubicBezTo>
                    <a:pt x="5303" y="7715"/>
                    <a:pt x="5110" y="7909"/>
                    <a:pt x="4892" y="8074"/>
                  </a:cubicBezTo>
                  <a:cubicBezTo>
                    <a:pt x="4977" y="8442"/>
                    <a:pt x="5062" y="8838"/>
                    <a:pt x="5133" y="9225"/>
                  </a:cubicBezTo>
                  <a:lnTo>
                    <a:pt x="5133" y="9225"/>
                  </a:lnTo>
                  <a:cubicBezTo>
                    <a:pt x="6009" y="9133"/>
                    <a:pt x="6812" y="8793"/>
                    <a:pt x="7470" y="8277"/>
                  </a:cubicBezTo>
                  <a:cubicBezTo>
                    <a:pt x="7810" y="8513"/>
                    <a:pt x="8231" y="8995"/>
                    <a:pt x="8254" y="9930"/>
                  </a:cubicBezTo>
                  <a:cubicBezTo>
                    <a:pt x="8254" y="9930"/>
                    <a:pt x="8958" y="8645"/>
                    <a:pt x="8207" y="7564"/>
                  </a:cubicBezTo>
                  <a:cubicBezTo>
                    <a:pt x="8859" y="6771"/>
                    <a:pt x="9255" y="5761"/>
                    <a:pt x="9260" y="4651"/>
                  </a:cubicBezTo>
                  <a:cubicBezTo>
                    <a:pt x="9274" y="2097"/>
                    <a:pt x="7215" y="14"/>
                    <a:pt x="4656" y="0"/>
                  </a:cubicBezTo>
                  <a:cubicBezTo>
                    <a:pt x="4645" y="0"/>
                    <a:pt x="4633" y="0"/>
                    <a:pt x="4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43"/>
            <p:cNvSpPr/>
            <p:nvPr/>
          </p:nvSpPr>
          <p:spPr>
            <a:xfrm>
              <a:off x="3005237" y="1419443"/>
              <a:ext cx="18612" cy="2712"/>
            </a:xfrm>
            <a:custGeom>
              <a:avLst/>
              <a:gdLst/>
              <a:ahLst/>
              <a:cxnLst/>
              <a:rect l="l" t="t" r="r" b="b"/>
              <a:pathLst>
                <a:path w="199" h="29" extrusionOk="0">
                  <a:moveTo>
                    <a:pt x="198" y="29"/>
                  </a:moveTo>
                  <a:cubicBezTo>
                    <a:pt x="132" y="19"/>
                    <a:pt x="66" y="14"/>
                    <a:pt x="0" y="0"/>
                  </a:cubicBezTo>
                  <a:cubicBezTo>
                    <a:pt x="66" y="14"/>
                    <a:pt x="132" y="19"/>
                    <a:pt x="198" y="29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43"/>
            <p:cNvSpPr/>
            <p:nvPr/>
          </p:nvSpPr>
          <p:spPr>
            <a:xfrm>
              <a:off x="2727829" y="1252026"/>
              <a:ext cx="12533" cy="15526"/>
            </a:xfrm>
            <a:custGeom>
              <a:avLst/>
              <a:gdLst/>
              <a:ahLst/>
              <a:cxnLst/>
              <a:rect l="l" t="t" r="r" b="b"/>
              <a:pathLst>
                <a:path w="134" h="166" extrusionOk="0">
                  <a:moveTo>
                    <a:pt x="133" y="166"/>
                  </a:moveTo>
                  <a:cubicBezTo>
                    <a:pt x="86" y="114"/>
                    <a:pt x="43" y="57"/>
                    <a:pt x="1" y="1"/>
                  </a:cubicBezTo>
                  <a:cubicBezTo>
                    <a:pt x="43" y="57"/>
                    <a:pt x="86" y="114"/>
                    <a:pt x="133" y="166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43"/>
            <p:cNvSpPr/>
            <p:nvPr/>
          </p:nvSpPr>
          <p:spPr>
            <a:xfrm>
              <a:off x="2770292" y="1300661"/>
              <a:ext cx="14217" cy="13281"/>
            </a:xfrm>
            <a:custGeom>
              <a:avLst/>
              <a:gdLst/>
              <a:ahLst/>
              <a:cxnLst/>
              <a:rect l="l" t="t" r="r" b="b"/>
              <a:pathLst>
                <a:path w="152" h="142" extrusionOk="0">
                  <a:moveTo>
                    <a:pt x="151" y="142"/>
                  </a:moveTo>
                  <a:cubicBezTo>
                    <a:pt x="104" y="95"/>
                    <a:pt x="52" y="47"/>
                    <a:pt x="0" y="0"/>
                  </a:cubicBezTo>
                  <a:cubicBezTo>
                    <a:pt x="52" y="47"/>
                    <a:pt x="104" y="95"/>
                    <a:pt x="151" y="142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43"/>
            <p:cNvSpPr/>
            <p:nvPr/>
          </p:nvSpPr>
          <p:spPr>
            <a:xfrm>
              <a:off x="2740643" y="1268394"/>
              <a:ext cx="29743" cy="32361"/>
            </a:xfrm>
            <a:custGeom>
              <a:avLst/>
              <a:gdLst/>
              <a:ahLst/>
              <a:cxnLst/>
              <a:rect l="l" t="t" r="r" b="b"/>
              <a:pathLst>
                <a:path w="318" h="346" extrusionOk="0">
                  <a:moveTo>
                    <a:pt x="317" y="345"/>
                  </a:moveTo>
                  <a:cubicBezTo>
                    <a:pt x="209" y="236"/>
                    <a:pt x="105" y="118"/>
                    <a:pt x="1" y="0"/>
                  </a:cubicBezTo>
                  <a:cubicBezTo>
                    <a:pt x="105" y="118"/>
                    <a:pt x="209" y="236"/>
                    <a:pt x="317" y="345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43"/>
            <p:cNvSpPr/>
            <p:nvPr/>
          </p:nvSpPr>
          <p:spPr>
            <a:xfrm>
              <a:off x="2983538" y="1415421"/>
              <a:ext cx="19548" cy="3648"/>
            </a:xfrm>
            <a:custGeom>
              <a:avLst/>
              <a:gdLst/>
              <a:ahLst/>
              <a:cxnLst/>
              <a:rect l="l" t="t" r="r" b="b"/>
              <a:pathLst>
                <a:path w="209" h="39" extrusionOk="0">
                  <a:moveTo>
                    <a:pt x="209" y="38"/>
                  </a:moveTo>
                  <a:cubicBezTo>
                    <a:pt x="142" y="29"/>
                    <a:pt x="72" y="15"/>
                    <a:pt x="1" y="1"/>
                  </a:cubicBezTo>
                  <a:cubicBezTo>
                    <a:pt x="72" y="15"/>
                    <a:pt x="142" y="29"/>
                    <a:pt x="209" y="38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43"/>
            <p:cNvSpPr/>
            <p:nvPr/>
          </p:nvSpPr>
          <p:spPr>
            <a:xfrm>
              <a:off x="2878505" y="1378384"/>
              <a:ext cx="8044" cy="4022"/>
            </a:xfrm>
            <a:custGeom>
              <a:avLst/>
              <a:gdLst/>
              <a:ahLst/>
              <a:cxnLst/>
              <a:rect l="l" t="t" r="r" b="b"/>
              <a:pathLst>
                <a:path w="86" h="43" extrusionOk="0">
                  <a:moveTo>
                    <a:pt x="85" y="43"/>
                  </a:moveTo>
                  <a:cubicBezTo>
                    <a:pt x="57" y="28"/>
                    <a:pt x="28" y="14"/>
                    <a:pt x="0" y="0"/>
                  </a:cubicBezTo>
                  <a:cubicBezTo>
                    <a:pt x="28" y="14"/>
                    <a:pt x="57" y="28"/>
                    <a:pt x="85" y="43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43"/>
            <p:cNvSpPr/>
            <p:nvPr/>
          </p:nvSpPr>
          <p:spPr>
            <a:xfrm>
              <a:off x="2784882" y="1314317"/>
              <a:ext cx="14591" cy="12439"/>
            </a:xfrm>
            <a:custGeom>
              <a:avLst/>
              <a:gdLst/>
              <a:ahLst/>
              <a:cxnLst/>
              <a:rect l="l" t="t" r="r" b="b"/>
              <a:pathLst>
                <a:path w="156" h="133" extrusionOk="0">
                  <a:moveTo>
                    <a:pt x="156" y="133"/>
                  </a:moveTo>
                  <a:cubicBezTo>
                    <a:pt x="104" y="90"/>
                    <a:pt x="52" y="43"/>
                    <a:pt x="0" y="0"/>
                  </a:cubicBezTo>
                  <a:cubicBezTo>
                    <a:pt x="52" y="43"/>
                    <a:pt x="104" y="90"/>
                    <a:pt x="156" y="133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43"/>
            <p:cNvSpPr/>
            <p:nvPr/>
          </p:nvSpPr>
          <p:spPr>
            <a:xfrm>
              <a:off x="2861670" y="1369499"/>
              <a:ext cx="8511" cy="4489"/>
            </a:xfrm>
            <a:custGeom>
              <a:avLst/>
              <a:gdLst/>
              <a:ahLst/>
              <a:cxnLst/>
              <a:rect l="l" t="t" r="r" b="b"/>
              <a:pathLst>
                <a:path w="91" h="48" extrusionOk="0">
                  <a:moveTo>
                    <a:pt x="90" y="48"/>
                  </a:moveTo>
                  <a:cubicBezTo>
                    <a:pt x="57" y="34"/>
                    <a:pt x="29" y="15"/>
                    <a:pt x="1" y="1"/>
                  </a:cubicBezTo>
                  <a:cubicBezTo>
                    <a:pt x="29" y="15"/>
                    <a:pt x="57" y="34"/>
                    <a:pt x="90" y="48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43"/>
            <p:cNvSpPr/>
            <p:nvPr/>
          </p:nvSpPr>
          <p:spPr>
            <a:xfrm>
              <a:off x="2799379" y="1320489"/>
              <a:ext cx="47794" cy="39376"/>
            </a:xfrm>
            <a:custGeom>
              <a:avLst/>
              <a:gdLst/>
              <a:ahLst/>
              <a:cxnLst/>
              <a:rect l="l" t="t" r="r" b="b"/>
              <a:pathLst>
                <a:path w="511" h="421" extrusionOk="0">
                  <a:moveTo>
                    <a:pt x="119" y="1"/>
                  </a:moveTo>
                  <a:cubicBezTo>
                    <a:pt x="81" y="24"/>
                    <a:pt x="39" y="43"/>
                    <a:pt x="1" y="67"/>
                  </a:cubicBezTo>
                  <a:cubicBezTo>
                    <a:pt x="157" y="194"/>
                    <a:pt x="322" y="312"/>
                    <a:pt x="492" y="421"/>
                  </a:cubicBezTo>
                  <a:lnTo>
                    <a:pt x="497" y="421"/>
                  </a:lnTo>
                  <a:cubicBezTo>
                    <a:pt x="501" y="407"/>
                    <a:pt x="506" y="392"/>
                    <a:pt x="511" y="378"/>
                  </a:cubicBezTo>
                  <a:cubicBezTo>
                    <a:pt x="379" y="322"/>
                    <a:pt x="246" y="241"/>
                    <a:pt x="171" y="123"/>
                  </a:cubicBezTo>
                  <a:cubicBezTo>
                    <a:pt x="157" y="100"/>
                    <a:pt x="138" y="67"/>
                    <a:pt x="128" y="38"/>
                  </a:cubicBezTo>
                  <a:cubicBezTo>
                    <a:pt x="124" y="24"/>
                    <a:pt x="124" y="15"/>
                    <a:pt x="119" y="1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43"/>
            <p:cNvSpPr/>
            <p:nvPr/>
          </p:nvSpPr>
          <p:spPr>
            <a:xfrm>
              <a:off x="2845302" y="1359772"/>
              <a:ext cx="8979" cy="4957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1" y="1"/>
                  </a:moveTo>
                  <a:cubicBezTo>
                    <a:pt x="34" y="20"/>
                    <a:pt x="62" y="39"/>
                    <a:pt x="95" y="53"/>
                  </a:cubicBezTo>
                  <a:cubicBezTo>
                    <a:pt x="62" y="39"/>
                    <a:pt x="34" y="20"/>
                    <a:pt x="1" y="1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43"/>
            <p:cNvSpPr/>
            <p:nvPr/>
          </p:nvSpPr>
          <p:spPr>
            <a:xfrm>
              <a:off x="2713706" y="1232198"/>
              <a:ext cx="12907" cy="17771"/>
            </a:xfrm>
            <a:custGeom>
              <a:avLst/>
              <a:gdLst/>
              <a:ahLst/>
              <a:cxnLst/>
              <a:rect l="l" t="t" r="r" b="b"/>
              <a:pathLst>
                <a:path w="138" h="190" extrusionOk="0">
                  <a:moveTo>
                    <a:pt x="138" y="189"/>
                  </a:moveTo>
                  <a:cubicBezTo>
                    <a:pt x="91" y="128"/>
                    <a:pt x="43" y="66"/>
                    <a:pt x="1" y="0"/>
                  </a:cubicBezTo>
                  <a:cubicBezTo>
                    <a:pt x="43" y="66"/>
                    <a:pt x="91" y="128"/>
                    <a:pt x="138" y="189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43"/>
            <p:cNvSpPr/>
            <p:nvPr/>
          </p:nvSpPr>
          <p:spPr>
            <a:xfrm>
              <a:off x="2902355" y="1389420"/>
              <a:ext cx="80903" cy="26095"/>
            </a:xfrm>
            <a:custGeom>
              <a:avLst/>
              <a:gdLst/>
              <a:ahLst/>
              <a:cxnLst/>
              <a:rect l="l" t="t" r="r" b="b"/>
              <a:pathLst>
                <a:path w="865" h="279" extrusionOk="0">
                  <a:moveTo>
                    <a:pt x="0" y="0"/>
                  </a:moveTo>
                  <a:cubicBezTo>
                    <a:pt x="274" y="123"/>
                    <a:pt x="562" y="213"/>
                    <a:pt x="864" y="279"/>
                  </a:cubicBezTo>
                  <a:cubicBezTo>
                    <a:pt x="562" y="213"/>
                    <a:pt x="274" y="123"/>
                    <a:pt x="0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43"/>
            <p:cNvSpPr/>
            <p:nvPr/>
          </p:nvSpPr>
          <p:spPr>
            <a:xfrm>
              <a:off x="3290034" y="998095"/>
              <a:ext cx="4957" cy="28340"/>
            </a:xfrm>
            <a:custGeom>
              <a:avLst/>
              <a:gdLst/>
              <a:ahLst/>
              <a:cxnLst/>
              <a:rect l="l" t="t" r="r" b="b"/>
              <a:pathLst>
                <a:path w="53" h="303" extrusionOk="0">
                  <a:moveTo>
                    <a:pt x="52" y="1"/>
                  </a:moveTo>
                  <a:cubicBezTo>
                    <a:pt x="38" y="105"/>
                    <a:pt x="24" y="204"/>
                    <a:pt x="1" y="303"/>
                  </a:cubicBezTo>
                  <a:cubicBezTo>
                    <a:pt x="24" y="204"/>
                    <a:pt x="38" y="105"/>
                    <a:pt x="52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43"/>
            <p:cNvSpPr/>
            <p:nvPr/>
          </p:nvSpPr>
          <p:spPr>
            <a:xfrm>
              <a:off x="2810416" y="1320489"/>
              <a:ext cx="4957" cy="11598"/>
            </a:xfrm>
            <a:custGeom>
              <a:avLst/>
              <a:gdLst/>
              <a:ahLst/>
              <a:cxnLst/>
              <a:rect l="l" t="t" r="r" b="b"/>
              <a:pathLst>
                <a:path w="53" h="124" extrusionOk="0">
                  <a:moveTo>
                    <a:pt x="53" y="123"/>
                  </a:moveTo>
                  <a:cubicBezTo>
                    <a:pt x="39" y="100"/>
                    <a:pt x="20" y="67"/>
                    <a:pt x="10" y="38"/>
                  </a:cubicBezTo>
                  <a:cubicBezTo>
                    <a:pt x="6" y="24"/>
                    <a:pt x="6" y="15"/>
                    <a:pt x="1" y="1"/>
                  </a:cubicBezTo>
                  <a:lnTo>
                    <a:pt x="1" y="1"/>
                  </a:lnTo>
                  <a:cubicBezTo>
                    <a:pt x="6" y="15"/>
                    <a:pt x="6" y="24"/>
                    <a:pt x="10" y="38"/>
                  </a:cubicBezTo>
                  <a:cubicBezTo>
                    <a:pt x="20" y="67"/>
                    <a:pt x="39" y="100"/>
                    <a:pt x="53" y="123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43"/>
            <p:cNvSpPr/>
            <p:nvPr/>
          </p:nvSpPr>
          <p:spPr>
            <a:xfrm>
              <a:off x="3253370" y="1057767"/>
              <a:ext cx="26188" cy="34980"/>
            </a:xfrm>
            <a:custGeom>
              <a:avLst/>
              <a:gdLst/>
              <a:ahLst/>
              <a:cxnLst/>
              <a:rect l="l" t="t" r="r" b="b"/>
              <a:pathLst>
                <a:path w="280" h="374" extrusionOk="0">
                  <a:moveTo>
                    <a:pt x="1" y="373"/>
                  </a:moveTo>
                  <a:cubicBezTo>
                    <a:pt x="90" y="317"/>
                    <a:pt x="166" y="222"/>
                    <a:pt x="218" y="128"/>
                  </a:cubicBezTo>
                  <a:cubicBezTo>
                    <a:pt x="241" y="85"/>
                    <a:pt x="260" y="43"/>
                    <a:pt x="279" y="0"/>
                  </a:cubicBezTo>
                  <a:cubicBezTo>
                    <a:pt x="260" y="43"/>
                    <a:pt x="241" y="85"/>
                    <a:pt x="218" y="128"/>
                  </a:cubicBezTo>
                  <a:cubicBezTo>
                    <a:pt x="166" y="222"/>
                    <a:pt x="90" y="317"/>
                    <a:pt x="1" y="373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43"/>
            <p:cNvSpPr/>
            <p:nvPr/>
          </p:nvSpPr>
          <p:spPr>
            <a:xfrm>
              <a:off x="3226434" y="1096207"/>
              <a:ext cx="10288" cy="2712"/>
            </a:xfrm>
            <a:custGeom>
              <a:avLst/>
              <a:gdLst/>
              <a:ahLst/>
              <a:cxnLst/>
              <a:rect l="l" t="t" r="r" b="b"/>
              <a:pathLst>
                <a:path w="110" h="29" extrusionOk="0">
                  <a:moveTo>
                    <a:pt x="1" y="0"/>
                  </a:moveTo>
                  <a:cubicBezTo>
                    <a:pt x="34" y="19"/>
                    <a:pt x="71" y="28"/>
                    <a:pt x="109" y="28"/>
                  </a:cubicBezTo>
                  <a:cubicBezTo>
                    <a:pt x="71" y="28"/>
                    <a:pt x="34" y="19"/>
                    <a:pt x="1" y="0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43"/>
            <p:cNvSpPr/>
            <p:nvPr/>
          </p:nvSpPr>
          <p:spPr>
            <a:xfrm>
              <a:off x="2793206" y="823664"/>
              <a:ext cx="8511" cy="12533"/>
            </a:xfrm>
            <a:custGeom>
              <a:avLst/>
              <a:gdLst/>
              <a:ahLst/>
              <a:cxnLst/>
              <a:rect l="l" t="t" r="r" b="b"/>
              <a:pathLst>
                <a:path w="91" h="134" extrusionOk="0">
                  <a:moveTo>
                    <a:pt x="1" y="133"/>
                  </a:moveTo>
                  <a:cubicBezTo>
                    <a:pt x="29" y="91"/>
                    <a:pt x="57" y="43"/>
                    <a:pt x="90" y="1"/>
                  </a:cubicBezTo>
                  <a:cubicBezTo>
                    <a:pt x="57" y="43"/>
                    <a:pt x="29" y="91"/>
                    <a:pt x="1" y="133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43"/>
            <p:cNvSpPr/>
            <p:nvPr/>
          </p:nvSpPr>
          <p:spPr>
            <a:xfrm>
              <a:off x="3294897" y="985749"/>
              <a:ext cx="935" cy="11598"/>
            </a:xfrm>
            <a:custGeom>
              <a:avLst/>
              <a:gdLst/>
              <a:ahLst/>
              <a:cxnLst/>
              <a:rect l="l" t="t" r="r" b="b"/>
              <a:pathLst>
                <a:path w="10" h="124" extrusionOk="0">
                  <a:moveTo>
                    <a:pt x="10" y="1"/>
                  </a:moveTo>
                  <a:cubicBezTo>
                    <a:pt x="10" y="43"/>
                    <a:pt x="5" y="81"/>
                    <a:pt x="0" y="123"/>
                  </a:cubicBezTo>
                  <a:cubicBezTo>
                    <a:pt x="5" y="81"/>
                    <a:pt x="10" y="43"/>
                    <a:pt x="10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43"/>
            <p:cNvSpPr/>
            <p:nvPr/>
          </p:nvSpPr>
          <p:spPr>
            <a:xfrm>
              <a:off x="3295739" y="974713"/>
              <a:ext cx="561" cy="11130"/>
            </a:xfrm>
            <a:custGeom>
              <a:avLst/>
              <a:gdLst/>
              <a:ahLst/>
              <a:cxnLst/>
              <a:rect l="l" t="t" r="r" b="b"/>
              <a:pathLst>
                <a:path w="6" h="119" extrusionOk="0">
                  <a:moveTo>
                    <a:pt x="6" y="1"/>
                  </a:moveTo>
                  <a:cubicBezTo>
                    <a:pt x="6" y="38"/>
                    <a:pt x="6" y="76"/>
                    <a:pt x="1" y="119"/>
                  </a:cubicBezTo>
                  <a:cubicBezTo>
                    <a:pt x="6" y="76"/>
                    <a:pt x="6" y="38"/>
                    <a:pt x="6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43"/>
            <p:cNvSpPr/>
            <p:nvPr/>
          </p:nvSpPr>
          <p:spPr>
            <a:xfrm>
              <a:off x="2801624" y="644462"/>
              <a:ext cx="500853" cy="358594"/>
            </a:xfrm>
            <a:custGeom>
              <a:avLst/>
              <a:gdLst/>
              <a:ahLst/>
              <a:cxnLst/>
              <a:rect l="l" t="t" r="r" b="b"/>
              <a:pathLst>
                <a:path w="5355" h="3834" extrusionOk="0">
                  <a:moveTo>
                    <a:pt x="3498" y="1"/>
                  </a:moveTo>
                  <a:cubicBezTo>
                    <a:pt x="3413" y="1"/>
                    <a:pt x="3328" y="6"/>
                    <a:pt x="3244" y="14"/>
                  </a:cubicBezTo>
                  <a:cubicBezTo>
                    <a:pt x="3036" y="33"/>
                    <a:pt x="2824" y="66"/>
                    <a:pt x="2663" y="198"/>
                  </a:cubicBezTo>
                  <a:cubicBezTo>
                    <a:pt x="2593" y="255"/>
                    <a:pt x="2541" y="326"/>
                    <a:pt x="2465" y="382"/>
                  </a:cubicBezTo>
                  <a:cubicBezTo>
                    <a:pt x="2319" y="500"/>
                    <a:pt x="2125" y="529"/>
                    <a:pt x="1941" y="571"/>
                  </a:cubicBezTo>
                  <a:cubicBezTo>
                    <a:pt x="1157" y="751"/>
                    <a:pt x="458" y="1251"/>
                    <a:pt x="0" y="1912"/>
                  </a:cubicBezTo>
                  <a:cubicBezTo>
                    <a:pt x="444" y="1275"/>
                    <a:pt x="1110" y="784"/>
                    <a:pt x="1866" y="590"/>
                  </a:cubicBezTo>
                  <a:lnTo>
                    <a:pt x="1866" y="590"/>
                  </a:lnTo>
                  <a:cubicBezTo>
                    <a:pt x="1814" y="760"/>
                    <a:pt x="1776" y="930"/>
                    <a:pt x="1757" y="1114"/>
                  </a:cubicBezTo>
                  <a:cubicBezTo>
                    <a:pt x="1724" y="1473"/>
                    <a:pt x="1757" y="1822"/>
                    <a:pt x="1851" y="2143"/>
                  </a:cubicBezTo>
                  <a:cubicBezTo>
                    <a:pt x="1851" y="2143"/>
                    <a:pt x="1851" y="2148"/>
                    <a:pt x="1851" y="2148"/>
                  </a:cubicBezTo>
                  <a:cubicBezTo>
                    <a:pt x="1908" y="2011"/>
                    <a:pt x="1988" y="1884"/>
                    <a:pt x="2097" y="1780"/>
                  </a:cubicBezTo>
                  <a:cubicBezTo>
                    <a:pt x="2421" y="1349"/>
                    <a:pt x="2843" y="1174"/>
                    <a:pt x="3329" y="1174"/>
                  </a:cubicBezTo>
                  <a:cubicBezTo>
                    <a:pt x="3466" y="1174"/>
                    <a:pt x="3608" y="1187"/>
                    <a:pt x="3754" y="1213"/>
                  </a:cubicBezTo>
                  <a:cubicBezTo>
                    <a:pt x="3901" y="1327"/>
                    <a:pt x="4000" y="1506"/>
                    <a:pt x="4023" y="1700"/>
                  </a:cubicBezTo>
                  <a:cubicBezTo>
                    <a:pt x="4037" y="1794"/>
                    <a:pt x="4033" y="1893"/>
                    <a:pt x="4014" y="1988"/>
                  </a:cubicBezTo>
                  <a:cubicBezTo>
                    <a:pt x="4104" y="2191"/>
                    <a:pt x="4151" y="2427"/>
                    <a:pt x="4141" y="2668"/>
                  </a:cubicBezTo>
                  <a:cubicBezTo>
                    <a:pt x="4137" y="2781"/>
                    <a:pt x="4132" y="2904"/>
                    <a:pt x="4122" y="3026"/>
                  </a:cubicBezTo>
                  <a:lnTo>
                    <a:pt x="4278" y="3159"/>
                  </a:lnTo>
                  <a:cubicBezTo>
                    <a:pt x="4311" y="3182"/>
                    <a:pt x="4311" y="3244"/>
                    <a:pt x="4283" y="3286"/>
                  </a:cubicBezTo>
                  <a:lnTo>
                    <a:pt x="4226" y="3380"/>
                  </a:lnTo>
                  <a:cubicBezTo>
                    <a:pt x="4207" y="3409"/>
                    <a:pt x="4180" y="3427"/>
                    <a:pt x="4153" y="3427"/>
                  </a:cubicBezTo>
                  <a:cubicBezTo>
                    <a:pt x="4141" y="3427"/>
                    <a:pt x="4128" y="3423"/>
                    <a:pt x="4118" y="3414"/>
                  </a:cubicBezTo>
                  <a:lnTo>
                    <a:pt x="4080" y="3380"/>
                  </a:lnTo>
                  <a:cubicBezTo>
                    <a:pt x="4075" y="3423"/>
                    <a:pt x="4066" y="3465"/>
                    <a:pt x="4056" y="3513"/>
                  </a:cubicBezTo>
                  <a:lnTo>
                    <a:pt x="4122" y="3532"/>
                  </a:lnTo>
                  <a:lnTo>
                    <a:pt x="4127" y="3536"/>
                  </a:lnTo>
                  <a:lnTo>
                    <a:pt x="4028" y="3834"/>
                  </a:lnTo>
                  <a:cubicBezTo>
                    <a:pt x="4500" y="3805"/>
                    <a:pt x="4935" y="3607"/>
                    <a:pt x="5284" y="3286"/>
                  </a:cubicBezTo>
                  <a:cubicBezTo>
                    <a:pt x="5289" y="3366"/>
                    <a:pt x="5289" y="3447"/>
                    <a:pt x="5289" y="3527"/>
                  </a:cubicBezTo>
                  <a:cubicBezTo>
                    <a:pt x="5293" y="3291"/>
                    <a:pt x="5274" y="3055"/>
                    <a:pt x="5241" y="2828"/>
                  </a:cubicBezTo>
                  <a:cubicBezTo>
                    <a:pt x="5213" y="2668"/>
                    <a:pt x="5185" y="2502"/>
                    <a:pt x="5232" y="2346"/>
                  </a:cubicBezTo>
                  <a:cubicBezTo>
                    <a:pt x="5265" y="2243"/>
                    <a:pt x="5326" y="2143"/>
                    <a:pt x="5341" y="2035"/>
                  </a:cubicBezTo>
                  <a:cubicBezTo>
                    <a:pt x="5355" y="1917"/>
                    <a:pt x="5298" y="1799"/>
                    <a:pt x="5241" y="1690"/>
                  </a:cubicBezTo>
                  <a:cubicBezTo>
                    <a:pt x="5114" y="1440"/>
                    <a:pt x="4977" y="1194"/>
                    <a:pt x="4835" y="954"/>
                  </a:cubicBezTo>
                  <a:cubicBezTo>
                    <a:pt x="4628" y="599"/>
                    <a:pt x="4377" y="236"/>
                    <a:pt x="3995" y="85"/>
                  </a:cubicBezTo>
                  <a:cubicBezTo>
                    <a:pt x="3838" y="22"/>
                    <a:pt x="3668" y="1"/>
                    <a:pt x="3498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43"/>
            <p:cNvSpPr/>
            <p:nvPr/>
          </p:nvSpPr>
          <p:spPr>
            <a:xfrm>
              <a:off x="2715109" y="1054213"/>
              <a:ext cx="36664" cy="152922"/>
            </a:xfrm>
            <a:custGeom>
              <a:avLst/>
              <a:gdLst/>
              <a:ahLst/>
              <a:cxnLst/>
              <a:rect l="l" t="t" r="r" b="b"/>
              <a:pathLst>
                <a:path w="392" h="1635" extrusionOk="0">
                  <a:moveTo>
                    <a:pt x="0" y="0"/>
                  </a:moveTo>
                  <a:cubicBezTo>
                    <a:pt x="9" y="265"/>
                    <a:pt x="57" y="534"/>
                    <a:pt x="123" y="784"/>
                  </a:cubicBezTo>
                  <a:cubicBezTo>
                    <a:pt x="194" y="1072"/>
                    <a:pt x="279" y="1360"/>
                    <a:pt x="392" y="1634"/>
                  </a:cubicBezTo>
                  <a:cubicBezTo>
                    <a:pt x="279" y="1360"/>
                    <a:pt x="194" y="1072"/>
                    <a:pt x="123" y="784"/>
                  </a:cubicBezTo>
                  <a:cubicBezTo>
                    <a:pt x="57" y="534"/>
                    <a:pt x="9" y="265"/>
                    <a:pt x="0" y="0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43"/>
            <p:cNvSpPr/>
            <p:nvPr/>
          </p:nvSpPr>
          <p:spPr>
            <a:xfrm>
              <a:off x="2750370" y="936740"/>
              <a:ext cx="3180" cy="15526"/>
            </a:xfrm>
            <a:custGeom>
              <a:avLst/>
              <a:gdLst/>
              <a:ahLst/>
              <a:cxnLst/>
              <a:rect l="l" t="t" r="r" b="b"/>
              <a:pathLst>
                <a:path w="34" h="166" extrusionOk="0">
                  <a:moveTo>
                    <a:pt x="34" y="1"/>
                  </a:moveTo>
                  <a:cubicBezTo>
                    <a:pt x="34" y="19"/>
                    <a:pt x="29" y="34"/>
                    <a:pt x="24" y="48"/>
                  </a:cubicBezTo>
                  <a:cubicBezTo>
                    <a:pt x="20" y="86"/>
                    <a:pt x="10" y="128"/>
                    <a:pt x="1" y="166"/>
                  </a:cubicBezTo>
                  <a:cubicBezTo>
                    <a:pt x="10" y="128"/>
                    <a:pt x="20" y="86"/>
                    <a:pt x="24" y="48"/>
                  </a:cubicBezTo>
                  <a:cubicBezTo>
                    <a:pt x="29" y="34"/>
                    <a:pt x="34" y="19"/>
                    <a:pt x="34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43"/>
            <p:cNvSpPr/>
            <p:nvPr/>
          </p:nvSpPr>
          <p:spPr>
            <a:xfrm>
              <a:off x="3098392" y="1260912"/>
              <a:ext cx="53967" cy="53967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576"/>
                  </a:moveTo>
                  <a:lnTo>
                    <a:pt x="0" y="576"/>
                  </a:lnTo>
                  <a:cubicBezTo>
                    <a:pt x="218" y="411"/>
                    <a:pt x="411" y="217"/>
                    <a:pt x="576" y="0"/>
                  </a:cubicBezTo>
                  <a:cubicBezTo>
                    <a:pt x="411" y="217"/>
                    <a:pt x="218" y="411"/>
                    <a:pt x="0" y="576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43"/>
            <p:cNvSpPr/>
            <p:nvPr/>
          </p:nvSpPr>
          <p:spPr>
            <a:xfrm>
              <a:off x="2714642" y="699645"/>
              <a:ext cx="267683" cy="507494"/>
            </a:xfrm>
            <a:custGeom>
              <a:avLst/>
              <a:gdLst/>
              <a:ahLst/>
              <a:cxnLst/>
              <a:rect l="l" t="t" r="r" b="b"/>
              <a:pathLst>
                <a:path w="2862" h="5426" extrusionOk="0">
                  <a:moveTo>
                    <a:pt x="2796" y="0"/>
                  </a:moveTo>
                  <a:lnTo>
                    <a:pt x="2796" y="0"/>
                  </a:lnTo>
                  <a:cubicBezTo>
                    <a:pt x="2040" y="194"/>
                    <a:pt x="1374" y="685"/>
                    <a:pt x="930" y="1322"/>
                  </a:cubicBezTo>
                  <a:cubicBezTo>
                    <a:pt x="930" y="1322"/>
                    <a:pt x="930" y="1322"/>
                    <a:pt x="930" y="1327"/>
                  </a:cubicBezTo>
                  <a:cubicBezTo>
                    <a:pt x="897" y="1369"/>
                    <a:pt x="869" y="1417"/>
                    <a:pt x="841" y="1459"/>
                  </a:cubicBezTo>
                  <a:cubicBezTo>
                    <a:pt x="812" y="1506"/>
                    <a:pt x="784" y="1553"/>
                    <a:pt x="756" y="1605"/>
                  </a:cubicBezTo>
                  <a:lnTo>
                    <a:pt x="751" y="1610"/>
                  </a:lnTo>
                  <a:cubicBezTo>
                    <a:pt x="732" y="1643"/>
                    <a:pt x="718" y="1671"/>
                    <a:pt x="704" y="1705"/>
                  </a:cubicBezTo>
                  <a:cubicBezTo>
                    <a:pt x="699" y="1709"/>
                    <a:pt x="694" y="1714"/>
                    <a:pt x="694" y="1719"/>
                  </a:cubicBezTo>
                  <a:cubicBezTo>
                    <a:pt x="680" y="1752"/>
                    <a:pt x="666" y="1780"/>
                    <a:pt x="652" y="1808"/>
                  </a:cubicBezTo>
                  <a:cubicBezTo>
                    <a:pt x="647" y="1818"/>
                    <a:pt x="642" y="1823"/>
                    <a:pt x="642" y="1832"/>
                  </a:cubicBezTo>
                  <a:cubicBezTo>
                    <a:pt x="628" y="1860"/>
                    <a:pt x="614" y="1889"/>
                    <a:pt x="605" y="1912"/>
                  </a:cubicBezTo>
                  <a:cubicBezTo>
                    <a:pt x="600" y="1926"/>
                    <a:pt x="595" y="1936"/>
                    <a:pt x="591" y="1945"/>
                  </a:cubicBezTo>
                  <a:cubicBezTo>
                    <a:pt x="581" y="1969"/>
                    <a:pt x="572" y="1997"/>
                    <a:pt x="562" y="2021"/>
                  </a:cubicBezTo>
                  <a:cubicBezTo>
                    <a:pt x="557" y="2035"/>
                    <a:pt x="553" y="2044"/>
                    <a:pt x="548" y="2059"/>
                  </a:cubicBezTo>
                  <a:cubicBezTo>
                    <a:pt x="539" y="2082"/>
                    <a:pt x="529" y="2106"/>
                    <a:pt x="524" y="2129"/>
                  </a:cubicBezTo>
                  <a:cubicBezTo>
                    <a:pt x="520" y="2144"/>
                    <a:pt x="515" y="2158"/>
                    <a:pt x="510" y="2172"/>
                  </a:cubicBezTo>
                  <a:cubicBezTo>
                    <a:pt x="501" y="2196"/>
                    <a:pt x="496" y="2219"/>
                    <a:pt x="487" y="2243"/>
                  </a:cubicBezTo>
                  <a:cubicBezTo>
                    <a:pt x="482" y="2257"/>
                    <a:pt x="477" y="2276"/>
                    <a:pt x="472" y="2290"/>
                  </a:cubicBezTo>
                  <a:cubicBezTo>
                    <a:pt x="468" y="2314"/>
                    <a:pt x="463" y="2333"/>
                    <a:pt x="458" y="2356"/>
                  </a:cubicBezTo>
                  <a:cubicBezTo>
                    <a:pt x="454" y="2375"/>
                    <a:pt x="449" y="2394"/>
                    <a:pt x="444" y="2413"/>
                  </a:cubicBezTo>
                  <a:cubicBezTo>
                    <a:pt x="439" y="2432"/>
                    <a:pt x="435" y="2451"/>
                    <a:pt x="430" y="2469"/>
                  </a:cubicBezTo>
                  <a:cubicBezTo>
                    <a:pt x="425" y="2493"/>
                    <a:pt x="421" y="2512"/>
                    <a:pt x="416" y="2536"/>
                  </a:cubicBezTo>
                  <a:cubicBezTo>
                    <a:pt x="416" y="2554"/>
                    <a:pt x="411" y="2569"/>
                    <a:pt x="406" y="2583"/>
                  </a:cubicBezTo>
                  <a:cubicBezTo>
                    <a:pt x="402" y="2621"/>
                    <a:pt x="392" y="2663"/>
                    <a:pt x="383" y="2701"/>
                  </a:cubicBezTo>
                  <a:cubicBezTo>
                    <a:pt x="378" y="2706"/>
                    <a:pt x="378" y="2715"/>
                    <a:pt x="373" y="2724"/>
                  </a:cubicBezTo>
                  <a:cubicBezTo>
                    <a:pt x="350" y="2776"/>
                    <a:pt x="307" y="2819"/>
                    <a:pt x="269" y="2866"/>
                  </a:cubicBezTo>
                  <a:cubicBezTo>
                    <a:pt x="66" y="3130"/>
                    <a:pt x="0" y="3456"/>
                    <a:pt x="5" y="3791"/>
                  </a:cubicBezTo>
                  <a:cubicBezTo>
                    <a:pt x="14" y="4056"/>
                    <a:pt x="62" y="4325"/>
                    <a:pt x="128" y="4575"/>
                  </a:cubicBezTo>
                  <a:cubicBezTo>
                    <a:pt x="199" y="4863"/>
                    <a:pt x="284" y="5151"/>
                    <a:pt x="397" y="5425"/>
                  </a:cubicBezTo>
                  <a:cubicBezTo>
                    <a:pt x="1091" y="4977"/>
                    <a:pt x="1747" y="4613"/>
                    <a:pt x="2168" y="4481"/>
                  </a:cubicBezTo>
                  <a:cubicBezTo>
                    <a:pt x="2191" y="4467"/>
                    <a:pt x="2215" y="4452"/>
                    <a:pt x="2238" y="4443"/>
                  </a:cubicBezTo>
                  <a:lnTo>
                    <a:pt x="2243" y="4443"/>
                  </a:lnTo>
                  <a:cubicBezTo>
                    <a:pt x="2323" y="4401"/>
                    <a:pt x="2408" y="4372"/>
                    <a:pt x="2489" y="4349"/>
                  </a:cubicBezTo>
                  <a:lnTo>
                    <a:pt x="2862" y="3121"/>
                  </a:lnTo>
                  <a:cubicBezTo>
                    <a:pt x="2862" y="3116"/>
                    <a:pt x="2862" y="3116"/>
                    <a:pt x="2862" y="3112"/>
                  </a:cubicBezTo>
                  <a:cubicBezTo>
                    <a:pt x="2762" y="3225"/>
                    <a:pt x="2677" y="3348"/>
                    <a:pt x="2607" y="3470"/>
                  </a:cubicBezTo>
                  <a:cubicBezTo>
                    <a:pt x="2592" y="3107"/>
                    <a:pt x="2522" y="2611"/>
                    <a:pt x="2550" y="2238"/>
                  </a:cubicBezTo>
                  <a:cubicBezTo>
                    <a:pt x="2569" y="1997"/>
                    <a:pt x="2630" y="1653"/>
                    <a:pt x="2725" y="1426"/>
                  </a:cubicBezTo>
                  <a:cubicBezTo>
                    <a:pt x="2739" y="1468"/>
                    <a:pt x="2758" y="1511"/>
                    <a:pt x="2781" y="1553"/>
                  </a:cubicBezTo>
                  <a:cubicBezTo>
                    <a:pt x="2687" y="1232"/>
                    <a:pt x="2654" y="883"/>
                    <a:pt x="2687" y="524"/>
                  </a:cubicBezTo>
                  <a:cubicBezTo>
                    <a:pt x="2706" y="340"/>
                    <a:pt x="2744" y="170"/>
                    <a:pt x="2796" y="0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43"/>
            <p:cNvSpPr/>
            <p:nvPr/>
          </p:nvSpPr>
          <p:spPr>
            <a:xfrm>
              <a:off x="3028152" y="951798"/>
              <a:ext cx="268151" cy="363083"/>
            </a:xfrm>
            <a:custGeom>
              <a:avLst/>
              <a:gdLst/>
              <a:ahLst/>
              <a:cxnLst/>
              <a:rect l="l" t="t" r="r" b="b"/>
              <a:pathLst>
                <a:path w="2867" h="3882" extrusionOk="0">
                  <a:moveTo>
                    <a:pt x="2862" y="0"/>
                  </a:moveTo>
                  <a:cubicBezTo>
                    <a:pt x="2513" y="321"/>
                    <a:pt x="2078" y="519"/>
                    <a:pt x="1606" y="548"/>
                  </a:cubicBezTo>
                  <a:lnTo>
                    <a:pt x="1535" y="756"/>
                  </a:lnTo>
                  <a:cubicBezTo>
                    <a:pt x="1507" y="845"/>
                    <a:pt x="1427" y="907"/>
                    <a:pt x="1342" y="921"/>
                  </a:cubicBezTo>
                  <a:cubicBezTo>
                    <a:pt x="1134" y="1256"/>
                    <a:pt x="808" y="1615"/>
                    <a:pt x="284" y="1988"/>
                  </a:cubicBezTo>
                  <a:cubicBezTo>
                    <a:pt x="284" y="1988"/>
                    <a:pt x="171" y="1846"/>
                    <a:pt x="34" y="1629"/>
                  </a:cubicBezTo>
                  <a:cubicBezTo>
                    <a:pt x="20" y="1738"/>
                    <a:pt x="10" y="1846"/>
                    <a:pt x="1" y="1960"/>
                  </a:cubicBezTo>
                  <a:lnTo>
                    <a:pt x="1" y="1964"/>
                  </a:lnTo>
                  <a:cubicBezTo>
                    <a:pt x="10" y="1969"/>
                    <a:pt x="15" y="1978"/>
                    <a:pt x="24" y="1988"/>
                  </a:cubicBezTo>
                  <a:cubicBezTo>
                    <a:pt x="81" y="2040"/>
                    <a:pt x="138" y="2106"/>
                    <a:pt x="190" y="2186"/>
                  </a:cubicBezTo>
                  <a:cubicBezTo>
                    <a:pt x="190" y="2186"/>
                    <a:pt x="194" y="2191"/>
                    <a:pt x="194" y="2191"/>
                  </a:cubicBezTo>
                  <a:cubicBezTo>
                    <a:pt x="208" y="2214"/>
                    <a:pt x="227" y="2243"/>
                    <a:pt x="241" y="2271"/>
                  </a:cubicBezTo>
                  <a:cubicBezTo>
                    <a:pt x="246" y="2271"/>
                    <a:pt x="246" y="2276"/>
                    <a:pt x="246" y="2276"/>
                  </a:cubicBezTo>
                  <a:cubicBezTo>
                    <a:pt x="251" y="2285"/>
                    <a:pt x="256" y="2295"/>
                    <a:pt x="265" y="2304"/>
                  </a:cubicBezTo>
                  <a:cubicBezTo>
                    <a:pt x="270" y="2318"/>
                    <a:pt x="275" y="2328"/>
                    <a:pt x="279" y="2342"/>
                  </a:cubicBezTo>
                  <a:cubicBezTo>
                    <a:pt x="279" y="2342"/>
                    <a:pt x="284" y="2342"/>
                    <a:pt x="284" y="2347"/>
                  </a:cubicBezTo>
                  <a:cubicBezTo>
                    <a:pt x="416" y="2625"/>
                    <a:pt x="591" y="3211"/>
                    <a:pt x="751" y="3881"/>
                  </a:cubicBezTo>
                  <a:cubicBezTo>
                    <a:pt x="969" y="3716"/>
                    <a:pt x="1162" y="3522"/>
                    <a:pt x="1327" y="3305"/>
                  </a:cubicBezTo>
                  <a:cubicBezTo>
                    <a:pt x="1375" y="3244"/>
                    <a:pt x="1422" y="3178"/>
                    <a:pt x="1469" y="3107"/>
                  </a:cubicBezTo>
                  <a:cubicBezTo>
                    <a:pt x="1686" y="2786"/>
                    <a:pt x="1847" y="2427"/>
                    <a:pt x="1974" y="2054"/>
                  </a:cubicBezTo>
                  <a:cubicBezTo>
                    <a:pt x="2031" y="1889"/>
                    <a:pt x="2078" y="1719"/>
                    <a:pt x="2121" y="1544"/>
                  </a:cubicBezTo>
                  <a:cubicBezTo>
                    <a:pt x="2154" y="1563"/>
                    <a:pt x="2191" y="1572"/>
                    <a:pt x="2229" y="1572"/>
                  </a:cubicBezTo>
                  <a:cubicBezTo>
                    <a:pt x="2239" y="1572"/>
                    <a:pt x="2253" y="1568"/>
                    <a:pt x="2262" y="1568"/>
                  </a:cubicBezTo>
                  <a:cubicBezTo>
                    <a:pt x="2300" y="1563"/>
                    <a:pt x="2338" y="1549"/>
                    <a:pt x="2371" y="1530"/>
                  </a:cubicBezTo>
                  <a:cubicBezTo>
                    <a:pt x="2385" y="1525"/>
                    <a:pt x="2399" y="1516"/>
                    <a:pt x="2409" y="1506"/>
                  </a:cubicBezTo>
                  <a:cubicBezTo>
                    <a:pt x="2498" y="1450"/>
                    <a:pt x="2574" y="1355"/>
                    <a:pt x="2626" y="1261"/>
                  </a:cubicBezTo>
                  <a:cubicBezTo>
                    <a:pt x="2649" y="1218"/>
                    <a:pt x="2668" y="1176"/>
                    <a:pt x="2687" y="1133"/>
                  </a:cubicBezTo>
                  <a:cubicBezTo>
                    <a:pt x="2692" y="1119"/>
                    <a:pt x="2697" y="1110"/>
                    <a:pt x="2701" y="1100"/>
                  </a:cubicBezTo>
                  <a:cubicBezTo>
                    <a:pt x="2720" y="1058"/>
                    <a:pt x="2734" y="1010"/>
                    <a:pt x="2753" y="968"/>
                  </a:cubicBezTo>
                  <a:cubicBezTo>
                    <a:pt x="2753" y="968"/>
                    <a:pt x="2753" y="968"/>
                    <a:pt x="2753" y="963"/>
                  </a:cubicBezTo>
                  <a:cubicBezTo>
                    <a:pt x="2768" y="916"/>
                    <a:pt x="2782" y="869"/>
                    <a:pt x="2791" y="822"/>
                  </a:cubicBezTo>
                  <a:cubicBezTo>
                    <a:pt x="2796" y="812"/>
                    <a:pt x="2796" y="803"/>
                    <a:pt x="2801" y="798"/>
                  </a:cubicBezTo>
                  <a:cubicBezTo>
                    <a:pt x="2824" y="699"/>
                    <a:pt x="2838" y="600"/>
                    <a:pt x="2852" y="496"/>
                  </a:cubicBezTo>
                  <a:cubicBezTo>
                    <a:pt x="2852" y="491"/>
                    <a:pt x="2852" y="486"/>
                    <a:pt x="2852" y="486"/>
                  </a:cubicBezTo>
                  <a:cubicBezTo>
                    <a:pt x="2857" y="444"/>
                    <a:pt x="2862" y="406"/>
                    <a:pt x="2862" y="364"/>
                  </a:cubicBezTo>
                  <a:cubicBezTo>
                    <a:pt x="2867" y="321"/>
                    <a:pt x="2867" y="283"/>
                    <a:pt x="2867" y="246"/>
                  </a:cubicBezTo>
                  <a:lnTo>
                    <a:pt x="2867" y="241"/>
                  </a:lnTo>
                  <a:cubicBezTo>
                    <a:pt x="2867" y="161"/>
                    <a:pt x="2867" y="80"/>
                    <a:pt x="2862" y="0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43"/>
            <p:cNvSpPr/>
            <p:nvPr/>
          </p:nvSpPr>
          <p:spPr>
            <a:xfrm>
              <a:off x="2810416" y="1285136"/>
              <a:ext cx="57989" cy="70802"/>
            </a:xfrm>
            <a:custGeom>
              <a:avLst/>
              <a:gdLst/>
              <a:ahLst/>
              <a:cxnLst/>
              <a:rect l="l" t="t" r="r" b="b"/>
              <a:pathLst>
                <a:path w="620" h="757" extrusionOk="0">
                  <a:moveTo>
                    <a:pt x="619" y="1"/>
                  </a:moveTo>
                  <a:lnTo>
                    <a:pt x="619" y="1"/>
                  </a:lnTo>
                  <a:cubicBezTo>
                    <a:pt x="445" y="114"/>
                    <a:pt x="237" y="246"/>
                    <a:pt x="1" y="379"/>
                  </a:cubicBezTo>
                  <a:cubicBezTo>
                    <a:pt x="6" y="393"/>
                    <a:pt x="6" y="402"/>
                    <a:pt x="10" y="416"/>
                  </a:cubicBezTo>
                  <a:cubicBezTo>
                    <a:pt x="20" y="445"/>
                    <a:pt x="39" y="478"/>
                    <a:pt x="53" y="501"/>
                  </a:cubicBezTo>
                  <a:cubicBezTo>
                    <a:pt x="128" y="619"/>
                    <a:pt x="261" y="700"/>
                    <a:pt x="393" y="756"/>
                  </a:cubicBezTo>
                  <a:cubicBezTo>
                    <a:pt x="412" y="709"/>
                    <a:pt x="426" y="662"/>
                    <a:pt x="445" y="615"/>
                  </a:cubicBezTo>
                  <a:cubicBezTo>
                    <a:pt x="459" y="572"/>
                    <a:pt x="473" y="534"/>
                    <a:pt x="487" y="492"/>
                  </a:cubicBezTo>
                  <a:cubicBezTo>
                    <a:pt x="520" y="407"/>
                    <a:pt x="549" y="317"/>
                    <a:pt x="577" y="232"/>
                  </a:cubicBezTo>
                  <a:cubicBezTo>
                    <a:pt x="582" y="223"/>
                    <a:pt x="582" y="218"/>
                    <a:pt x="586" y="213"/>
                  </a:cubicBezTo>
                  <a:cubicBezTo>
                    <a:pt x="596" y="142"/>
                    <a:pt x="605" y="72"/>
                    <a:pt x="619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43"/>
            <p:cNvSpPr/>
            <p:nvPr/>
          </p:nvSpPr>
          <p:spPr>
            <a:xfrm>
              <a:off x="3046296" y="1156627"/>
              <a:ext cx="4957" cy="8044"/>
            </a:xfrm>
            <a:custGeom>
              <a:avLst/>
              <a:gdLst/>
              <a:ahLst/>
              <a:cxnLst/>
              <a:rect l="l" t="t" r="r" b="b"/>
              <a:pathLst>
                <a:path w="53" h="86" extrusionOk="0">
                  <a:moveTo>
                    <a:pt x="52" y="86"/>
                  </a:moveTo>
                  <a:cubicBezTo>
                    <a:pt x="52" y="86"/>
                    <a:pt x="52" y="81"/>
                    <a:pt x="47" y="81"/>
                  </a:cubicBezTo>
                  <a:cubicBezTo>
                    <a:pt x="33" y="53"/>
                    <a:pt x="14" y="24"/>
                    <a:pt x="0" y="1"/>
                  </a:cubicBezTo>
                  <a:cubicBezTo>
                    <a:pt x="14" y="24"/>
                    <a:pt x="33" y="53"/>
                    <a:pt x="47" y="81"/>
                  </a:cubicBezTo>
                  <a:cubicBezTo>
                    <a:pt x="52" y="81"/>
                    <a:pt x="52" y="86"/>
                    <a:pt x="52" y="86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43"/>
            <p:cNvSpPr/>
            <p:nvPr/>
          </p:nvSpPr>
          <p:spPr>
            <a:xfrm>
              <a:off x="3065283" y="1278121"/>
              <a:ext cx="31426" cy="146655"/>
            </a:xfrm>
            <a:custGeom>
              <a:avLst/>
              <a:gdLst/>
              <a:ahLst/>
              <a:cxnLst/>
              <a:rect l="l" t="t" r="r" b="b"/>
              <a:pathLst>
                <a:path w="336" h="1568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605"/>
                    <a:pt x="189" y="1209"/>
                    <a:pt x="213" y="1568"/>
                  </a:cubicBezTo>
                  <a:cubicBezTo>
                    <a:pt x="255" y="1568"/>
                    <a:pt x="293" y="1568"/>
                    <a:pt x="335" y="1563"/>
                  </a:cubicBezTo>
                  <a:cubicBezTo>
                    <a:pt x="236" y="1053"/>
                    <a:pt x="132" y="505"/>
                    <a:pt x="0" y="0"/>
                  </a:cubicBezTo>
                  <a:close/>
                </a:path>
              </a:pathLst>
            </a:custGeom>
            <a:solidFill>
              <a:srgbClr val="FFB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43"/>
            <p:cNvSpPr/>
            <p:nvPr/>
          </p:nvSpPr>
          <p:spPr>
            <a:xfrm>
              <a:off x="2845302" y="1359772"/>
              <a:ext cx="561" cy="94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1"/>
                  </a:moveTo>
                  <a:cubicBezTo>
                    <a:pt x="6" y="1"/>
                    <a:pt x="6" y="1"/>
                    <a:pt x="1" y="1"/>
                  </a:cubicBez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43"/>
            <p:cNvSpPr/>
            <p:nvPr/>
          </p:nvSpPr>
          <p:spPr>
            <a:xfrm>
              <a:off x="2851943" y="1331058"/>
              <a:ext cx="4115" cy="11598"/>
            </a:xfrm>
            <a:custGeom>
              <a:avLst/>
              <a:gdLst/>
              <a:ahLst/>
              <a:cxnLst/>
              <a:rect l="l" t="t" r="r" b="b"/>
              <a:pathLst>
                <a:path w="44" h="124" extrusionOk="0">
                  <a:moveTo>
                    <a:pt x="43" y="1"/>
                  </a:moveTo>
                  <a:cubicBezTo>
                    <a:pt x="29" y="43"/>
                    <a:pt x="15" y="81"/>
                    <a:pt x="1" y="124"/>
                  </a:cubicBezTo>
                  <a:cubicBezTo>
                    <a:pt x="15" y="81"/>
                    <a:pt x="29" y="43"/>
                    <a:pt x="43" y="1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43"/>
            <p:cNvSpPr/>
            <p:nvPr/>
          </p:nvSpPr>
          <p:spPr>
            <a:xfrm>
              <a:off x="2864288" y="1305057"/>
              <a:ext cx="1029" cy="1871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0" y="0"/>
                  </a:moveTo>
                  <a:lnTo>
                    <a:pt x="10" y="0"/>
                  </a:lnTo>
                  <a:cubicBezTo>
                    <a:pt x="6" y="5"/>
                    <a:pt x="6" y="10"/>
                    <a:pt x="1" y="19"/>
                  </a:cubicBezTo>
                  <a:cubicBezTo>
                    <a:pt x="6" y="10"/>
                    <a:pt x="6" y="5"/>
                    <a:pt x="10" y="0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43"/>
            <p:cNvSpPr/>
            <p:nvPr/>
          </p:nvSpPr>
          <p:spPr>
            <a:xfrm>
              <a:off x="2713706" y="1115193"/>
              <a:ext cx="407323" cy="310052"/>
            </a:xfrm>
            <a:custGeom>
              <a:avLst/>
              <a:gdLst/>
              <a:ahLst/>
              <a:cxnLst/>
              <a:rect l="l" t="t" r="r" b="b"/>
              <a:pathLst>
                <a:path w="4355" h="3315" extrusionOk="0">
                  <a:moveTo>
                    <a:pt x="2248" y="0"/>
                  </a:moveTo>
                  <a:cubicBezTo>
                    <a:pt x="2225" y="9"/>
                    <a:pt x="2201" y="24"/>
                    <a:pt x="2178" y="38"/>
                  </a:cubicBezTo>
                  <a:cubicBezTo>
                    <a:pt x="2201" y="24"/>
                    <a:pt x="2225" y="14"/>
                    <a:pt x="2253" y="0"/>
                  </a:cubicBezTo>
                  <a:close/>
                  <a:moveTo>
                    <a:pt x="3646" y="600"/>
                  </a:moveTo>
                  <a:cubicBezTo>
                    <a:pt x="3669" y="651"/>
                    <a:pt x="3695" y="713"/>
                    <a:pt x="3723" y="783"/>
                  </a:cubicBezTo>
                  <a:lnTo>
                    <a:pt x="3723" y="783"/>
                  </a:lnTo>
                  <a:cubicBezTo>
                    <a:pt x="3696" y="712"/>
                    <a:pt x="3670" y="651"/>
                    <a:pt x="3646" y="600"/>
                  </a:cubicBezTo>
                  <a:close/>
                  <a:moveTo>
                    <a:pt x="3723" y="783"/>
                  </a:moveTo>
                  <a:lnTo>
                    <a:pt x="3723" y="783"/>
                  </a:lnTo>
                  <a:cubicBezTo>
                    <a:pt x="3740" y="829"/>
                    <a:pt x="3758" y="879"/>
                    <a:pt x="3777" y="932"/>
                  </a:cubicBezTo>
                  <a:lnTo>
                    <a:pt x="3777" y="932"/>
                  </a:lnTo>
                  <a:cubicBezTo>
                    <a:pt x="3777" y="932"/>
                    <a:pt x="3778" y="931"/>
                    <a:pt x="3778" y="930"/>
                  </a:cubicBezTo>
                  <a:cubicBezTo>
                    <a:pt x="3759" y="878"/>
                    <a:pt x="3741" y="828"/>
                    <a:pt x="3723" y="783"/>
                  </a:cubicBezTo>
                  <a:close/>
                  <a:moveTo>
                    <a:pt x="2178" y="38"/>
                  </a:moveTo>
                  <a:lnTo>
                    <a:pt x="2178" y="38"/>
                  </a:lnTo>
                  <a:cubicBezTo>
                    <a:pt x="1757" y="170"/>
                    <a:pt x="1101" y="534"/>
                    <a:pt x="407" y="982"/>
                  </a:cubicBezTo>
                  <a:cubicBezTo>
                    <a:pt x="275" y="1067"/>
                    <a:pt x="138" y="1157"/>
                    <a:pt x="1" y="1251"/>
                  </a:cubicBezTo>
                  <a:cubicBezTo>
                    <a:pt x="43" y="1317"/>
                    <a:pt x="91" y="1379"/>
                    <a:pt x="138" y="1440"/>
                  </a:cubicBezTo>
                  <a:cubicBezTo>
                    <a:pt x="143" y="1450"/>
                    <a:pt x="147" y="1454"/>
                    <a:pt x="152" y="1464"/>
                  </a:cubicBezTo>
                  <a:cubicBezTo>
                    <a:pt x="194" y="1520"/>
                    <a:pt x="237" y="1577"/>
                    <a:pt x="284" y="1629"/>
                  </a:cubicBezTo>
                  <a:cubicBezTo>
                    <a:pt x="284" y="1634"/>
                    <a:pt x="289" y="1634"/>
                    <a:pt x="289" y="1638"/>
                  </a:cubicBezTo>
                  <a:cubicBezTo>
                    <a:pt x="393" y="1756"/>
                    <a:pt x="497" y="1874"/>
                    <a:pt x="605" y="1983"/>
                  </a:cubicBezTo>
                  <a:cubicBezTo>
                    <a:pt x="1002" y="1775"/>
                    <a:pt x="1394" y="1553"/>
                    <a:pt x="1743" y="1350"/>
                  </a:cubicBezTo>
                  <a:cubicBezTo>
                    <a:pt x="1786" y="1162"/>
                    <a:pt x="1828" y="1020"/>
                    <a:pt x="1871" y="963"/>
                  </a:cubicBezTo>
                  <a:cubicBezTo>
                    <a:pt x="1871" y="962"/>
                    <a:pt x="1872" y="962"/>
                    <a:pt x="1873" y="962"/>
                  </a:cubicBezTo>
                  <a:cubicBezTo>
                    <a:pt x="1911" y="962"/>
                    <a:pt x="1971" y="2269"/>
                    <a:pt x="2017" y="2932"/>
                  </a:cubicBezTo>
                  <a:cubicBezTo>
                    <a:pt x="2291" y="3055"/>
                    <a:pt x="2579" y="3145"/>
                    <a:pt x="2881" y="3211"/>
                  </a:cubicBezTo>
                  <a:lnTo>
                    <a:pt x="2886" y="3211"/>
                  </a:lnTo>
                  <a:cubicBezTo>
                    <a:pt x="2957" y="3225"/>
                    <a:pt x="3027" y="3239"/>
                    <a:pt x="3094" y="3248"/>
                  </a:cubicBezTo>
                  <a:cubicBezTo>
                    <a:pt x="3103" y="3253"/>
                    <a:pt x="3112" y="3253"/>
                    <a:pt x="3117" y="3253"/>
                  </a:cubicBezTo>
                  <a:cubicBezTo>
                    <a:pt x="3183" y="3267"/>
                    <a:pt x="3249" y="3272"/>
                    <a:pt x="3315" y="3282"/>
                  </a:cubicBezTo>
                  <a:cubicBezTo>
                    <a:pt x="3325" y="3282"/>
                    <a:pt x="3339" y="3286"/>
                    <a:pt x="3348" y="3286"/>
                  </a:cubicBezTo>
                  <a:cubicBezTo>
                    <a:pt x="3415" y="3291"/>
                    <a:pt x="3476" y="3296"/>
                    <a:pt x="3537" y="3300"/>
                  </a:cubicBezTo>
                  <a:cubicBezTo>
                    <a:pt x="3552" y="3300"/>
                    <a:pt x="3570" y="3305"/>
                    <a:pt x="3589" y="3305"/>
                  </a:cubicBezTo>
                  <a:cubicBezTo>
                    <a:pt x="3665" y="3310"/>
                    <a:pt x="3745" y="3315"/>
                    <a:pt x="3825" y="3315"/>
                  </a:cubicBezTo>
                  <a:cubicBezTo>
                    <a:pt x="3877" y="3315"/>
                    <a:pt x="3925" y="3310"/>
                    <a:pt x="3972" y="3310"/>
                  </a:cubicBezTo>
                  <a:cubicBezTo>
                    <a:pt x="3948" y="2951"/>
                    <a:pt x="3863" y="2347"/>
                    <a:pt x="3759" y="1742"/>
                  </a:cubicBezTo>
                  <a:lnTo>
                    <a:pt x="3759" y="1742"/>
                  </a:lnTo>
                  <a:cubicBezTo>
                    <a:pt x="3891" y="2247"/>
                    <a:pt x="3995" y="2795"/>
                    <a:pt x="4094" y="3305"/>
                  </a:cubicBezTo>
                  <a:cubicBezTo>
                    <a:pt x="4179" y="3300"/>
                    <a:pt x="4269" y="3296"/>
                    <a:pt x="4354" y="3286"/>
                  </a:cubicBezTo>
                  <a:cubicBezTo>
                    <a:pt x="4283" y="2899"/>
                    <a:pt x="4198" y="2502"/>
                    <a:pt x="4113" y="2134"/>
                  </a:cubicBezTo>
                  <a:cubicBezTo>
                    <a:pt x="4002" y="1667"/>
                    <a:pt x="3883" y="1242"/>
                    <a:pt x="3777" y="932"/>
                  </a:cubicBezTo>
                  <a:lnTo>
                    <a:pt x="3777" y="932"/>
                  </a:lnTo>
                  <a:cubicBezTo>
                    <a:pt x="3692" y="1059"/>
                    <a:pt x="3589" y="1162"/>
                    <a:pt x="3457" y="1228"/>
                  </a:cubicBezTo>
                  <a:cubicBezTo>
                    <a:pt x="3337" y="1290"/>
                    <a:pt x="3205" y="1320"/>
                    <a:pt x="3069" y="1320"/>
                  </a:cubicBezTo>
                  <a:cubicBezTo>
                    <a:pt x="2564" y="1320"/>
                    <a:pt x="1992" y="915"/>
                    <a:pt x="1653" y="264"/>
                  </a:cubicBezTo>
                  <a:cubicBezTo>
                    <a:pt x="1653" y="264"/>
                    <a:pt x="1653" y="264"/>
                    <a:pt x="1653" y="260"/>
                  </a:cubicBezTo>
                  <a:cubicBezTo>
                    <a:pt x="1852" y="161"/>
                    <a:pt x="2031" y="85"/>
                    <a:pt x="2178" y="38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43"/>
            <p:cNvSpPr/>
            <p:nvPr/>
          </p:nvSpPr>
          <p:spPr>
            <a:xfrm>
              <a:off x="2924428" y="1106308"/>
              <a:ext cx="23008" cy="8979"/>
            </a:xfrm>
            <a:custGeom>
              <a:avLst/>
              <a:gdLst/>
              <a:ahLst/>
              <a:cxnLst/>
              <a:rect l="l" t="t" r="r" b="b"/>
              <a:pathLst>
                <a:path w="246" h="96" extrusionOk="0">
                  <a:moveTo>
                    <a:pt x="246" y="1"/>
                  </a:moveTo>
                  <a:cubicBezTo>
                    <a:pt x="241" y="2"/>
                    <a:pt x="236" y="3"/>
                    <a:pt x="232" y="5"/>
                  </a:cubicBezTo>
                  <a:lnTo>
                    <a:pt x="232" y="5"/>
                  </a:lnTo>
                  <a:cubicBezTo>
                    <a:pt x="237" y="4"/>
                    <a:pt x="242" y="3"/>
                    <a:pt x="246" y="1"/>
                  </a:cubicBezTo>
                  <a:close/>
                  <a:moveTo>
                    <a:pt x="232" y="5"/>
                  </a:moveTo>
                  <a:cubicBezTo>
                    <a:pt x="224" y="6"/>
                    <a:pt x="216" y="7"/>
                    <a:pt x="208" y="10"/>
                  </a:cubicBezTo>
                  <a:cubicBezTo>
                    <a:pt x="208" y="10"/>
                    <a:pt x="206" y="12"/>
                    <a:pt x="203" y="13"/>
                  </a:cubicBezTo>
                  <a:lnTo>
                    <a:pt x="203" y="13"/>
                  </a:lnTo>
                  <a:cubicBezTo>
                    <a:pt x="213" y="10"/>
                    <a:pt x="222" y="8"/>
                    <a:pt x="232" y="5"/>
                  </a:cubicBezTo>
                  <a:close/>
                  <a:moveTo>
                    <a:pt x="203" y="13"/>
                  </a:moveTo>
                  <a:cubicBezTo>
                    <a:pt x="202" y="14"/>
                    <a:pt x="200" y="14"/>
                    <a:pt x="199" y="15"/>
                  </a:cubicBezTo>
                  <a:lnTo>
                    <a:pt x="199" y="15"/>
                  </a:lnTo>
                  <a:cubicBezTo>
                    <a:pt x="200" y="15"/>
                    <a:pt x="202" y="14"/>
                    <a:pt x="203" y="13"/>
                  </a:cubicBezTo>
                  <a:close/>
                  <a:moveTo>
                    <a:pt x="199" y="15"/>
                  </a:moveTo>
                  <a:cubicBezTo>
                    <a:pt x="199" y="15"/>
                    <a:pt x="199" y="15"/>
                    <a:pt x="198" y="15"/>
                  </a:cubicBezTo>
                  <a:cubicBezTo>
                    <a:pt x="194" y="16"/>
                    <a:pt x="189" y="18"/>
                    <a:pt x="184" y="20"/>
                  </a:cubicBezTo>
                  <a:lnTo>
                    <a:pt x="184" y="20"/>
                  </a:lnTo>
                  <a:cubicBezTo>
                    <a:pt x="189" y="18"/>
                    <a:pt x="194" y="16"/>
                    <a:pt x="199" y="15"/>
                  </a:cubicBezTo>
                  <a:close/>
                  <a:moveTo>
                    <a:pt x="184" y="20"/>
                  </a:moveTo>
                  <a:cubicBezTo>
                    <a:pt x="179" y="21"/>
                    <a:pt x="173" y="23"/>
                    <a:pt x="168" y="25"/>
                  </a:cubicBezTo>
                  <a:lnTo>
                    <a:pt x="168" y="25"/>
                  </a:lnTo>
                  <a:cubicBezTo>
                    <a:pt x="173" y="23"/>
                    <a:pt x="179" y="21"/>
                    <a:pt x="184" y="20"/>
                  </a:cubicBezTo>
                  <a:close/>
                  <a:moveTo>
                    <a:pt x="168" y="25"/>
                  </a:moveTo>
                  <a:lnTo>
                    <a:pt x="168" y="25"/>
                  </a:lnTo>
                  <a:cubicBezTo>
                    <a:pt x="149" y="31"/>
                    <a:pt x="130" y="37"/>
                    <a:pt x="109" y="43"/>
                  </a:cubicBezTo>
                  <a:cubicBezTo>
                    <a:pt x="109" y="43"/>
                    <a:pt x="109" y="45"/>
                    <a:pt x="109" y="46"/>
                  </a:cubicBezTo>
                  <a:lnTo>
                    <a:pt x="109" y="46"/>
                  </a:lnTo>
                  <a:cubicBezTo>
                    <a:pt x="129" y="38"/>
                    <a:pt x="148" y="31"/>
                    <a:pt x="168" y="25"/>
                  </a:cubicBezTo>
                  <a:close/>
                  <a:moveTo>
                    <a:pt x="109" y="46"/>
                  </a:moveTo>
                  <a:cubicBezTo>
                    <a:pt x="87" y="54"/>
                    <a:pt x="65" y="63"/>
                    <a:pt x="44" y="73"/>
                  </a:cubicBezTo>
                  <a:lnTo>
                    <a:pt x="44" y="73"/>
                  </a:lnTo>
                  <a:cubicBezTo>
                    <a:pt x="65" y="64"/>
                    <a:pt x="87" y="56"/>
                    <a:pt x="109" y="48"/>
                  </a:cubicBezTo>
                  <a:cubicBezTo>
                    <a:pt x="109" y="48"/>
                    <a:pt x="109" y="47"/>
                    <a:pt x="109" y="46"/>
                  </a:cubicBezTo>
                  <a:close/>
                  <a:moveTo>
                    <a:pt x="44" y="73"/>
                  </a:moveTo>
                  <a:cubicBezTo>
                    <a:pt x="29" y="80"/>
                    <a:pt x="14" y="87"/>
                    <a:pt x="0" y="95"/>
                  </a:cubicBezTo>
                  <a:cubicBezTo>
                    <a:pt x="15" y="87"/>
                    <a:pt x="29" y="80"/>
                    <a:pt x="44" y="73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43"/>
            <p:cNvSpPr/>
            <p:nvPr/>
          </p:nvSpPr>
          <p:spPr>
            <a:xfrm>
              <a:off x="3028152" y="1135489"/>
              <a:ext cx="17771" cy="20857"/>
            </a:xfrm>
            <a:custGeom>
              <a:avLst/>
              <a:gdLst/>
              <a:ahLst/>
              <a:cxnLst/>
              <a:rect l="l" t="t" r="r" b="b"/>
              <a:pathLst>
                <a:path w="190" h="223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10"/>
                    <a:pt x="20" y="19"/>
                    <a:pt x="29" y="33"/>
                  </a:cubicBezTo>
                  <a:cubicBezTo>
                    <a:pt x="86" y="85"/>
                    <a:pt x="138" y="147"/>
                    <a:pt x="190" y="222"/>
                  </a:cubicBezTo>
                  <a:cubicBezTo>
                    <a:pt x="138" y="142"/>
                    <a:pt x="81" y="76"/>
                    <a:pt x="24" y="24"/>
                  </a:cubicBezTo>
                  <a:cubicBezTo>
                    <a:pt x="15" y="14"/>
                    <a:pt x="10" y="5"/>
                    <a:pt x="1" y="0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43"/>
            <p:cNvSpPr/>
            <p:nvPr/>
          </p:nvSpPr>
          <p:spPr>
            <a:xfrm>
              <a:off x="2770292" y="1205168"/>
              <a:ext cx="132064" cy="184348"/>
            </a:xfrm>
            <a:custGeom>
              <a:avLst/>
              <a:gdLst/>
              <a:ahLst/>
              <a:cxnLst/>
              <a:rect l="l" t="t" r="r" b="b"/>
              <a:pathLst>
                <a:path w="1412" h="1971" extrusionOk="0">
                  <a:moveTo>
                    <a:pt x="1268" y="0"/>
                  </a:moveTo>
                  <a:cubicBezTo>
                    <a:pt x="1267" y="0"/>
                    <a:pt x="1266" y="0"/>
                    <a:pt x="1266" y="1"/>
                  </a:cubicBezTo>
                  <a:cubicBezTo>
                    <a:pt x="1223" y="58"/>
                    <a:pt x="1181" y="200"/>
                    <a:pt x="1138" y="388"/>
                  </a:cubicBezTo>
                  <a:cubicBezTo>
                    <a:pt x="789" y="591"/>
                    <a:pt x="397" y="813"/>
                    <a:pt x="0" y="1021"/>
                  </a:cubicBezTo>
                  <a:cubicBezTo>
                    <a:pt x="52" y="1068"/>
                    <a:pt x="104" y="1116"/>
                    <a:pt x="151" y="1163"/>
                  </a:cubicBezTo>
                  <a:cubicBezTo>
                    <a:pt x="156" y="1163"/>
                    <a:pt x="156" y="1163"/>
                    <a:pt x="156" y="1167"/>
                  </a:cubicBezTo>
                  <a:cubicBezTo>
                    <a:pt x="208" y="1210"/>
                    <a:pt x="260" y="1257"/>
                    <a:pt x="312" y="1300"/>
                  </a:cubicBezTo>
                  <a:cubicBezTo>
                    <a:pt x="350" y="1276"/>
                    <a:pt x="392" y="1257"/>
                    <a:pt x="430" y="1234"/>
                  </a:cubicBezTo>
                  <a:cubicBezTo>
                    <a:pt x="666" y="1101"/>
                    <a:pt x="874" y="969"/>
                    <a:pt x="1048" y="856"/>
                  </a:cubicBezTo>
                  <a:lnTo>
                    <a:pt x="1048" y="856"/>
                  </a:lnTo>
                  <a:cubicBezTo>
                    <a:pt x="1034" y="927"/>
                    <a:pt x="1025" y="997"/>
                    <a:pt x="1015" y="1068"/>
                  </a:cubicBezTo>
                  <a:cubicBezTo>
                    <a:pt x="1011" y="1073"/>
                    <a:pt x="1011" y="1078"/>
                    <a:pt x="1006" y="1087"/>
                  </a:cubicBezTo>
                  <a:cubicBezTo>
                    <a:pt x="978" y="1172"/>
                    <a:pt x="949" y="1262"/>
                    <a:pt x="916" y="1347"/>
                  </a:cubicBezTo>
                  <a:cubicBezTo>
                    <a:pt x="902" y="1389"/>
                    <a:pt x="888" y="1427"/>
                    <a:pt x="874" y="1470"/>
                  </a:cubicBezTo>
                  <a:cubicBezTo>
                    <a:pt x="855" y="1517"/>
                    <a:pt x="841" y="1564"/>
                    <a:pt x="822" y="1611"/>
                  </a:cubicBezTo>
                  <a:cubicBezTo>
                    <a:pt x="817" y="1625"/>
                    <a:pt x="812" y="1640"/>
                    <a:pt x="808" y="1654"/>
                  </a:cubicBezTo>
                  <a:lnTo>
                    <a:pt x="803" y="1654"/>
                  </a:lnTo>
                  <a:cubicBezTo>
                    <a:pt x="836" y="1673"/>
                    <a:pt x="864" y="1692"/>
                    <a:pt x="893" y="1706"/>
                  </a:cubicBezTo>
                  <a:cubicBezTo>
                    <a:pt x="921" y="1725"/>
                    <a:pt x="949" y="1739"/>
                    <a:pt x="978" y="1758"/>
                  </a:cubicBezTo>
                  <a:cubicBezTo>
                    <a:pt x="1006" y="1772"/>
                    <a:pt x="1034" y="1791"/>
                    <a:pt x="1067" y="1805"/>
                  </a:cubicBezTo>
                  <a:cubicBezTo>
                    <a:pt x="1096" y="1819"/>
                    <a:pt x="1129" y="1838"/>
                    <a:pt x="1162" y="1852"/>
                  </a:cubicBezTo>
                  <a:cubicBezTo>
                    <a:pt x="1185" y="1866"/>
                    <a:pt x="1214" y="1880"/>
                    <a:pt x="1242" y="1895"/>
                  </a:cubicBezTo>
                  <a:cubicBezTo>
                    <a:pt x="1299" y="1923"/>
                    <a:pt x="1355" y="1947"/>
                    <a:pt x="1412" y="1970"/>
                  </a:cubicBezTo>
                  <a:cubicBezTo>
                    <a:pt x="1366" y="1307"/>
                    <a:pt x="1306" y="0"/>
                    <a:pt x="1268" y="0"/>
                  </a:cubicBezTo>
                  <a:close/>
                </a:path>
              </a:pathLst>
            </a:custGeom>
            <a:solidFill>
              <a:srgbClr val="FFB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43"/>
            <p:cNvSpPr/>
            <p:nvPr/>
          </p:nvSpPr>
          <p:spPr>
            <a:xfrm>
              <a:off x="2868310" y="1115193"/>
              <a:ext cx="198845" cy="123460"/>
            </a:xfrm>
            <a:custGeom>
              <a:avLst/>
              <a:gdLst/>
              <a:ahLst/>
              <a:cxnLst/>
              <a:rect l="l" t="t" r="r" b="b"/>
              <a:pathLst>
                <a:path w="2126" h="1320" extrusionOk="0">
                  <a:moveTo>
                    <a:pt x="1710" y="217"/>
                  </a:moveTo>
                  <a:lnTo>
                    <a:pt x="1710" y="217"/>
                  </a:lnTo>
                  <a:cubicBezTo>
                    <a:pt x="1719" y="227"/>
                    <a:pt x="1728" y="237"/>
                    <a:pt x="1736" y="248"/>
                  </a:cubicBezTo>
                  <a:lnTo>
                    <a:pt x="1736" y="248"/>
                  </a:lnTo>
                  <a:cubicBezTo>
                    <a:pt x="1727" y="235"/>
                    <a:pt x="1718" y="226"/>
                    <a:pt x="1710" y="217"/>
                  </a:cubicBezTo>
                  <a:close/>
                  <a:moveTo>
                    <a:pt x="1736" y="248"/>
                  </a:moveTo>
                  <a:lnTo>
                    <a:pt x="1736" y="248"/>
                  </a:lnTo>
                  <a:cubicBezTo>
                    <a:pt x="1737" y="248"/>
                    <a:pt x="1737" y="249"/>
                    <a:pt x="1738" y="250"/>
                  </a:cubicBezTo>
                  <a:cubicBezTo>
                    <a:pt x="1739" y="251"/>
                    <a:pt x="1739" y="251"/>
                    <a:pt x="1740" y="252"/>
                  </a:cubicBezTo>
                  <a:lnTo>
                    <a:pt x="1740" y="252"/>
                  </a:lnTo>
                  <a:cubicBezTo>
                    <a:pt x="1739" y="250"/>
                    <a:pt x="1737" y="249"/>
                    <a:pt x="1736" y="248"/>
                  </a:cubicBezTo>
                  <a:close/>
                  <a:moveTo>
                    <a:pt x="600" y="0"/>
                  </a:moveTo>
                  <a:cubicBezTo>
                    <a:pt x="572" y="14"/>
                    <a:pt x="548" y="24"/>
                    <a:pt x="525" y="38"/>
                  </a:cubicBezTo>
                  <a:cubicBezTo>
                    <a:pt x="378" y="85"/>
                    <a:pt x="199" y="161"/>
                    <a:pt x="0" y="26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339" y="915"/>
                    <a:pt x="911" y="1320"/>
                    <a:pt x="1416" y="1320"/>
                  </a:cubicBezTo>
                  <a:cubicBezTo>
                    <a:pt x="1552" y="1320"/>
                    <a:pt x="1684" y="1290"/>
                    <a:pt x="1804" y="1228"/>
                  </a:cubicBezTo>
                  <a:cubicBezTo>
                    <a:pt x="1936" y="1162"/>
                    <a:pt x="2040" y="1058"/>
                    <a:pt x="2125" y="930"/>
                  </a:cubicBezTo>
                  <a:cubicBezTo>
                    <a:pt x="2078" y="798"/>
                    <a:pt x="2031" y="685"/>
                    <a:pt x="1993" y="600"/>
                  </a:cubicBezTo>
                  <a:cubicBezTo>
                    <a:pt x="1993" y="595"/>
                    <a:pt x="1988" y="595"/>
                    <a:pt x="1988" y="595"/>
                  </a:cubicBezTo>
                  <a:cubicBezTo>
                    <a:pt x="1984" y="581"/>
                    <a:pt x="1979" y="571"/>
                    <a:pt x="1974" y="557"/>
                  </a:cubicBezTo>
                  <a:cubicBezTo>
                    <a:pt x="1965" y="548"/>
                    <a:pt x="1960" y="538"/>
                    <a:pt x="1955" y="529"/>
                  </a:cubicBezTo>
                  <a:cubicBezTo>
                    <a:pt x="1955" y="529"/>
                    <a:pt x="1955" y="524"/>
                    <a:pt x="1950" y="524"/>
                  </a:cubicBezTo>
                  <a:cubicBezTo>
                    <a:pt x="1936" y="496"/>
                    <a:pt x="1917" y="467"/>
                    <a:pt x="1903" y="444"/>
                  </a:cubicBezTo>
                  <a:cubicBezTo>
                    <a:pt x="1903" y="444"/>
                    <a:pt x="1899" y="439"/>
                    <a:pt x="1899" y="439"/>
                  </a:cubicBezTo>
                  <a:cubicBezTo>
                    <a:pt x="1847" y="364"/>
                    <a:pt x="1796" y="303"/>
                    <a:pt x="1740" y="252"/>
                  </a:cubicBezTo>
                  <a:lnTo>
                    <a:pt x="1740" y="252"/>
                  </a:lnTo>
                  <a:cubicBezTo>
                    <a:pt x="1773" y="292"/>
                    <a:pt x="1798" y="330"/>
                    <a:pt x="1809" y="359"/>
                  </a:cubicBezTo>
                  <a:lnTo>
                    <a:pt x="1398" y="911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B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43"/>
            <p:cNvSpPr/>
            <p:nvPr/>
          </p:nvSpPr>
          <p:spPr>
            <a:xfrm>
              <a:off x="2924428" y="1106308"/>
              <a:ext cx="113078" cy="94185"/>
            </a:xfrm>
            <a:custGeom>
              <a:avLst/>
              <a:gdLst/>
              <a:ahLst/>
              <a:cxnLst/>
              <a:rect l="l" t="t" r="r" b="b"/>
              <a:pathLst>
                <a:path w="1209" h="1007" extrusionOk="0">
                  <a:moveTo>
                    <a:pt x="246" y="1"/>
                  </a:moveTo>
                  <a:cubicBezTo>
                    <a:pt x="236" y="5"/>
                    <a:pt x="222" y="5"/>
                    <a:pt x="208" y="10"/>
                  </a:cubicBezTo>
                  <a:cubicBezTo>
                    <a:pt x="208" y="10"/>
                    <a:pt x="203" y="15"/>
                    <a:pt x="198" y="15"/>
                  </a:cubicBezTo>
                  <a:cubicBezTo>
                    <a:pt x="170" y="24"/>
                    <a:pt x="142" y="34"/>
                    <a:pt x="109" y="43"/>
                  </a:cubicBezTo>
                  <a:cubicBezTo>
                    <a:pt x="109" y="43"/>
                    <a:pt x="109" y="48"/>
                    <a:pt x="109" y="48"/>
                  </a:cubicBezTo>
                  <a:cubicBezTo>
                    <a:pt x="71" y="62"/>
                    <a:pt x="33" y="76"/>
                    <a:pt x="0" y="95"/>
                  </a:cubicBezTo>
                  <a:lnTo>
                    <a:pt x="798" y="1006"/>
                  </a:lnTo>
                  <a:lnTo>
                    <a:pt x="1209" y="454"/>
                  </a:lnTo>
                  <a:cubicBezTo>
                    <a:pt x="1195" y="416"/>
                    <a:pt x="1157" y="364"/>
                    <a:pt x="1110" y="312"/>
                  </a:cubicBezTo>
                  <a:lnTo>
                    <a:pt x="779" y="69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43"/>
            <p:cNvSpPr/>
            <p:nvPr/>
          </p:nvSpPr>
          <p:spPr>
            <a:xfrm>
              <a:off x="2947342" y="991455"/>
              <a:ext cx="83990" cy="179391"/>
            </a:xfrm>
            <a:custGeom>
              <a:avLst/>
              <a:gdLst/>
              <a:ahLst/>
              <a:cxnLst/>
              <a:rect l="l" t="t" r="r" b="b"/>
              <a:pathLst>
                <a:path w="898" h="1918" extrusionOk="0">
                  <a:moveTo>
                    <a:pt x="374" y="1"/>
                  </a:moveTo>
                  <a:lnTo>
                    <a:pt x="1" y="1229"/>
                  </a:lnTo>
                  <a:lnTo>
                    <a:pt x="534" y="1918"/>
                  </a:lnTo>
                  <a:lnTo>
                    <a:pt x="865" y="1540"/>
                  </a:lnTo>
                  <a:lnTo>
                    <a:pt x="865" y="1536"/>
                  </a:lnTo>
                  <a:cubicBezTo>
                    <a:pt x="874" y="1422"/>
                    <a:pt x="884" y="1314"/>
                    <a:pt x="898" y="1205"/>
                  </a:cubicBezTo>
                  <a:cubicBezTo>
                    <a:pt x="695" y="893"/>
                    <a:pt x="435" y="426"/>
                    <a:pt x="374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43"/>
            <p:cNvSpPr/>
            <p:nvPr/>
          </p:nvSpPr>
          <p:spPr>
            <a:xfrm>
              <a:off x="3045829" y="830304"/>
              <a:ext cx="144036" cy="142727"/>
            </a:xfrm>
            <a:custGeom>
              <a:avLst/>
              <a:gdLst/>
              <a:ahLst/>
              <a:cxnLst/>
              <a:rect l="l" t="t" r="r" b="b"/>
              <a:pathLst>
                <a:path w="1540" h="1526" extrusionOk="0">
                  <a:moveTo>
                    <a:pt x="1403" y="1"/>
                  </a:moveTo>
                  <a:cubicBezTo>
                    <a:pt x="1379" y="100"/>
                    <a:pt x="1341" y="194"/>
                    <a:pt x="1285" y="274"/>
                  </a:cubicBezTo>
                  <a:cubicBezTo>
                    <a:pt x="1129" y="515"/>
                    <a:pt x="869" y="643"/>
                    <a:pt x="619" y="770"/>
                  </a:cubicBezTo>
                  <a:lnTo>
                    <a:pt x="841" y="789"/>
                  </a:lnTo>
                  <a:cubicBezTo>
                    <a:pt x="893" y="799"/>
                    <a:pt x="931" y="846"/>
                    <a:pt x="917" y="898"/>
                  </a:cubicBezTo>
                  <a:lnTo>
                    <a:pt x="893" y="1006"/>
                  </a:lnTo>
                  <a:cubicBezTo>
                    <a:pt x="884" y="1055"/>
                    <a:pt x="833" y="1092"/>
                    <a:pt x="784" y="1092"/>
                  </a:cubicBezTo>
                  <a:cubicBezTo>
                    <a:pt x="781" y="1092"/>
                    <a:pt x="778" y="1092"/>
                    <a:pt x="775" y="1091"/>
                  </a:cubicBezTo>
                  <a:lnTo>
                    <a:pt x="331" y="1039"/>
                  </a:lnTo>
                  <a:cubicBezTo>
                    <a:pt x="284" y="1035"/>
                    <a:pt x="251" y="1002"/>
                    <a:pt x="251" y="954"/>
                  </a:cubicBezTo>
                  <a:cubicBezTo>
                    <a:pt x="218" y="973"/>
                    <a:pt x="185" y="992"/>
                    <a:pt x="147" y="1011"/>
                  </a:cubicBezTo>
                  <a:lnTo>
                    <a:pt x="152" y="1011"/>
                  </a:lnTo>
                  <a:cubicBezTo>
                    <a:pt x="100" y="1039"/>
                    <a:pt x="48" y="1072"/>
                    <a:pt x="1" y="1105"/>
                  </a:cubicBezTo>
                  <a:lnTo>
                    <a:pt x="326" y="1200"/>
                  </a:lnTo>
                  <a:cubicBezTo>
                    <a:pt x="351" y="1160"/>
                    <a:pt x="382" y="1136"/>
                    <a:pt x="408" y="1136"/>
                  </a:cubicBezTo>
                  <a:cubicBezTo>
                    <a:pt x="412" y="1136"/>
                    <a:pt x="417" y="1137"/>
                    <a:pt x="421" y="1139"/>
                  </a:cubicBezTo>
                  <a:cubicBezTo>
                    <a:pt x="444" y="1143"/>
                    <a:pt x="463" y="1186"/>
                    <a:pt x="463" y="1238"/>
                  </a:cubicBezTo>
                  <a:lnTo>
                    <a:pt x="987" y="1393"/>
                  </a:lnTo>
                  <a:lnTo>
                    <a:pt x="987" y="1389"/>
                  </a:lnTo>
                  <a:lnTo>
                    <a:pt x="1157" y="1441"/>
                  </a:lnTo>
                  <a:lnTo>
                    <a:pt x="1247" y="1469"/>
                  </a:lnTo>
                  <a:cubicBezTo>
                    <a:pt x="1277" y="1426"/>
                    <a:pt x="1312" y="1402"/>
                    <a:pt x="1339" y="1402"/>
                  </a:cubicBezTo>
                  <a:cubicBezTo>
                    <a:pt x="1341" y="1402"/>
                    <a:pt x="1344" y="1403"/>
                    <a:pt x="1346" y="1403"/>
                  </a:cubicBezTo>
                  <a:cubicBezTo>
                    <a:pt x="1374" y="1412"/>
                    <a:pt x="1389" y="1455"/>
                    <a:pt x="1389" y="1507"/>
                  </a:cubicBezTo>
                  <a:lnTo>
                    <a:pt x="1445" y="1526"/>
                  </a:lnTo>
                  <a:cubicBezTo>
                    <a:pt x="1455" y="1478"/>
                    <a:pt x="1464" y="1436"/>
                    <a:pt x="1469" y="1393"/>
                  </a:cubicBezTo>
                  <a:lnTo>
                    <a:pt x="1252" y="1214"/>
                  </a:lnTo>
                  <a:cubicBezTo>
                    <a:pt x="1223" y="1186"/>
                    <a:pt x="1219" y="1129"/>
                    <a:pt x="1247" y="1082"/>
                  </a:cubicBezTo>
                  <a:lnTo>
                    <a:pt x="1304" y="987"/>
                  </a:lnTo>
                  <a:cubicBezTo>
                    <a:pt x="1323" y="959"/>
                    <a:pt x="1350" y="941"/>
                    <a:pt x="1376" y="941"/>
                  </a:cubicBezTo>
                  <a:cubicBezTo>
                    <a:pt x="1389" y="941"/>
                    <a:pt x="1401" y="945"/>
                    <a:pt x="1412" y="954"/>
                  </a:cubicBezTo>
                  <a:lnTo>
                    <a:pt x="1511" y="1039"/>
                  </a:lnTo>
                  <a:cubicBezTo>
                    <a:pt x="1521" y="917"/>
                    <a:pt x="1526" y="794"/>
                    <a:pt x="1530" y="681"/>
                  </a:cubicBezTo>
                  <a:cubicBezTo>
                    <a:pt x="1540" y="440"/>
                    <a:pt x="1493" y="204"/>
                    <a:pt x="1403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43"/>
            <p:cNvSpPr/>
            <p:nvPr/>
          </p:nvSpPr>
          <p:spPr>
            <a:xfrm>
              <a:off x="2966329" y="893904"/>
              <a:ext cx="187341" cy="243833"/>
            </a:xfrm>
            <a:custGeom>
              <a:avLst/>
              <a:gdLst/>
              <a:ahLst/>
              <a:cxnLst/>
              <a:rect l="l" t="t" r="r" b="b"/>
              <a:pathLst>
                <a:path w="2003" h="2607" extrusionOk="0">
                  <a:moveTo>
                    <a:pt x="280" y="170"/>
                  </a:moveTo>
                  <a:cubicBezTo>
                    <a:pt x="281" y="170"/>
                    <a:pt x="283" y="170"/>
                    <a:pt x="284" y="171"/>
                  </a:cubicBezTo>
                  <a:cubicBezTo>
                    <a:pt x="378" y="175"/>
                    <a:pt x="444" y="331"/>
                    <a:pt x="435" y="515"/>
                  </a:cubicBezTo>
                  <a:cubicBezTo>
                    <a:pt x="426" y="652"/>
                    <a:pt x="378" y="765"/>
                    <a:pt x="317" y="817"/>
                  </a:cubicBezTo>
                  <a:cubicBezTo>
                    <a:pt x="336" y="780"/>
                    <a:pt x="350" y="732"/>
                    <a:pt x="350" y="676"/>
                  </a:cubicBezTo>
                  <a:cubicBezTo>
                    <a:pt x="359" y="558"/>
                    <a:pt x="317" y="459"/>
                    <a:pt x="256" y="459"/>
                  </a:cubicBezTo>
                  <a:cubicBezTo>
                    <a:pt x="254" y="458"/>
                    <a:pt x="253" y="458"/>
                    <a:pt x="252" y="458"/>
                  </a:cubicBezTo>
                  <a:cubicBezTo>
                    <a:pt x="196" y="458"/>
                    <a:pt x="147" y="551"/>
                    <a:pt x="138" y="666"/>
                  </a:cubicBezTo>
                  <a:cubicBezTo>
                    <a:pt x="138" y="695"/>
                    <a:pt x="138" y="723"/>
                    <a:pt x="142" y="747"/>
                  </a:cubicBezTo>
                  <a:cubicBezTo>
                    <a:pt x="114" y="680"/>
                    <a:pt x="95" y="595"/>
                    <a:pt x="100" y="496"/>
                  </a:cubicBezTo>
                  <a:cubicBezTo>
                    <a:pt x="109" y="315"/>
                    <a:pt x="192" y="170"/>
                    <a:pt x="280" y="170"/>
                  </a:cubicBezTo>
                  <a:close/>
                  <a:moveTo>
                    <a:pt x="978" y="1544"/>
                  </a:moveTo>
                  <a:lnTo>
                    <a:pt x="1587" y="1771"/>
                  </a:lnTo>
                  <a:cubicBezTo>
                    <a:pt x="1587" y="1771"/>
                    <a:pt x="1463" y="2051"/>
                    <a:pt x="1240" y="2051"/>
                  </a:cubicBezTo>
                  <a:cubicBezTo>
                    <a:pt x="1221" y="2051"/>
                    <a:pt x="1202" y="2049"/>
                    <a:pt x="1181" y="2045"/>
                  </a:cubicBezTo>
                  <a:cubicBezTo>
                    <a:pt x="917" y="1984"/>
                    <a:pt x="978" y="1545"/>
                    <a:pt x="978" y="1544"/>
                  </a:cubicBezTo>
                  <a:close/>
                  <a:moveTo>
                    <a:pt x="285" y="0"/>
                  </a:moveTo>
                  <a:cubicBezTo>
                    <a:pt x="151" y="0"/>
                    <a:pt x="33" y="219"/>
                    <a:pt x="15" y="492"/>
                  </a:cubicBezTo>
                  <a:cubicBezTo>
                    <a:pt x="1" y="742"/>
                    <a:pt x="81" y="954"/>
                    <a:pt x="194" y="1002"/>
                  </a:cubicBezTo>
                  <a:cubicBezTo>
                    <a:pt x="185" y="1011"/>
                    <a:pt x="175" y="1020"/>
                    <a:pt x="171" y="1035"/>
                  </a:cubicBezTo>
                  <a:cubicBezTo>
                    <a:pt x="171" y="1039"/>
                    <a:pt x="171" y="1039"/>
                    <a:pt x="171" y="1044"/>
                  </a:cubicBezTo>
                  <a:cubicBezTo>
                    <a:pt x="232" y="1469"/>
                    <a:pt x="492" y="1936"/>
                    <a:pt x="695" y="2248"/>
                  </a:cubicBezTo>
                  <a:cubicBezTo>
                    <a:pt x="832" y="2465"/>
                    <a:pt x="945" y="2607"/>
                    <a:pt x="945" y="2607"/>
                  </a:cubicBezTo>
                  <a:cubicBezTo>
                    <a:pt x="1469" y="2234"/>
                    <a:pt x="1795" y="1875"/>
                    <a:pt x="2003" y="1540"/>
                  </a:cubicBezTo>
                  <a:lnTo>
                    <a:pt x="2003" y="1540"/>
                  </a:lnTo>
                  <a:cubicBezTo>
                    <a:pt x="1989" y="1542"/>
                    <a:pt x="1974" y="1543"/>
                    <a:pt x="1960" y="1543"/>
                  </a:cubicBezTo>
                  <a:cubicBezTo>
                    <a:pt x="1939" y="1543"/>
                    <a:pt x="1918" y="1541"/>
                    <a:pt x="1899" y="1535"/>
                  </a:cubicBezTo>
                  <a:lnTo>
                    <a:pt x="1818" y="1511"/>
                  </a:lnTo>
                  <a:cubicBezTo>
                    <a:pt x="1762" y="1493"/>
                    <a:pt x="1719" y="1455"/>
                    <a:pt x="1691" y="1408"/>
                  </a:cubicBezTo>
                  <a:cubicBezTo>
                    <a:pt x="1672" y="1451"/>
                    <a:pt x="1639" y="1478"/>
                    <a:pt x="1587" y="1478"/>
                  </a:cubicBezTo>
                  <a:cubicBezTo>
                    <a:pt x="1548" y="1478"/>
                    <a:pt x="1499" y="1463"/>
                    <a:pt x="1436" y="1426"/>
                  </a:cubicBezTo>
                  <a:cubicBezTo>
                    <a:pt x="1436" y="1417"/>
                    <a:pt x="1441" y="1412"/>
                    <a:pt x="1441" y="1403"/>
                  </a:cubicBezTo>
                  <a:cubicBezTo>
                    <a:pt x="1471" y="1415"/>
                    <a:pt x="1497" y="1420"/>
                    <a:pt x="1520" y="1420"/>
                  </a:cubicBezTo>
                  <a:cubicBezTo>
                    <a:pt x="1673" y="1420"/>
                    <a:pt x="1658" y="1167"/>
                    <a:pt x="1625" y="1006"/>
                  </a:cubicBezTo>
                  <a:cubicBezTo>
                    <a:pt x="1648" y="978"/>
                    <a:pt x="1667" y="959"/>
                    <a:pt x="1667" y="959"/>
                  </a:cubicBezTo>
                  <a:cubicBezTo>
                    <a:pt x="1677" y="987"/>
                    <a:pt x="1691" y="1049"/>
                    <a:pt x="1705" y="1120"/>
                  </a:cubicBezTo>
                  <a:lnTo>
                    <a:pt x="1795" y="841"/>
                  </a:lnTo>
                  <a:lnTo>
                    <a:pt x="1644" y="794"/>
                  </a:lnTo>
                  <a:lnTo>
                    <a:pt x="1512" y="1205"/>
                  </a:lnTo>
                  <a:cubicBezTo>
                    <a:pt x="1476" y="1308"/>
                    <a:pt x="1383" y="1378"/>
                    <a:pt x="1290" y="1378"/>
                  </a:cubicBezTo>
                  <a:cubicBezTo>
                    <a:pt x="1273" y="1378"/>
                    <a:pt x="1255" y="1375"/>
                    <a:pt x="1238" y="1370"/>
                  </a:cubicBezTo>
                  <a:lnTo>
                    <a:pt x="1020" y="1304"/>
                  </a:lnTo>
                  <a:cubicBezTo>
                    <a:pt x="912" y="1271"/>
                    <a:pt x="851" y="1143"/>
                    <a:pt x="888" y="1020"/>
                  </a:cubicBezTo>
                  <a:lnTo>
                    <a:pt x="1016" y="614"/>
                  </a:lnTo>
                  <a:lnTo>
                    <a:pt x="709" y="525"/>
                  </a:lnTo>
                  <a:cubicBezTo>
                    <a:pt x="633" y="581"/>
                    <a:pt x="563" y="638"/>
                    <a:pt x="492" y="699"/>
                  </a:cubicBezTo>
                  <a:cubicBezTo>
                    <a:pt x="506" y="643"/>
                    <a:pt x="515" y="581"/>
                    <a:pt x="520" y="520"/>
                  </a:cubicBezTo>
                  <a:cubicBezTo>
                    <a:pt x="520" y="501"/>
                    <a:pt x="520" y="487"/>
                    <a:pt x="520" y="468"/>
                  </a:cubicBezTo>
                  <a:cubicBezTo>
                    <a:pt x="520" y="421"/>
                    <a:pt x="515" y="374"/>
                    <a:pt x="511" y="326"/>
                  </a:cubicBezTo>
                  <a:cubicBezTo>
                    <a:pt x="482" y="142"/>
                    <a:pt x="402" y="5"/>
                    <a:pt x="293" y="1"/>
                  </a:cubicBezTo>
                  <a:cubicBezTo>
                    <a:pt x="291" y="0"/>
                    <a:pt x="288" y="0"/>
                    <a:pt x="28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43"/>
            <p:cNvSpPr/>
            <p:nvPr/>
          </p:nvSpPr>
          <p:spPr>
            <a:xfrm>
              <a:off x="2974747" y="754172"/>
              <a:ext cx="204550" cy="170786"/>
            </a:xfrm>
            <a:custGeom>
              <a:avLst/>
              <a:gdLst/>
              <a:ahLst/>
              <a:cxnLst/>
              <a:rect l="l" t="t" r="r" b="b"/>
              <a:pathLst>
                <a:path w="2187" h="1826" extrusionOk="0">
                  <a:moveTo>
                    <a:pt x="1478" y="1"/>
                  </a:moveTo>
                  <a:cubicBezTo>
                    <a:pt x="992" y="1"/>
                    <a:pt x="570" y="176"/>
                    <a:pt x="246" y="607"/>
                  </a:cubicBezTo>
                  <a:cubicBezTo>
                    <a:pt x="137" y="711"/>
                    <a:pt x="57" y="838"/>
                    <a:pt x="0" y="975"/>
                  </a:cubicBezTo>
                  <a:cubicBezTo>
                    <a:pt x="194" y="1367"/>
                    <a:pt x="543" y="1740"/>
                    <a:pt x="907" y="1825"/>
                  </a:cubicBezTo>
                  <a:cubicBezTo>
                    <a:pt x="945" y="1806"/>
                    <a:pt x="978" y="1787"/>
                    <a:pt x="1011" y="1768"/>
                  </a:cubicBezTo>
                  <a:cubicBezTo>
                    <a:pt x="1011" y="1764"/>
                    <a:pt x="1011" y="1754"/>
                    <a:pt x="1011" y="1750"/>
                  </a:cubicBezTo>
                  <a:lnTo>
                    <a:pt x="1034" y="1646"/>
                  </a:lnTo>
                  <a:cubicBezTo>
                    <a:pt x="1043" y="1595"/>
                    <a:pt x="1089" y="1559"/>
                    <a:pt x="1136" y="1559"/>
                  </a:cubicBezTo>
                  <a:cubicBezTo>
                    <a:pt x="1142" y="1559"/>
                    <a:pt x="1147" y="1560"/>
                    <a:pt x="1152" y="1561"/>
                  </a:cubicBezTo>
                  <a:lnTo>
                    <a:pt x="1379" y="1584"/>
                  </a:lnTo>
                  <a:cubicBezTo>
                    <a:pt x="1629" y="1457"/>
                    <a:pt x="1889" y="1329"/>
                    <a:pt x="2045" y="1088"/>
                  </a:cubicBezTo>
                  <a:cubicBezTo>
                    <a:pt x="2101" y="1008"/>
                    <a:pt x="2139" y="914"/>
                    <a:pt x="2163" y="815"/>
                  </a:cubicBezTo>
                  <a:cubicBezTo>
                    <a:pt x="2182" y="720"/>
                    <a:pt x="2186" y="621"/>
                    <a:pt x="2172" y="527"/>
                  </a:cubicBezTo>
                  <a:cubicBezTo>
                    <a:pt x="2149" y="333"/>
                    <a:pt x="2050" y="154"/>
                    <a:pt x="1903" y="40"/>
                  </a:cubicBezTo>
                  <a:cubicBezTo>
                    <a:pt x="1757" y="14"/>
                    <a:pt x="1615" y="1"/>
                    <a:pt x="1478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43"/>
            <p:cNvSpPr/>
            <p:nvPr/>
          </p:nvSpPr>
          <p:spPr>
            <a:xfrm>
              <a:off x="2950429" y="832923"/>
              <a:ext cx="109617" cy="191362"/>
            </a:xfrm>
            <a:custGeom>
              <a:avLst/>
              <a:gdLst/>
              <a:ahLst/>
              <a:cxnLst/>
              <a:rect l="l" t="t" r="r" b="b"/>
              <a:pathLst>
                <a:path w="1172" h="2046" extrusionOk="0">
                  <a:moveTo>
                    <a:pt x="204" y="1"/>
                  </a:moveTo>
                  <a:cubicBezTo>
                    <a:pt x="109" y="228"/>
                    <a:pt x="48" y="572"/>
                    <a:pt x="29" y="813"/>
                  </a:cubicBezTo>
                  <a:cubicBezTo>
                    <a:pt x="1" y="1186"/>
                    <a:pt x="71" y="1682"/>
                    <a:pt x="86" y="2045"/>
                  </a:cubicBezTo>
                  <a:cubicBezTo>
                    <a:pt x="156" y="1923"/>
                    <a:pt x="241" y="1800"/>
                    <a:pt x="341" y="1687"/>
                  </a:cubicBezTo>
                  <a:cubicBezTo>
                    <a:pt x="345" y="1672"/>
                    <a:pt x="355" y="1663"/>
                    <a:pt x="364" y="1654"/>
                  </a:cubicBezTo>
                  <a:cubicBezTo>
                    <a:pt x="251" y="1606"/>
                    <a:pt x="171" y="1394"/>
                    <a:pt x="185" y="1144"/>
                  </a:cubicBezTo>
                  <a:cubicBezTo>
                    <a:pt x="203" y="871"/>
                    <a:pt x="321" y="652"/>
                    <a:pt x="455" y="652"/>
                  </a:cubicBezTo>
                  <a:cubicBezTo>
                    <a:pt x="458" y="652"/>
                    <a:pt x="461" y="652"/>
                    <a:pt x="463" y="653"/>
                  </a:cubicBezTo>
                  <a:cubicBezTo>
                    <a:pt x="572" y="657"/>
                    <a:pt x="652" y="794"/>
                    <a:pt x="681" y="978"/>
                  </a:cubicBezTo>
                  <a:lnTo>
                    <a:pt x="1021" y="1077"/>
                  </a:lnTo>
                  <a:cubicBezTo>
                    <a:pt x="1068" y="1044"/>
                    <a:pt x="1120" y="1011"/>
                    <a:pt x="1172" y="983"/>
                  </a:cubicBezTo>
                  <a:lnTo>
                    <a:pt x="1167" y="983"/>
                  </a:lnTo>
                  <a:cubicBezTo>
                    <a:pt x="803" y="898"/>
                    <a:pt x="454" y="525"/>
                    <a:pt x="260" y="133"/>
                  </a:cubicBezTo>
                  <a:cubicBezTo>
                    <a:pt x="260" y="133"/>
                    <a:pt x="260" y="128"/>
                    <a:pt x="260" y="128"/>
                  </a:cubicBezTo>
                  <a:cubicBezTo>
                    <a:pt x="237" y="86"/>
                    <a:pt x="218" y="43"/>
                    <a:pt x="204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43"/>
            <p:cNvSpPr/>
            <p:nvPr/>
          </p:nvSpPr>
          <p:spPr>
            <a:xfrm>
              <a:off x="3012252" y="937582"/>
              <a:ext cx="20390" cy="21792"/>
            </a:xfrm>
            <a:custGeom>
              <a:avLst/>
              <a:gdLst/>
              <a:ahLst/>
              <a:cxnLst/>
              <a:rect l="l" t="t" r="r" b="b"/>
              <a:pathLst>
                <a:path w="218" h="233" extrusionOk="0">
                  <a:moveTo>
                    <a:pt x="29" y="1"/>
                  </a:moveTo>
                  <a:cubicBezTo>
                    <a:pt x="29" y="20"/>
                    <a:pt x="29" y="34"/>
                    <a:pt x="29" y="53"/>
                  </a:cubicBezTo>
                  <a:cubicBezTo>
                    <a:pt x="24" y="114"/>
                    <a:pt x="15" y="176"/>
                    <a:pt x="1" y="232"/>
                  </a:cubicBezTo>
                  <a:cubicBezTo>
                    <a:pt x="72" y="171"/>
                    <a:pt x="142" y="114"/>
                    <a:pt x="218" y="58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43"/>
            <p:cNvSpPr/>
            <p:nvPr/>
          </p:nvSpPr>
          <p:spPr>
            <a:xfrm>
              <a:off x="3076319" y="936553"/>
              <a:ext cx="12907" cy="9540"/>
            </a:xfrm>
            <a:custGeom>
              <a:avLst/>
              <a:gdLst/>
              <a:ahLst/>
              <a:cxnLst/>
              <a:rect l="l" t="t" r="r" b="b"/>
              <a:pathLst>
                <a:path w="138" h="102" extrusionOk="0">
                  <a:moveTo>
                    <a:pt x="82" y="0"/>
                  </a:moveTo>
                  <a:cubicBezTo>
                    <a:pt x="56" y="0"/>
                    <a:pt x="25" y="24"/>
                    <a:pt x="0" y="64"/>
                  </a:cubicBezTo>
                  <a:lnTo>
                    <a:pt x="137" y="102"/>
                  </a:lnTo>
                  <a:cubicBezTo>
                    <a:pt x="137" y="50"/>
                    <a:pt x="118" y="7"/>
                    <a:pt x="95" y="3"/>
                  </a:cubicBezTo>
                  <a:cubicBezTo>
                    <a:pt x="91" y="1"/>
                    <a:pt x="86" y="0"/>
                    <a:pt x="82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43"/>
            <p:cNvSpPr/>
            <p:nvPr/>
          </p:nvSpPr>
          <p:spPr>
            <a:xfrm>
              <a:off x="3162460" y="961432"/>
              <a:ext cx="13281" cy="9821"/>
            </a:xfrm>
            <a:custGeom>
              <a:avLst/>
              <a:gdLst/>
              <a:ahLst/>
              <a:cxnLst/>
              <a:rect l="l" t="t" r="r" b="b"/>
              <a:pathLst>
                <a:path w="142" h="105" extrusionOk="0">
                  <a:moveTo>
                    <a:pt x="92" y="0"/>
                  </a:moveTo>
                  <a:cubicBezTo>
                    <a:pt x="65" y="0"/>
                    <a:pt x="30" y="24"/>
                    <a:pt x="0" y="67"/>
                  </a:cubicBezTo>
                  <a:lnTo>
                    <a:pt x="142" y="105"/>
                  </a:lnTo>
                  <a:cubicBezTo>
                    <a:pt x="142" y="53"/>
                    <a:pt x="127" y="10"/>
                    <a:pt x="99" y="1"/>
                  </a:cubicBezTo>
                  <a:cubicBezTo>
                    <a:pt x="97" y="1"/>
                    <a:pt x="94" y="0"/>
                    <a:pt x="92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43"/>
            <p:cNvSpPr/>
            <p:nvPr/>
          </p:nvSpPr>
          <p:spPr>
            <a:xfrm>
              <a:off x="3069211" y="899983"/>
              <a:ext cx="63694" cy="32455"/>
            </a:xfrm>
            <a:custGeom>
              <a:avLst/>
              <a:gdLst/>
              <a:ahLst/>
              <a:cxnLst/>
              <a:rect l="l" t="t" r="r" b="b"/>
              <a:pathLst>
                <a:path w="681" h="347" extrusionOk="0">
                  <a:moveTo>
                    <a:pt x="126" y="0"/>
                  </a:moveTo>
                  <a:cubicBezTo>
                    <a:pt x="79" y="0"/>
                    <a:pt x="33" y="36"/>
                    <a:pt x="24" y="87"/>
                  </a:cubicBezTo>
                  <a:lnTo>
                    <a:pt x="1" y="191"/>
                  </a:lnTo>
                  <a:cubicBezTo>
                    <a:pt x="1" y="195"/>
                    <a:pt x="1" y="205"/>
                    <a:pt x="1" y="209"/>
                  </a:cubicBezTo>
                  <a:cubicBezTo>
                    <a:pt x="1" y="257"/>
                    <a:pt x="34" y="290"/>
                    <a:pt x="81" y="294"/>
                  </a:cubicBezTo>
                  <a:lnTo>
                    <a:pt x="525" y="346"/>
                  </a:lnTo>
                  <a:cubicBezTo>
                    <a:pt x="528" y="347"/>
                    <a:pt x="531" y="347"/>
                    <a:pt x="534" y="347"/>
                  </a:cubicBezTo>
                  <a:cubicBezTo>
                    <a:pt x="583" y="347"/>
                    <a:pt x="634" y="310"/>
                    <a:pt x="643" y="257"/>
                  </a:cubicBezTo>
                  <a:lnTo>
                    <a:pt x="667" y="153"/>
                  </a:lnTo>
                  <a:cubicBezTo>
                    <a:pt x="681" y="101"/>
                    <a:pt x="643" y="54"/>
                    <a:pt x="591" y="44"/>
                  </a:cubicBezTo>
                  <a:lnTo>
                    <a:pt x="369" y="25"/>
                  </a:lnTo>
                  <a:lnTo>
                    <a:pt x="142" y="2"/>
                  </a:lnTo>
                  <a:cubicBezTo>
                    <a:pt x="137" y="1"/>
                    <a:pt x="132" y="0"/>
                    <a:pt x="126" y="0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43"/>
            <p:cNvSpPr/>
            <p:nvPr/>
          </p:nvSpPr>
          <p:spPr>
            <a:xfrm>
              <a:off x="3159747" y="918222"/>
              <a:ext cx="45175" cy="46859"/>
            </a:xfrm>
            <a:custGeom>
              <a:avLst/>
              <a:gdLst/>
              <a:ahLst/>
              <a:cxnLst/>
              <a:rect l="l" t="t" r="r" b="b"/>
              <a:pathLst>
                <a:path w="483" h="501" extrusionOk="0">
                  <a:moveTo>
                    <a:pt x="158" y="1"/>
                  </a:moveTo>
                  <a:cubicBezTo>
                    <a:pt x="132" y="1"/>
                    <a:pt x="105" y="19"/>
                    <a:pt x="86" y="47"/>
                  </a:cubicBezTo>
                  <a:lnTo>
                    <a:pt x="29" y="142"/>
                  </a:lnTo>
                  <a:cubicBezTo>
                    <a:pt x="1" y="189"/>
                    <a:pt x="5" y="246"/>
                    <a:pt x="34" y="274"/>
                  </a:cubicBezTo>
                  <a:lnTo>
                    <a:pt x="251" y="453"/>
                  </a:lnTo>
                  <a:lnTo>
                    <a:pt x="289" y="487"/>
                  </a:lnTo>
                  <a:cubicBezTo>
                    <a:pt x="299" y="496"/>
                    <a:pt x="312" y="500"/>
                    <a:pt x="324" y="500"/>
                  </a:cubicBezTo>
                  <a:cubicBezTo>
                    <a:pt x="351" y="500"/>
                    <a:pt x="378" y="482"/>
                    <a:pt x="397" y="453"/>
                  </a:cubicBezTo>
                  <a:lnTo>
                    <a:pt x="454" y="359"/>
                  </a:lnTo>
                  <a:cubicBezTo>
                    <a:pt x="482" y="317"/>
                    <a:pt x="482" y="255"/>
                    <a:pt x="449" y="232"/>
                  </a:cubicBezTo>
                  <a:lnTo>
                    <a:pt x="293" y="99"/>
                  </a:lnTo>
                  <a:lnTo>
                    <a:pt x="194" y="14"/>
                  </a:lnTo>
                  <a:cubicBezTo>
                    <a:pt x="183" y="5"/>
                    <a:pt x="171" y="1"/>
                    <a:pt x="158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43"/>
            <p:cNvSpPr/>
            <p:nvPr/>
          </p:nvSpPr>
          <p:spPr>
            <a:xfrm>
              <a:off x="3014029" y="924395"/>
              <a:ext cx="173685" cy="113826"/>
            </a:xfrm>
            <a:custGeom>
              <a:avLst/>
              <a:gdLst/>
              <a:ahLst/>
              <a:cxnLst/>
              <a:rect l="l" t="t" r="r" b="b"/>
              <a:pathLst>
                <a:path w="1857" h="1217" extrusionOk="0">
                  <a:moveTo>
                    <a:pt x="629" y="293"/>
                  </a:moveTo>
                  <a:lnTo>
                    <a:pt x="803" y="345"/>
                  </a:lnTo>
                  <a:cubicBezTo>
                    <a:pt x="803" y="345"/>
                    <a:pt x="803" y="350"/>
                    <a:pt x="803" y="350"/>
                  </a:cubicBezTo>
                  <a:lnTo>
                    <a:pt x="1039" y="421"/>
                  </a:lnTo>
                  <a:lnTo>
                    <a:pt x="921" y="789"/>
                  </a:lnTo>
                  <a:cubicBezTo>
                    <a:pt x="898" y="861"/>
                    <a:pt x="827" y="906"/>
                    <a:pt x="748" y="906"/>
                  </a:cubicBezTo>
                  <a:cubicBezTo>
                    <a:pt x="729" y="906"/>
                    <a:pt x="709" y="903"/>
                    <a:pt x="690" y="897"/>
                  </a:cubicBezTo>
                  <a:lnTo>
                    <a:pt x="624" y="879"/>
                  </a:lnTo>
                  <a:cubicBezTo>
                    <a:pt x="525" y="850"/>
                    <a:pt x="468" y="751"/>
                    <a:pt x="496" y="657"/>
                  </a:cubicBezTo>
                  <a:lnTo>
                    <a:pt x="610" y="293"/>
                  </a:lnTo>
                  <a:lnTo>
                    <a:pt x="629" y="298"/>
                  </a:lnTo>
                  <a:cubicBezTo>
                    <a:pt x="629" y="298"/>
                    <a:pt x="629" y="298"/>
                    <a:pt x="629" y="293"/>
                  </a:cubicBezTo>
                  <a:close/>
                  <a:moveTo>
                    <a:pt x="1389" y="520"/>
                  </a:moveTo>
                  <a:lnTo>
                    <a:pt x="1658" y="595"/>
                  </a:lnTo>
                  <a:lnTo>
                    <a:pt x="1724" y="619"/>
                  </a:lnTo>
                  <a:lnTo>
                    <a:pt x="1776" y="633"/>
                  </a:lnTo>
                  <a:lnTo>
                    <a:pt x="1648" y="997"/>
                  </a:lnTo>
                  <a:cubicBezTo>
                    <a:pt x="1625" y="1074"/>
                    <a:pt x="1555" y="1122"/>
                    <a:pt x="1481" y="1122"/>
                  </a:cubicBezTo>
                  <a:cubicBezTo>
                    <a:pt x="1465" y="1122"/>
                    <a:pt x="1448" y="1120"/>
                    <a:pt x="1431" y="1115"/>
                  </a:cubicBezTo>
                  <a:lnTo>
                    <a:pt x="1379" y="1096"/>
                  </a:lnTo>
                  <a:cubicBezTo>
                    <a:pt x="1290" y="1072"/>
                    <a:pt x="1238" y="973"/>
                    <a:pt x="1271" y="883"/>
                  </a:cubicBezTo>
                  <a:lnTo>
                    <a:pt x="1389" y="520"/>
                  </a:lnTo>
                  <a:close/>
                  <a:moveTo>
                    <a:pt x="1" y="0"/>
                  </a:moveTo>
                  <a:cubicBezTo>
                    <a:pt x="5" y="48"/>
                    <a:pt x="10" y="95"/>
                    <a:pt x="10" y="142"/>
                  </a:cubicBezTo>
                  <a:lnTo>
                    <a:pt x="199" y="199"/>
                  </a:lnTo>
                  <a:lnTo>
                    <a:pt x="506" y="288"/>
                  </a:lnTo>
                  <a:lnTo>
                    <a:pt x="378" y="694"/>
                  </a:lnTo>
                  <a:cubicBezTo>
                    <a:pt x="341" y="817"/>
                    <a:pt x="402" y="945"/>
                    <a:pt x="510" y="978"/>
                  </a:cubicBezTo>
                  <a:lnTo>
                    <a:pt x="728" y="1044"/>
                  </a:lnTo>
                  <a:cubicBezTo>
                    <a:pt x="745" y="1049"/>
                    <a:pt x="763" y="1052"/>
                    <a:pt x="780" y="1052"/>
                  </a:cubicBezTo>
                  <a:cubicBezTo>
                    <a:pt x="873" y="1052"/>
                    <a:pt x="966" y="982"/>
                    <a:pt x="1002" y="879"/>
                  </a:cubicBezTo>
                  <a:lnTo>
                    <a:pt x="1134" y="468"/>
                  </a:lnTo>
                  <a:lnTo>
                    <a:pt x="1285" y="515"/>
                  </a:lnTo>
                  <a:lnTo>
                    <a:pt x="1195" y="794"/>
                  </a:lnTo>
                  <a:cubicBezTo>
                    <a:pt x="1209" y="893"/>
                    <a:pt x="1214" y="1011"/>
                    <a:pt x="1181" y="1082"/>
                  </a:cubicBezTo>
                  <a:cubicBezTo>
                    <a:pt x="1209" y="1129"/>
                    <a:pt x="1252" y="1167"/>
                    <a:pt x="1308" y="1185"/>
                  </a:cubicBezTo>
                  <a:lnTo>
                    <a:pt x="1389" y="1209"/>
                  </a:lnTo>
                  <a:cubicBezTo>
                    <a:pt x="1408" y="1215"/>
                    <a:pt x="1429" y="1217"/>
                    <a:pt x="1450" y="1217"/>
                  </a:cubicBezTo>
                  <a:cubicBezTo>
                    <a:pt x="1464" y="1217"/>
                    <a:pt x="1479" y="1216"/>
                    <a:pt x="1493" y="1214"/>
                  </a:cubicBezTo>
                  <a:cubicBezTo>
                    <a:pt x="1578" y="1200"/>
                    <a:pt x="1658" y="1138"/>
                    <a:pt x="1686" y="1049"/>
                  </a:cubicBezTo>
                  <a:lnTo>
                    <a:pt x="1757" y="841"/>
                  </a:lnTo>
                  <a:lnTo>
                    <a:pt x="1856" y="543"/>
                  </a:lnTo>
                  <a:lnTo>
                    <a:pt x="1851" y="539"/>
                  </a:lnTo>
                  <a:lnTo>
                    <a:pt x="1785" y="520"/>
                  </a:lnTo>
                  <a:lnTo>
                    <a:pt x="1729" y="501"/>
                  </a:lnTo>
                  <a:lnTo>
                    <a:pt x="1587" y="463"/>
                  </a:lnTo>
                  <a:lnTo>
                    <a:pt x="1497" y="435"/>
                  </a:lnTo>
                  <a:lnTo>
                    <a:pt x="1327" y="383"/>
                  </a:lnTo>
                  <a:lnTo>
                    <a:pt x="1327" y="387"/>
                  </a:lnTo>
                  <a:lnTo>
                    <a:pt x="803" y="232"/>
                  </a:lnTo>
                  <a:lnTo>
                    <a:pt x="666" y="194"/>
                  </a:lnTo>
                  <a:lnTo>
                    <a:pt x="341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F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43"/>
            <p:cNvSpPr/>
            <p:nvPr/>
          </p:nvSpPr>
          <p:spPr>
            <a:xfrm>
              <a:off x="3129724" y="972936"/>
              <a:ext cx="50413" cy="56492"/>
            </a:xfrm>
            <a:custGeom>
              <a:avLst/>
              <a:gdLst/>
              <a:ahLst/>
              <a:cxnLst/>
              <a:rect l="l" t="t" r="r" b="b"/>
              <a:pathLst>
                <a:path w="539" h="604" extrusionOk="0">
                  <a:moveTo>
                    <a:pt x="152" y="1"/>
                  </a:moveTo>
                  <a:lnTo>
                    <a:pt x="34" y="364"/>
                  </a:lnTo>
                  <a:cubicBezTo>
                    <a:pt x="1" y="454"/>
                    <a:pt x="53" y="553"/>
                    <a:pt x="138" y="577"/>
                  </a:cubicBezTo>
                  <a:lnTo>
                    <a:pt x="194" y="596"/>
                  </a:lnTo>
                  <a:cubicBezTo>
                    <a:pt x="211" y="601"/>
                    <a:pt x="228" y="603"/>
                    <a:pt x="244" y="603"/>
                  </a:cubicBezTo>
                  <a:cubicBezTo>
                    <a:pt x="318" y="603"/>
                    <a:pt x="388" y="555"/>
                    <a:pt x="411" y="478"/>
                  </a:cubicBezTo>
                  <a:lnTo>
                    <a:pt x="539" y="114"/>
                  </a:lnTo>
                  <a:lnTo>
                    <a:pt x="487" y="100"/>
                  </a:lnTo>
                  <a:cubicBezTo>
                    <a:pt x="487" y="105"/>
                    <a:pt x="487" y="109"/>
                    <a:pt x="487" y="114"/>
                  </a:cubicBezTo>
                  <a:cubicBezTo>
                    <a:pt x="448" y="223"/>
                    <a:pt x="384" y="304"/>
                    <a:pt x="333" y="304"/>
                  </a:cubicBezTo>
                  <a:cubicBezTo>
                    <a:pt x="329" y="304"/>
                    <a:pt x="325" y="304"/>
                    <a:pt x="322" y="303"/>
                  </a:cubicBezTo>
                  <a:cubicBezTo>
                    <a:pt x="274" y="289"/>
                    <a:pt x="265" y="180"/>
                    <a:pt x="308" y="62"/>
                  </a:cubicBezTo>
                  <a:cubicBezTo>
                    <a:pt x="308" y="57"/>
                    <a:pt x="312" y="53"/>
                    <a:pt x="312" y="48"/>
                  </a:cubicBezTo>
                  <a:lnTo>
                    <a:pt x="421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43"/>
            <p:cNvSpPr/>
            <p:nvPr/>
          </p:nvSpPr>
          <p:spPr>
            <a:xfrm>
              <a:off x="3057800" y="951798"/>
              <a:ext cx="53499" cy="57334"/>
            </a:xfrm>
            <a:custGeom>
              <a:avLst/>
              <a:gdLst/>
              <a:ahLst/>
              <a:cxnLst/>
              <a:rect l="l" t="t" r="r" b="b"/>
              <a:pathLst>
                <a:path w="572" h="613" extrusionOk="0">
                  <a:moveTo>
                    <a:pt x="142" y="0"/>
                  </a:moveTo>
                  <a:lnTo>
                    <a:pt x="28" y="364"/>
                  </a:lnTo>
                  <a:cubicBezTo>
                    <a:pt x="0" y="458"/>
                    <a:pt x="57" y="557"/>
                    <a:pt x="156" y="586"/>
                  </a:cubicBezTo>
                  <a:lnTo>
                    <a:pt x="222" y="604"/>
                  </a:lnTo>
                  <a:cubicBezTo>
                    <a:pt x="241" y="610"/>
                    <a:pt x="261" y="613"/>
                    <a:pt x="280" y="613"/>
                  </a:cubicBezTo>
                  <a:cubicBezTo>
                    <a:pt x="359" y="613"/>
                    <a:pt x="430" y="568"/>
                    <a:pt x="453" y="496"/>
                  </a:cubicBezTo>
                  <a:lnTo>
                    <a:pt x="571" y="128"/>
                  </a:lnTo>
                  <a:lnTo>
                    <a:pt x="335" y="57"/>
                  </a:lnTo>
                  <a:cubicBezTo>
                    <a:pt x="331" y="61"/>
                    <a:pt x="331" y="66"/>
                    <a:pt x="331" y="71"/>
                  </a:cubicBezTo>
                  <a:cubicBezTo>
                    <a:pt x="295" y="185"/>
                    <a:pt x="232" y="266"/>
                    <a:pt x="185" y="266"/>
                  </a:cubicBezTo>
                  <a:cubicBezTo>
                    <a:pt x="182" y="266"/>
                    <a:pt x="178" y="266"/>
                    <a:pt x="175" y="264"/>
                  </a:cubicBezTo>
                  <a:cubicBezTo>
                    <a:pt x="123" y="250"/>
                    <a:pt x="113" y="142"/>
                    <a:pt x="151" y="19"/>
                  </a:cubicBezTo>
                  <a:cubicBezTo>
                    <a:pt x="156" y="14"/>
                    <a:pt x="156" y="10"/>
                    <a:pt x="161" y="5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43"/>
            <p:cNvSpPr/>
            <p:nvPr/>
          </p:nvSpPr>
          <p:spPr>
            <a:xfrm>
              <a:off x="3068837" y="951798"/>
              <a:ext cx="20390" cy="24879"/>
            </a:xfrm>
            <a:custGeom>
              <a:avLst/>
              <a:gdLst/>
              <a:ahLst/>
              <a:cxnLst/>
              <a:rect l="l" t="t" r="r" b="b"/>
              <a:pathLst>
                <a:path w="218" h="266" extrusionOk="0">
                  <a:moveTo>
                    <a:pt x="43" y="0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38" y="10"/>
                    <a:pt x="38" y="14"/>
                    <a:pt x="33" y="19"/>
                  </a:cubicBezTo>
                  <a:cubicBezTo>
                    <a:pt x="0" y="142"/>
                    <a:pt x="5" y="250"/>
                    <a:pt x="57" y="264"/>
                  </a:cubicBezTo>
                  <a:cubicBezTo>
                    <a:pt x="60" y="266"/>
                    <a:pt x="64" y="266"/>
                    <a:pt x="67" y="266"/>
                  </a:cubicBezTo>
                  <a:cubicBezTo>
                    <a:pt x="114" y="266"/>
                    <a:pt x="177" y="185"/>
                    <a:pt x="213" y="71"/>
                  </a:cubicBezTo>
                  <a:cubicBezTo>
                    <a:pt x="213" y="66"/>
                    <a:pt x="213" y="61"/>
                    <a:pt x="217" y="57"/>
                  </a:cubicBezTo>
                  <a:cubicBezTo>
                    <a:pt x="217" y="57"/>
                    <a:pt x="217" y="52"/>
                    <a:pt x="217" y="5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43"/>
            <p:cNvSpPr/>
            <p:nvPr/>
          </p:nvSpPr>
          <p:spPr>
            <a:xfrm>
              <a:off x="3154510" y="977332"/>
              <a:ext cx="20764" cy="24131"/>
            </a:xfrm>
            <a:custGeom>
              <a:avLst/>
              <a:gdLst/>
              <a:ahLst/>
              <a:cxnLst/>
              <a:rect l="l" t="t" r="r" b="b"/>
              <a:pathLst>
                <a:path w="222" h="258" extrusionOk="0">
                  <a:moveTo>
                    <a:pt x="47" y="1"/>
                  </a:moveTo>
                  <a:cubicBezTo>
                    <a:pt x="47" y="6"/>
                    <a:pt x="43" y="10"/>
                    <a:pt x="43" y="15"/>
                  </a:cubicBezTo>
                  <a:cubicBezTo>
                    <a:pt x="0" y="133"/>
                    <a:pt x="9" y="242"/>
                    <a:pt x="57" y="256"/>
                  </a:cubicBezTo>
                  <a:cubicBezTo>
                    <a:pt x="60" y="257"/>
                    <a:pt x="64" y="257"/>
                    <a:pt x="68" y="257"/>
                  </a:cubicBezTo>
                  <a:cubicBezTo>
                    <a:pt x="119" y="257"/>
                    <a:pt x="183" y="176"/>
                    <a:pt x="222" y="67"/>
                  </a:cubicBezTo>
                  <a:cubicBezTo>
                    <a:pt x="222" y="62"/>
                    <a:pt x="222" y="58"/>
                    <a:pt x="222" y="53"/>
                  </a:cubicBezTo>
                  <a:lnTo>
                    <a:pt x="156" y="29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43"/>
            <p:cNvSpPr/>
            <p:nvPr/>
          </p:nvSpPr>
          <p:spPr>
            <a:xfrm>
              <a:off x="3100543" y="983598"/>
              <a:ext cx="27030" cy="48636"/>
            </a:xfrm>
            <a:custGeom>
              <a:avLst/>
              <a:gdLst/>
              <a:ahLst/>
              <a:cxnLst/>
              <a:rect l="l" t="t" r="r" b="b"/>
              <a:pathLst>
                <a:path w="289" h="520" extrusionOk="0">
                  <a:moveTo>
                    <a:pt x="232" y="0"/>
                  </a:moveTo>
                  <a:cubicBezTo>
                    <a:pt x="232" y="0"/>
                    <a:pt x="213" y="19"/>
                    <a:pt x="190" y="47"/>
                  </a:cubicBezTo>
                  <a:cubicBezTo>
                    <a:pt x="223" y="208"/>
                    <a:pt x="238" y="460"/>
                    <a:pt x="83" y="460"/>
                  </a:cubicBezTo>
                  <a:cubicBezTo>
                    <a:pt x="61" y="460"/>
                    <a:pt x="35" y="455"/>
                    <a:pt x="6" y="444"/>
                  </a:cubicBezTo>
                  <a:cubicBezTo>
                    <a:pt x="6" y="453"/>
                    <a:pt x="1" y="458"/>
                    <a:pt x="1" y="467"/>
                  </a:cubicBezTo>
                  <a:cubicBezTo>
                    <a:pt x="64" y="504"/>
                    <a:pt x="113" y="519"/>
                    <a:pt x="152" y="519"/>
                  </a:cubicBezTo>
                  <a:cubicBezTo>
                    <a:pt x="204" y="519"/>
                    <a:pt x="237" y="492"/>
                    <a:pt x="256" y="449"/>
                  </a:cubicBezTo>
                  <a:cubicBezTo>
                    <a:pt x="289" y="373"/>
                    <a:pt x="284" y="260"/>
                    <a:pt x="270" y="161"/>
                  </a:cubicBezTo>
                  <a:cubicBezTo>
                    <a:pt x="256" y="90"/>
                    <a:pt x="242" y="28"/>
                    <a:pt x="232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43"/>
            <p:cNvSpPr/>
            <p:nvPr/>
          </p:nvSpPr>
          <p:spPr>
            <a:xfrm>
              <a:off x="3052002" y="1038313"/>
              <a:ext cx="62852" cy="47513"/>
            </a:xfrm>
            <a:custGeom>
              <a:avLst/>
              <a:gdLst/>
              <a:ahLst/>
              <a:cxnLst/>
              <a:rect l="l" t="t" r="r" b="b"/>
              <a:pathLst>
                <a:path w="672" h="508" extrusionOk="0">
                  <a:moveTo>
                    <a:pt x="114" y="34"/>
                  </a:moveTo>
                  <a:lnTo>
                    <a:pt x="619" y="227"/>
                  </a:lnTo>
                  <a:cubicBezTo>
                    <a:pt x="619" y="227"/>
                    <a:pt x="581" y="312"/>
                    <a:pt x="511" y="378"/>
                  </a:cubicBezTo>
                  <a:lnTo>
                    <a:pt x="109" y="185"/>
                  </a:lnTo>
                  <a:cubicBezTo>
                    <a:pt x="104" y="104"/>
                    <a:pt x="114" y="34"/>
                    <a:pt x="114" y="34"/>
                  </a:cubicBezTo>
                  <a:close/>
                  <a:moveTo>
                    <a:pt x="62" y="0"/>
                  </a:moveTo>
                  <a:lnTo>
                    <a:pt x="62" y="0"/>
                  </a:lnTo>
                  <a:cubicBezTo>
                    <a:pt x="62" y="1"/>
                    <a:pt x="1" y="440"/>
                    <a:pt x="265" y="501"/>
                  </a:cubicBezTo>
                  <a:cubicBezTo>
                    <a:pt x="286" y="505"/>
                    <a:pt x="305" y="507"/>
                    <a:pt x="324" y="507"/>
                  </a:cubicBezTo>
                  <a:cubicBezTo>
                    <a:pt x="547" y="507"/>
                    <a:pt x="671" y="227"/>
                    <a:pt x="671" y="22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2F10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43"/>
            <p:cNvSpPr/>
            <p:nvPr/>
          </p:nvSpPr>
          <p:spPr>
            <a:xfrm>
              <a:off x="3061729" y="1041399"/>
              <a:ext cx="48261" cy="32361"/>
            </a:xfrm>
            <a:custGeom>
              <a:avLst/>
              <a:gdLst/>
              <a:ahLst/>
              <a:cxnLst/>
              <a:rect l="l" t="t" r="r" b="b"/>
              <a:pathLst>
                <a:path w="516" h="346" extrusionOk="0">
                  <a:moveTo>
                    <a:pt x="10" y="1"/>
                  </a:moveTo>
                  <a:cubicBezTo>
                    <a:pt x="10" y="1"/>
                    <a:pt x="0" y="71"/>
                    <a:pt x="5" y="152"/>
                  </a:cubicBezTo>
                  <a:lnTo>
                    <a:pt x="407" y="345"/>
                  </a:lnTo>
                  <a:cubicBezTo>
                    <a:pt x="477" y="279"/>
                    <a:pt x="515" y="194"/>
                    <a:pt x="515" y="194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FEF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43"/>
            <p:cNvSpPr/>
            <p:nvPr/>
          </p:nvSpPr>
          <p:spPr>
            <a:xfrm>
              <a:off x="2975214" y="909804"/>
              <a:ext cx="32735" cy="60607"/>
            </a:xfrm>
            <a:custGeom>
              <a:avLst/>
              <a:gdLst/>
              <a:ahLst/>
              <a:cxnLst/>
              <a:rect l="l" t="t" r="r" b="b"/>
              <a:pathLst>
                <a:path w="350" h="648" extrusionOk="0">
                  <a:moveTo>
                    <a:pt x="185" y="0"/>
                  </a:moveTo>
                  <a:cubicBezTo>
                    <a:pt x="97" y="0"/>
                    <a:pt x="14" y="145"/>
                    <a:pt x="5" y="326"/>
                  </a:cubicBezTo>
                  <a:cubicBezTo>
                    <a:pt x="0" y="425"/>
                    <a:pt x="19" y="510"/>
                    <a:pt x="47" y="577"/>
                  </a:cubicBezTo>
                  <a:cubicBezTo>
                    <a:pt x="43" y="553"/>
                    <a:pt x="43" y="525"/>
                    <a:pt x="43" y="496"/>
                  </a:cubicBezTo>
                  <a:cubicBezTo>
                    <a:pt x="52" y="381"/>
                    <a:pt x="101" y="288"/>
                    <a:pt x="157" y="288"/>
                  </a:cubicBezTo>
                  <a:cubicBezTo>
                    <a:pt x="158" y="288"/>
                    <a:pt x="159" y="288"/>
                    <a:pt x="161" y="289"/>
                  </a:cubicBezTo>
                  <a:cubicBezTo>
                    <a:pt x="222" y="289"/>
                    <a:pt x="264" y="388"/>
                    <a:pt x="255" y="506"/>
                  </a:cubicBezTo>
                  <a:cubicBezTo>
                    <a:pt x="255" y="562"/>
                    <a:pt x="241" y="610"/>
                    <a:pt x="222" y="647"/>
                  </a:cubicBezTo>
                  <a:cubicBezTo>
                    <a:pt x="283" y="595"/>
                    <a:pt x="331" y="482"/>
                    <a:pt x="340" y="345"/>
                  </a:cubicBezTo>
                  <a:cubicBezTo>
                    <a:pt x="349" y="161"/>
                    <a:pt x="283" y="5"/>
                    <a:pt x="189" y="1"/>
                  </a:cubicBezTo>
                  <a:cubicBezTo>
                    <a:pt x="188" y="0"/>
                    <a:pt x="186" y="0"/>
                    <a:pt x="185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1" name="Google Shape;4831;p43"/>
          <p:cNvGrpSpPr/>
          <p:nvPr/>
        </p:nvGrpSpPr>
        <p:grpSpPr>
          <a:xfrm>
            <a:off x="-7175" y="4706100"/>
            <a:ext cx="9154973" cy="437400"/>
            <a:chOff x="-7175" y="4706100"/>
            <a:chExt cx="9144000" cy="437400"/>
          </a:xfrm>
        </p:grpSpPr>
        <p:sp>
          <p:nvSpPr>
            <p:cNvPr id="4832" name="Google Shape;4832;p43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43"/>
            <p:cNvSpPr/>
            <p:nvPr/>
          </p:nvSpPr>
          <p:spPr>
            <a:xfrm flipH="1">
              <a:off x="1808850" y="4706100"/>
              <a:ext cx="1962900" cy="437400"/>
            </a:xfrm>
            <a:prstGeom prst="parallelogram">
              <a:avLst>
                <a:gd name="adj" fmla="val 1244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43"/>
            <p:cNvSpPr/>
            <p:nvPr/>
          </p:nvSpPr>
          <p:spPr>
            <a:xfrm>
              <a:off x="1599425" y="4706100"/>
              <a:ext cx="16770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" name="Google Shape;5324;p46"/>
          <p:cNvSpPr txBox="1">
            <a:spLocks noGrp="1"/>
          </p:cNvSpPr>
          <p:nvPr>
            <p:ph type="title"/>
          </p:nvPr>
        </p:nvSpPr>
        <p:spPr>
          <a:xfrm>
            <a:off x="352895" y="188510"/>
            <a:ext cx="408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352895" y="716210"/>
            <a:ext cx="4083000" cy="5277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69717"/>
              </p:ext>
            </p:extLst>
          </p:nvPr>
        </p:nvGraphicFramePr>
        <p:xfrm>
          <a:off x="352895" y="1073222"/>
          <a:ext cx="8631936" cy="3949882"/>
        </p:xfrm>
        <a:graphic>
          <a:graphicData uri="http://schemas.openxmlformats.org/drawingml/2006/table">
            <a:tbl>
              <a:tblPr firstRow="1" firstCol="1" bandRow="1">
                <a:tableStyleId>{F75C8697-28B0-47BE-B235-A40557539CB9}</a:tableStyleId>
              </a:tblPr>
              <a:tblGrid>
                <a:gridCol w="8631936">
                  <a:extLst>
                    <a:ext uri="{9D8B030D-6E8A-4147-A177-3AD203B41FA5}">
                      <a16:colId xmlns:a16="http://schemas.microsoft.com/office/drawing/2014/main" val="2839091484"/>
                    </a:ext>
                  </a:extLst>
                </a:gridCol>
              </a:tblGrid>
              <a:tr h="1185116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en-US" sz="1300" dirty="0">
                          <a:solidFill>
                            <a:srgbClr val="FFFF00"/>
                          </a:solidFill>
                          <a:effectLst/>
                        </a:rPr>
                        <a:t>Use case </a:t>
                      </a:r>
                      <a:r>
                        <a:rPr lang="en-US" sz="1300" dirty="0" err="1">
                          <a:solidFill>
                            <a:srgbClr val="FFFF00"/>
                          </a:solidFill>
                          <a:effectLst/>
                        </a:rPr>
                        <a:t>nghiệp</a:t>
                      </a:r>
                      <a:r>
                        <a:rPr lang="en-US" sz="130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FFF00"/>
                          </a:solidFill>
                          <a:effectLst/>
                        </a:rPr>
                        <a:t>vụ</a:t>
                      </a:r>
                      <a:r>
                        <a:rPr lang="en-US" sz="1300" dirty="0">
                          <a:solidFill>
                            <a:srgbClr val="FFFF00"/>
                          </a:solidFill>
                          <a:effectLst/>
                        </a:rPr>
                        <a:t>: </a:t>
                      </a:r>
                      <a:r>
                        <a:rPr lang="en-US" sz="1300" dirty="0" err="1">
                          <a:solidFill>
                            <a:srgbClr val="FFFF00"/>
                          </a:solidFill>
                          <a:effectLst/>
                        </a:rPr>
                        <a:t>Bán</a:t>
                      </a:r>
                      <a:r>
                        <a:rPr lang="en-US" sz="130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FFF00"/>
                          </a:solidFill>
                          <a:effectLst/>
                        </a:rPr>
                        <a:t>hàng</a:t>
                      </a:r>
                      <a:r>
                        <a:rPr lang="en-US" sz="1300" dirty="0">
                          <a:solidFill>
                            <a:srgbClr val="FFFF00"/>
                          </a:solidFill>
                          <a:effectLst/>
                        </a:rPr>
                        <a:t>	</a:t>
                      </a:r>
                      <a:endParaRPr lang="en-US" sz="12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Use case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bắt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đầu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khi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có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khách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hàng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sử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dụng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ứng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dụng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mua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linh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kiện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điện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tử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.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Mục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tiêu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của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use case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nhằm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cung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cấp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quy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trình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xử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lý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mua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hàng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linh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kiện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của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khách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hàng</a:t>
                      </a:r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461099"/>
                  </a:ext>
                </a:extLst>
              </a:tr>
              <a:tr h="190960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err="1">
                          <a:solidFill>
                            <a:srgbClr val="FFFF00"/>
                          </a:solidFill>
                          <a:effectLst/>
                        </a:rPr>
                        <a:t>Các</a:t>
                      </a:r>
                      <a:r>
                        <a:rPr lang="en-US" sz="130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FFF00"/>
                          </a:solidFill>
                          <a:effectLst/>
                        </a:rPr>
                        <a:t>dòng</a:t>
                      </a:r>
                      <a:r>
                        <a:rPr lang="en-US" sz="130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FFF00"/>
                          </a:solidFill>
                          <a:effectLst/>
                        </a:rPr>
                        <a:t>cơ</a:t>
                      </a:r>
                      <a:r>
                        <a:rPr lang="en-US" sz="130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FFF00"/>
                          </a:solidFill>
                          <a:effectLst/>
                        </a:rPr>
                        <a:t>bản</a:t>
                      </a:r>
                      <a:endParaRPr lang="en-US" sz="12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Khách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hàng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sử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dụng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ứng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dụng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để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chọn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các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linh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kiện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mà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khách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hàng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mong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muốn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.</a:t>
                      </a:r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Khách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hàng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chọn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được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linh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kiện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mong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muốn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thì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chọn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nút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mua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hàng</a:t>
                      </a:r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Hệ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thống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sẽ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gửi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yêu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cầu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xuống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hệ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thống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và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tiến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hành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thanh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toán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cho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khách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hàng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.</a:t>
                      </a:r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3649267"/>
                  </a:ext>
                </a:extLst>
              </a:tr>
              <a:tr h="85515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err="1">
                          <a:solidFill>
                            <a:srgbClr val="FFFF00"/>
                          </a:solidFill>
                          <a:effectLst/>
                        </a:rPr>
                        <a:t>Các</a:t>
                      </a:r>
                      <a:r>
                        <a:rPr lang="en-US" sz="130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FFF00"/>
                          </a:solidFill>
                          <a:effectLst/>
                        </a:rPr>
                        <a:t>dòng</a:t>
                      </a:r>
                      <a:r>
                        <a:rPr lang="en-US" sz="130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FFF00"/>
                          </a:solidFill>
                          <a:effectLst/>
                        </a:rPr>
                        <a:t>thay</a:t>
                      </a:r>
                      <a:r>
                        <a:rPr lang="en-US" sz="130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FFF00"/>
                          </a:solidFill>
                          <a:effectLst/>
                        </a:rPr>
                        <a:t>thế</a:t>
                      </a:r>
                      <a:endParaRPr lang="en-US" sz="12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Xử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lý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khi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hết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linh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kiện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: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hệ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thống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sẽ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hiển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thị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linh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kiện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hết</a:t>
                      </a:r>
                      <a:r>
                        <a:rPr lang="en-US" sz="13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/>
                          </a:solidFill>
                          <a:effectLst/>
                        </a:rPr>
                        <a:t>hàng</a:t>
                      </a:r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95953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476135" y="248752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76398" y="998165"/>
            <a:ext cx="5864926" cy="398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1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rtual Assistant Business Plan by Slidesgo">
  <a:themeElements>
    <a:clrScheme name="Simple Light">
      <a:dk1>
        <a:srgbClr val="310058"/>
      </a:dk1>
      <a:lt1>
        <a:srgbClr val="F1EFEB"/>
      </a:lt1>
      <a:dk2>
        <a:srgbClr val="E9E0D1"/>
      </a:dk2>
      <a:lt2>
        <a:srgbClr val="D3BC98"/>
      </a:lt2>
      <a:accent1>
        <a:srgbClr val="90CDFF"/>
      </a:accent1>
      <a:accent2>
        <a:srgbClr val="59B3F0"/>
      </a:accent2>
      <a:accent3>
        <a:srgbClr val="FFE564"/>
      </a:accent3>
      <a:accent4>
        <a:srgbClr val="D0D340"/>
      </a:accent4>
      <a:accent5>
        <a:srgbClr val="E25A7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334</Words>
  <Application>Microsoft Office PowerPoint</Application>
  <PresentationFormat>On-screen Show (16:9)</PresentationFormat>
  <Paragraphs>66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Black Han Sans</vt:lpstr>
      <vt:lpstr>Symbol</vt:lpstr>
      <vt:lpstr>Roboto Condensed Light</vt:lpstr>
      <vt:lpstr>Arial</vt:lpstr>
      <vt:lpstr>Barlow Condensed Light</vt:lpstr>
      <vt:lpstr>Times New Roman</vt:lpstr>
      <vt:lpstr>Virtual Assistant Business Plan by Slidesgo</vt:lpstr>
      <vt:lpstr> ĐỒ ÁN MÔN HỌC LẬP TRÌNH TRÊN THIẾT BỊ DI ĐỘNG ĐỀ TÀI: ỨNG DỤNG BÁN LINH KIỆN ĐIỆN TỬ</vt:lpstr>
      <vt:lpstr>CHƯƠNG 1: TỔNG QUAN</vt:lpstr>
      <vt:lpstr>Tìm kiếm thông tin về các loại linh kiện điện tử.</vt:lpstr>
      <vt:lpstr>CHƯƠNG 2: PHÂN TÍCH HỆ THỐNG</vt:lpstr>
      <vt:lpstr>Two columns</vt:lpstr>
      <vt:lpstr>Two columns</vt:lpstr>
      <vt:lpstr>Chương 3: Mô hình hóa quy trình nghiệp vụ</vt:lpstr>
      <vt:lpstr>1. Mô hình hóa nghiệp vụ bán hàng</vt:lpstr>
      <vt:lpstr>b.  Bằng sơ đồ hoạt động </vt:lpstr>
      <vt:lpstr>Two columns</vt:lpstr>
      <vt:lpstr>Two columns</vt:lpstr>
      <vt:lpstr>Chương 4:  Sơ đồ lớp mức phân tích</vt:lpstr>
      <vt:lpstr>Two columns</vt:lpstr>
      <vt:lpstr>Chương 5: Giao diện app bán linh kiện điện tử</vt:lpstr>
      <vt:lpstr>Two columns</vt:lpstr>
      <vt:lpstr>Two columns</vt:lpstr>
      <vt:lpstr>Two columns</vt:lpstr>
      <vt:lpstr>Two columns</vt:lpstr>
      <vt:lpstr>Two columns</vt:lpstr>
      <vt:lpstr>Two columns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ĐỒ ÁN MÔN HỌC LẬP TRÌNH TRÊN THIẾT BỊ DI ĐỘNG ĐỀ TÀI: ỨNG DỤNG BÁN LINH KIỆN ĐIỆN TỬ</dc:title>
  <cp:lastModifiedBy>admin</cp:lastModifiedBy>
  <cp:revision>15</cp:revision>
  <dcterms:modified xsi:type="dcterms:W3CDTF">2023-04-01T13:29:11Z</dcterms:modified>
</cp:coreProperties>
</file>