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6858000" cx="12192000"/>
  <p:notesSz cx="6858000" cy="9144000"/>
  <p:embeddedFontLst>
    <p:embeddedFont>
      <p:font typeface="Montserrat Black"/>
      <p:bold r:id="rId47"/>
      <p:boldItalic r:id="rId48"/>
    </p:embeddedFont>
    <p:embeddedFont>
      <p:font typeface="Montserrat"/>
      <p:regular r:id="rId49"/>
      <p:bold r:id="rId50"/>
      <p:italic r:id="rId51"/>
      <p:boldItalic r:id="rId52"/>
    </p:embeddedFont>
    <p:embeddedFont>
      <p:font typeface="Bebas Neue"/>
      <p:regular r:id="rId53"/>
    </p:embeddedFont>
    <p:embeddedFont>
      <p:font typeface="Montserrat Medium"/>
      <p:regular r:id="rId54"/>
      <p:bold r:id="rId55"/>
      <p:italic r:id="rId56"/>
      <p:boldItalic r:id="rId57"/>
    </p:embeddedFont>
    <p:embeddedFont>
      <p:font typeface="Archivo Black"/>
      <p:regular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9" roundtripDataSignature="AMtx7mh2zvoF//xgOtMfLUrJ5COWTDi2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ontserratBlack-boldItalic.fntdata"/><Relationship Id="rId47" Type="http://schemas.openxmlformats.org/officeDocument/2006/relationships/font" Target="fonts/MontserratBlack-bold.fntdata"/><Relationship Id="rId49" Type="http://schemas.openxmlformats.org/officeDocument/2006/relationships/font" Target="fonts/Montserrat-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Montserrat-italic.fntdata"/><Relationship Id="rId50" Type="http://schemas.openxmlformats.org/officeDocument/2006/relationships/font" Target="fonts/Montserrat-bold.fntdata"/><Relationship Id="rId53" Type="http://schemas.openxmlformats.org/officeDocument/2006/relationships/font" Target="fonts/BebasNeue-regular.fntdata"/><Relationship Id="rId52" Type="http://schemas.openxmlformats.org/officeDocument/2006/relationships/font" Target="fonts/Montserrat-boldItalic.fntdata"/><Relationship Id="rId11" Type="http://schemas.openxmlformats.org/officeDocument/2006/relationships/slide" Target="slides/slide7.xml"/><Relationship Id="rId55" Type="http://schemas.openxmlformats.org/officeDocument/2006/relationships/font" Target="fonts/MontserratMedium-bold.fntdata"/><Relationship Id="rId10" Type="http://schemas.openxmlformats.org/officeDocument/2006/relationships/slide" Target="slides/slide6.xml"/><Relationship Id="rId54" Type="http://schemas.openxmlformats.org/officeDocument/2006/relationships/font" Target="fonts/MontserratMedium-regular.fntdata"/><Relationship Id="rId13" Type="http://schemas.openxmlformats.org/officeDocument/2006/relationships/slide" Target="slides/slide9.xml"/><Relationship Id="rId57" Type="http://schemas.openxmlformats.org/officeDocument/2006/relationships/font" Target="fonts/MontserratMedium-boldItalic.fntdata"/><Relationship Id="rId12" Type="http://schemas.openxmlformats.org/officeDocument/2006/relationships/slide" Target="slides/slide8.xml"/><Relationship Id="rId56" Type="http://schemas.openxmlformats.org/officeDocument/2006/relationships/font" Target="fonts/MontserratMedium-italic.fntdata"/><Relationship Id="rId15" Type="http://schemas.openxmlformats.org/officeDocument/2006/relationships/slide" Target="slides/slide11.xml"/><Relationship Id="rId59" Type="http://customschemas.google.com/relationships/presentationmetadata" Target="metadata"/><Relationship Id="rId14" Type="http://schemas.openxmlformats.org/officeDocument/2006/relationships/slide" Target="slides/slide10.xml"/><Relationship Id="rId58" Type="http://schemas.openxmlformats.org/officeDocument/2006/relationships/font" Target="fonts/ArchivoBlack-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335815387c0_1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g335815387c0_1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35727affe8_0_3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g335727affe8_0_3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335727affe8_1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g335727affe8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35727affe8_1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0" name="Google Shape;500;g335727affe8_1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9" name="Google Shape;5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335727affe8_0_3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7" name="Google Shape;607;g335727affe8_0_3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1" name="Google Shape;65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338b77ebbb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1" name="Google Shape;671;g338b77ebbb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338b77ebbbc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9" name="Google Shape;679;g338b77ebbbc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335727affe8_0_3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6" name="Google Shape;686;g335727affe8_0_3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335815387c0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4" name="Google Shape;694;g335815387c0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338b77ebbbc_1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2" name="Google Shape;702;g338b77ebbbc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335815387c0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0" name="Google Shape;710;g335815387c0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335815387c0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9" name="Google Shape;719;g335815387c0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338b77ebbbc_1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8" name="Google Shape;728;g338b77ebbbc_1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335815387c0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6" name="Google Shape;736;g335815387c0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335815387c0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5" name="Google Shape;745;g335815387c0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338b77ebbbc_1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4" name="Google Shape;754;g338b77ebbbc_1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335815387c0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2" name="Google Shape;762;g335815387c0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335815387c0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1" name="Google Shape;771;g335815387c0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338b77ebbbc_1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0" name="Google Shape;780;g338b77ebbbc_1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335727affe8_0_3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8" name="Google Shape;788;g335727affe8_0_3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33f53f7c631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5" name="Google Shape;795;g33f53f7c63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33f53f7c631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3" name="Google Shape;803;g33f53f7c63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33f53f7c63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1" name="Google Shape;811;g33f53f7c63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33f53f7c631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9" name="Google Shape;819;g33f53f7c631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338b77ebbbc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7" name="Google Shape;827;g338b77ebbbc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335815387c0_3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5" name="Google Shape;835;g335815387c0_3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338b77ebbbc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2" name="Google Shape;842;g338b77ebbbc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35727affe8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g335727affe8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338b77ebbbc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0" name="Google Shape;850;g338b77ebbbc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8" name="Google Shape;85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0" name="Google Shape;88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35727affe8_1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g335727affe8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35727affe8_1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Google Shape;442;g335727affe8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35815387c0_1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g335815387c0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35815387c0_1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g335815387c0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34"/>
          <p:cNvSpPr/>
          <p:nvPr/>
        </p:nvSpPr>
        <p:spPr>
          <a:xfrm rot="10800000">
            <a:off x="6314867" y="5468768"/>
            <a:ext cx="5877133" cy="1389233"/>
          </a:xfrm>
          <a:custGeom>
            <a:rect b="b" l="l" r="r" t="t"/>
            <a:pathLst>
              <a:path extrusionOk="0" h="41677" w="176314">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 name="Google Shape;14;p34"/>
          <p:cNvSpPr txBox="1"/>
          <p:nvPr>
            <p:ph type="ctrTitle"/>
          </p:nvPr>
        </p:nvSpPr>
        <p:spPr>
          <a:xfrm>
            <a:off x="960000" y="720000"/>
            <a:ext cx="7340800" cy="316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000"/>
              <a:buNone/>
              <a:defRPr sz="8000"/>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p:txBody>
      </p:sp>
      <p:sp>
        <p:nvSpPr>
          <p:cNvPr id="15" name="Google Shape;15;p34"/>
          <p:cNvSpPr txBox="1"/>
          <p:nvPr>
            <p:ph idx="1" type="subTitle"/>
          </p:nvPr>
        </p:nvSpPr>
        <p:spPr>
          <a:xfrm>
            <a:off x="960000" y="3880400"/>
            <a:ext cx="7340800" cy="61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800"/>
              <a:buNone/>
              <a:defRPr sz="2400">
                <a:solidFill>
                  <a:schemeClr val="dk1"/>
                </a:solidFill>
              </a:defRPr>
            </a:lvl2pPr>
            <a:lvl3pPr lvl="2" algn="ctr">
              <a:lnSpc>
                <a:spcPct val="100000"/>
              </a:lnSpc>
              <a:spcBef>
                <a:spcPts val="0"/>
              </a:spcBef>
              <a:spcAft>
                <a:spcPts val="0"/>
              </a:spcAft>
              <a:buClr>
                <a:schemeClr val="dk1"/>
              </a:buClr>
              <a:buSzPts val="1800"/>
              <a:buNone/>
              <a:defRPr sz="2400">
                <a:solidFill>
                  <a:schemeClr val="dk1"/>
                </a:solidFill>
              </a:defRPr>
            </a:lvl3pPr>
            <a:lvl4pPr lvl="3" algn="ctr">
              <a:lnSpc>
                <a:spcPct val="100000"/>
              </a:lnSpc>
              <a:spcBef>
                <a:spcPts val="0"/>
              </a:spcBef>
              <a:spcAft>
                <a:spcPts val="0"/>
              </a:spcAft>
              <a:buClr>
                <a:schemeClr val="dk1"/>
              </a:buClr>
              <a:buSzPts val="1800"/>
              <a:buNone/>
              <a:defRPr sz="2400">
                <a:solidFill>
                  <a:schemeClr val="dk1"/>
                </a:solidFill>
              </a:defRPr>
            </a:lvl4pPr>
            <a:lvl5pPr lvl="4" algn="ctr">
              <a:lnSpc>
                <a:spcPct val="100000"/>
              </a:lnSpc>
              <a:spcBef>
                <a:spcPts val="0"/>
              </a:spcBef>
              <a:spcAft>
                <a:spcPts val="0"/>
              </a:spcAft>
              <a:buClr>
                <a:schemeClr val="dk1"/>
              </a:buClr>
              <a:buSzPts val="1800"/>
              <a:buNone/>
              <a:defRPr sz="2400">
                <a:solidFill>
                  <a:schemeClr val="dk1"/>
                </a:solidFill>
              </a:defRPr>
            </a:lvl5pPr>
            <a:lvl6pPr lvl="5" algn="ctr">
              <a:lnSpc>
                <a:spcPct val="100000"/>
              </a:lnSpc>
              <a:spcBef>
                <a:spcPts val="0"/>
              </a:spcBef>
              <a:spcAft>
                <a:spcPts val="0"/>
              </a:spcAft>
              <a:buClr>
                <a:schemeClr val="dk1"/>
              </a:buClr>
              <a:buSzPts val="1800"/>
              <a:buNone/>
              <a:defRPr sz="2400">
                <a:solidFill>
                  <a:schemeClr val="dk1"/>
                </a:solidFill>
              </a:defRPr>
            </a:lvl6pPr>
            <a:lvl7pPr lvl="6" algn="ctr">
              <a:lnSpc>
                <a:spcPct val="100000"/>
              </a:lnSpc>
              <a:spcBef>
                <a:spcPts val="0"/>
              </a:spcBef>
              <a:spcAft>
                <a:spcPts val="0"/>
              </a:spcAft>
              <a:buClr>
                <a:schemeClr val="dk1"/>
              </a:buClr>
              <a:buSzPts val="1800"/>
              <a:buNone/>
              <a:defRPr sz="2400">
                <a:solidFill>
                  <a:schemeClr val="dk1"/>
                </a:solidFill>
              </a:defRPr>
            </a:lvl7pPr>
            <a:lvl8pPr lvl="7" algn="ctr">
              <a:lnSpc>
                <a:spcPct val="100000"/>
              </a:lnSpc>
              <a:spcBef>
                <a:spcPts val="0"/>
              </a:spcBef>
              <a:spcAft>
                <a:spcPts val="0"/>
              </a:spcAft>
              <a:buClr>
                <a:schemeClr val="dk1"/>
              </a:buClr>
              <a:buSzPts val="1800"/>
              <a:buNone/>
              <a:defRPr sz="2400">
                <a:solidFill>
                  <a:schemeClr val="dk1"/>
                </a:solidFill>
              </a:defRPr>
            </a:lvl8pPr>
            <a:lvl9pPr lvl="8" algn="ctr">
              <a:lnSpc>
                <a:spcPct val="100000"/>
              </a:lnSpc>
              <a:spcBef>
                <a:spcPts val="0"/>
              </a:spcBef>
              <a:spcAft>
                <a:spcPts val="0"/>
              </a:spcAft>
              <a:buClr>
                <a:schemeClr val="dk1"/>
              </a:buClr>
              <a:buSzPts val="1800"/>
              <a:buNone/>
              <a:defRPr sz="2400">
                <a:solidFill>
                  <a:schemeClr val="dk1"/>
                </a:solidFill>
              </a:defRPr>
            </a:lvl9pPr>
          </a:lstStyle>
          <a:p/>
        </p:txBody>
      </p:sp>
      <p:sp>
        <p:nvSpPr>
          <p:cNvPr id="16" name="Google Shape;16;p34"/>
          <p:cNvSpPr/>
          <p:nvPr/>
        </p:nvSpPr>
        <p:spPr>
          <a:xfrm flipH="1">
            <a:off x="6314867" y="1"/>
            <a:ext cx="5877133" cy="1389233"/>
          </a:xfrm>
          <a:custGeom>
            <a:rect b="b" l="l" r="r" t="t"/>
            <a:pathLst>
              <a:path extrusionOk="0" h="41677" w="176314">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 name="Google Shape;17;p34"/>
          <p:cNvSpPr/>
          <p:nvPr/>
        </p:nvSpPr>
        <p:spPr>
          <a:xfrm flipH="1">
            <a:off x="7261101" y="1"/>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 name="Google Shape;18;p34"/>
          <p:cNvSpPr/>
          <p:nvPr/>
        </p:nvSpPr>
        <p:spPr>
          <a:xfrm rot="5400000">
            <a:off x="1800067" y="3604601"/>
            <a:ext cx="1466600" cy="5066767"/>
          </a:xfrm>
          <a:custGeom>
            <a:rect b="b" l="l" r="r" t="t"/>
            <a:pathLst>
              <a:path extrusionOk="0" h="152003" w="43998">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 name="Google Shape;19;p34"/>
          <p:cNvSpPr/>
          <p:nvPr/>
        </p:nvSpPr>
        <p:spPr>
          <a:xfrm rot="5400000">
            <a:off x="1709901" y="4068933"/>
            <a:ext cx="1092433" cy="4512267"/>
          </a:xfrm>
          <a:custGeom>
            <a:rect b="b" l="l" r="r" t="t"/>
            <a:pathLst>
              <a:path extrusionOk="0" h="135368" w="32773">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 name="Google Shape;20;p34"/>
          <p:cNvSpPr/>
          <p:nvPr/>
        </p:nvSpPr>
        <p:spPr>
          <a:xfrm rot="5400000">
            <a:off x="-1847267" y="2188318"/>
            <a:ext cx="4367200" cy="672700"/>
          </a:xfrm>
          <a:custGeom>
            <a:rect b="b" l="l" r="r" t="t"/>
            <a:pathLst>
              <a:path extrusionOk="0" h="20181" w="131016">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1" name="Google Shape;21;p34"/>
          <p:cNvSpPr/>
          <p:nvPr/>
        </p:nvSpPr>
        <p:spPr>
          <a:xfrm rot="5400000">
            <a:off x="-1614133" y="1614184"/>
            <a:ext cx="3816133" cy="587767"/>
          </a:xfrm>
          <a:custGeom>
            <a:rect b="b" l="l" r="r" t="t"/>
            <a:pathLst>
              <a:path extrusionOk="0" h="17633" w="114484">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91" name="Shape 91"/>
        <p:cNvGrpSpPr/>
        <p:nvPr/>
      </p:nvGrpSpPr>
      <p:grpSpPr>
        <a:xfrm>
          <a:off x="0" y="0"/>
          <a:ext cx="0" cy="0"/>
          <a:chOff x="0" y="0"/>
          <a:chExt cx="0" cy="0"/>
        </a:xfrm>
      </p:grpSpPr>
      <p:sp>
        <p:nvSpPr>
          <p:cNvPr id="92" name="Google Shape;92;p43"/>
          <p:cNvSpPr/>
          <p:nvPr/>
        </p:nvSpPr>
        <p:spPr>
          <a:xfrm>
            <a:off x="8463367" y="2182335"/>
            <a:ext cx="3728579" cy="4669864"/>
          </a:xfrm>
          <a:custGeom>
            <a:rect b="b" l="l" r="r" t="t"/>
            <a:pathLst>
              <a:path extrusionOk="0" h="47574" w="37986">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93" name="Google Shape;93;p43"/>
          <p:cNvSpPr txBox="1"/>
          <p:nvPr>
            <p:ph idx="1" type="subTitle"/>
          </p:nvPr>
        </p:nvSpPr>
        <p:spPr>
          <a:xfrm>
            <a:off x="960000" y="4075400"/>
            <a:ext cx="5232000" cy="1108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94" name="Google Shape;94;p43"/>
          <p:cNvSpPr txBox="1"/>
          <p:nvPr>
            <p:ph type="title"/>
          </p:nvPr>
        </p:nvSpPr>
        <p:spPr>
          <a:xfrm>
            <a:off x="960000" y="1674200"/>
            <a:ext cx="5232000" cy="240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5" name="Google Shape;95;p43"/>
          <p:cNvSpPr/>
          <p:nvPr>
            <p:ph idx="2" type="pic"/>
          </p:nvPr>
        </p:nvSpPr>
        <p:spPr>
          <a:xfrm>
            <a:off x="6432000" y="1029000"/>
            <a:ext cx="4800000" cy="4800000"/>
          </a:xfrm>
          <a:prstGeom prst="ellipse">
            <a:avLst/>
          </a:prstGeom>
          <a:noFill/>
          <a:ln>
            <a:noFill/>
          </a:ln>
        </p:spPr>
      </p:sp>
      <p:sp>
        <p:nvSpPr>
          <p:cNvPr id="96" name="Google Shape;96;p43"/>
          <p:cNvSpPr/>
          <p:nvPr/>
        </p:nvSpPr>
        <p:spPr>
          <a:xfrm flipH="1">
            <a:off x="6314867" y="1"/>
            <a:ext cx="5877133" cy="1389233"/>
          </a:xfrm>
          <a:custGeom>
            <a:rect b="b" l="l" r="r" t="t"/>
            <a:pathLst>
              <a:path extrusionOk="0" h="41677" w="176314">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97" name="Google Shape;97;p43"/>
          <p:cNvSpPr/>
          <p:nvPr/>
        </p:nvSpPr>
        <p:spPr>
          <a:xfrm flipH="1">
            <a:off x="7261101" y="1"/>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98" name="Google Shape;98;p43"/>
          <p:cNvSpPr/>
          <p:nvPr/>
        </p:nvSpPr>
        <p:spPr>
          <a:xfrm rot="5400000">
            <a:off x="1800067" y="3604601"/>
            <a:ext cx="1466600" cy="5066767"/>
          </a:xfrm>
          <a:custGeom>
            <a:rect b="b" l="l" r="r" t="t"/>
            <a:pathLst>
              <a:path extrusionOk="0" h="152003" w="43998">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99" name="Google Shape;99;p43"/>
          <p:cNvSpPr/>
          <p:nvPr/>
        </p:nvSpPr>
        <p:spPr>
          <a:xfrm rot="5400000">
            <a:off x="1709901" y="4068933"/>
            <a:ext cx="1092433" cy="4512267"/>
          </a:xfrm>
          <a:custGeom>
            <a:rect b="b" l="l" r="r" t="t"/>
            <a:pathLst>
              <a:path extrusionOk="0" h="135368" w="32773">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00" name="Google Shape;100;p43"/>
          <p:cNvSpPr/>
          <p:nvPr/>
        </p:nvSpPr>
        <p:spPr>
          <a:xfrm rot="5400000">
            <a:off x="-1847267" y="2188318"/>
            <a:ext cx="4367200" cy="672700"/>
          </a:xfrm>
          <a:custGeom>
            <a:rect b="b" l="l" r="r" t="t"/>
            <a:pathLst>
              <a:path extrusionOk="0" h="20181" w="131016">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01" name="Google Shape;101;p43"/>
          <p:cNvSpPr/>
          <p:nvPr/>
        </p:nvSpPr>
        <p:spPr>
          <a:xfrm rot="5400000">
            <a:off x="-1614133" y="1614184"/>
            <a:ext cx="3816133" cy="587767"/>
          </a:xfrm>
          <a:custGeom>
            <a:rect b="b" l="l" r="r" t="t"/>
            <a:pathLst>
              <a:path extrusionOk="0" h="17633" w="114484">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102" name="Shape 102"/>
        <p:cNvGrpSpPr/>
        <p:nvPr/>
      </p:nvGrpSpPr>
      <p:grpSpPr>
        <a:xfrm>
          <a:off x="0" y="0"/>
          <a:ext cx="0" cy="0"/>
          <a:chOff x="0" y="0"/>
          <a:chExt cx="0" cy="0"/>
        </a:xfrm>
      </p:grpSpPr>
      <p:sp>
        <p:nvSpPr>
          <p:cNvPr id="103" name="Google Shape;103;p44"/>
          <p:cNvSpPr txBox="1"/>
          <p:nvPr>
            <p:ph type="title"/>
          </p:nvPr>
        </p:nvSpPr>
        <p:spPr>
          <a:xfrm>
            <a:off x="2390400" y="1623000"/>
            <a:ext cx="7411200" cy="361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200"/>
              <a:buNone/>
              <a:defRPr sz="6667"/>
            </a:lvl1pPr>
            <a:lvl2pPr lvl="1" algn="ctr">
              <a:lnSpc>
                <a:spcPct val="100000"/>
              </a:lnSpc>
              <a:spcBef>
                <a:spcPts val="0"/>
              </a:spcBef>
              <a:spcAft>
                <a:spcPts val="0"/>
              </a:spcAft>
              <a:buSzPts val="6000"/>
              <a:buNone/>
              <a:defRPr sz="8000"/>
            </a:lvl2pPr>
            <a:lvl3pPr lvl="2" algn="ctr">
              <a:lnSpc>
                <a:spcPct val="100000"/>
              </a:lnSpc>
              <a:spcBef>
                <a:spcPts val="0"/>
              </a:spcBef>
              <a:spcAft>
                <a:spcPts val="0"/>
              </a:spcAft>
              <a:buSzPts val="6000"/>
              <a:buNone/>
              <a:defRPr sz="8000"/>
            </a:lvl3pPr>
            <a:lvl4pPr lvl="3" algn="ctr">
              <a:lnSpc>
                <a:spcPct val="100000"/>
              </a:lnSpc>
              <a:spcBef>
                <a:spcPts val="0"/>
              </a:spcBef>
              <a:spcAft>
                <a:spcPts val="0"/>
              </a:spcAft>
              <a:buSzPts val="6000"/>
              <a:buNone/>
              <a:defRPr sz="8000"/>
            </a:lvl4pPr>
            <a:lvl5pPr lvl="4" algn="ctr">
              <a:lnSpc>
                <a:spcPct val="100000"/>
              </a:lnSpc>
              <a:spcBef>
                <a:spcPts val="0"/>
              </a:spcBef>
              <a:spcAft>
                <a:spcPts val="0"/>
              </a:spcAft>
              <a:buSzPts val="6000"/>
              <a:buNone/>
              <a:defRPr sz="8000"/>
            </a:lvl5pPr>
            <a:lvl6pPr lvl="5" algn="ctr">
              <a:lnSpc>
                <a:spcPct val="100000"/>
              </a:lnSpc>
              <a:spcBef>
                <a:spcPts val="0"/>
              </a:spcBef>
              <a:spcAft>
                <a:spcPts val="0"/>
              </a:spcAft>
              <a:buSzPts val="6000"/>
              <a:buNone/>
              <a:defRPr sz="8000"/>
            </a:lvl6pPr>
            <a:lvl7pPr lvl="6" algn="ctr">
              <a:lnSpc>
                <a:spcPct val="100000"/>
              </a:lnSpc>
              <a:spcBef>
                <a:spcPts val="0"/>
              </a:spcBef>
              <a:spcAft>
                <a:spcPts val="0"/>
              </a:spcAft>
              <a:buSzPts val="6000"/>
              <a:buNone/>
              <a:defRPr sz="8000"/>
            </a:lvl7pPr>
            <a:lvl8pPr lvl="7" algn="ctr">
              <a:lnSpc>
                <a:spcPct val="100000"/>
              </a:lnSpc>
              <a:spcBef>
                <a:spcPts val="0"/>
              </a:spcBef>
              <a:spcAft>
                <a:spcPts val="0"/>
              </a:spcAft>
              <a:buSzPts val="6000"/>
              <a:buNone/>
              <a:defRPr sz="8000"/>
            </a:lvl8pPr>
            <a:lvl9pPr lvl="8" algn="ctr">
              <a:lnSpc>
                <a:spcPct val="100000"/>
              </a:lnSpc>
              <a:spcBef>
                <a:spcPts val="0"/>
              </a:spcBef>
              <a:spcAft>
                <a:spcPts val="0"/>
              </a:spcAft>
              <a:buSzPts val="6000"/>
              <a:buNone/>
              <a:defRPr sz="8000"/>
            </a:lvl9pPr>
          </a:lstStyle>
          <a:p/>
        </p:txBody>
      </p:sp>
      <p:sp>
        <p:nvSpPr>
          <p:cNvPr id="104" name="Google Shape;104;p44"/>
          <p:cNvSpPr/>
          <p:nvPr/>
        </p:nvSpPr>
        <p:spPr>
          <a:xfrm flipH="1" rot="10800000">
            <a:off x="13" y="5450685"/>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05" name="Google Shape;105;p44"/>
          <p:cNvSpPr/>
          <p:nvPr/>
        </p:nvSpPr>
        <p:spPr>
          <a:xfrm flipH="1">
            <a:off x="7261113" y="8201"/>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06" name="Google Shape;106;p44"/>
          <p:cNvSpPr/>
          <p:nvPr/>
        </p:nvSpPr>
        <p:spPr>
          <a:xfrm>
            <a:off x="4" y="1"/>
            <a:ext cx="2417457" cy="2456967"/>
          </a:xfrm>
          <a:custGeom>
            <a:rect b="b" l="l" r="r" t="t"/>
            <a:pathLst>
              <a:path extrusionOk="0" h="44403" w="43689">
                <a:moveTo>
                  <a:pt x="0" y="1"/>
                </a:moveTo>
                <a:lnTo>
                  <a:pt x="0" y="44403"/>
                </a:lnTo>
                <a:cubicBezTo>
                  <a:pt x="0" y="44403"/>
                  <a:pt x="1" y="44403"/>
                  <a:pt x="3" y="44403"/>
                </a:cubicBezTo>
                <a:cubicBezTo>
                  <a:pt x="242" y="44403"/>
                  <a:pt x="14099" y="44366"/>
                  <a:pt x="14761" y="35934"/>
                </a:cubicBezTo>
                <a:cubicBezTo>
                  <a:pt x="15429" y="27428"/>
                  <a:pt x="12315" y="24926"/>
                  <a:pt x="18544" y="20639"/>
                </a:cubicBezTo>
                <a:cubicBezTo>
                  <a:pt x="24775" y="16351"/>
                  <a:pt x="43688" y="13774"/>
                  <a:pt x="38571"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07" name="Google Shape;107;p44"/>
          <p:cNvSpPr/>
          <p:nvPr/>
        </p:nvSpPr>
        <p:spPr>
          <a:xfrm rot="10800000">
            <a:off x="10130071" y="4328268"/>
            <a:ext cx="2061941" cy="2529729"/>
          </a:xfrm>
          <a:custGeom>
            <a:rect b="b" l="l" r="r" t="t"/>
            <a:pathLst>
              <a:path extrusionOk="0" h="45718" w="37264">
                <a:moveTo>
                  <a:pt x="0" y="1"/>
                </a:moveTo>
                <a:lnTo>
                  <a:pt x="0" y="45718"/>
                </a:lnTo>
                <a:cubicBezTo>
                  <a:pt x="0" y="45718"/>
                  <a:pt x="1" y="45718"/>
                  <a:pt x="3" y="45718"/>
                </a:cubicBezTo>
                <a:cubicBezTo>
                  <a:pt x="219" y="45718"/>
                  <a:pt x="12696" y="45680"/>
                  <a:pt x="13245" y="36960"/>
                </a:cubicBezTo>
                <a:cubicBezTo>
                  <a:pt x="13798" y="28165"/>
                  <a:pt x="11214" y="25578"/>
                  <a:pt x="16386" y="21144"/>
                </a:cubicBezTo>
                <a:cubicBezTo>
                  <a:pt x="21559" y="16709"/>
                  <a:pt x="37264" y="14243"/>
                  <a:pt x="33015"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8" name="Shape 108"/>
        <p:cNvGrpSpPr/>
        <p:nvPr/>
      </p:nvGrpSpPr>
      <p:grpSpPr>
        <a:xfrm>
          <a:off x="0" y="0"/>
          <a:ext cx="0" cy="0"/>
          <a:chOff x="0" y="0"/>
          <a:chExt cx="0" cy="0"/>
        </a:xfrm>
      </p:grpSpPr>
      <p:sp>
        <p:nvSpPr>
          <p:cNvPr id="109" name="Google Shape;109;p45"/>
          <p:cNvSpPr/>
          <p:nvPr/>
        </p:nvSpPr>
        <p:spPr>
          <a:xfrm rot="10800000">
            <a:off x="7261101" y="5450685"/>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10" name="Google Shape;110;p45"/>
          <p:cNvSpPr/>
          <p:nvPr/>
        </p:nvSpPr>
        <p:spPr>
          <a:xfrm>
            <a:off x="1" y="8201"/>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11" name="Google Shape;111;p45"/>
          <p:cNvSpPr txBox="1"/>
          <p:nvPr>
            <p:ph type="title"/>
          </p:nvPr>
        </p:nvSpPr>
        <p:spPr>
          <a:xfrm>
            <a:off x="960000" y="720000"/>
            <a:ext cx="10272000" cy="90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12" name="Google Shape;112;p45"/>
          <p:cNvSpPr txBox="1"/>
          <p:nvPr>
            <p:ph idx="1" type="body"/>
          </p:nvPr>
        </p:nvSpPr>
        <p:spPr>
          <a:xfrm>
            <a:off x="2789800" y="1873051"/>
            <a:ext cx="6612400" cy="3803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867"/>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3" name="Shape 113"/>
        <p:cNvGrpSpPr/>
        <p:nvPr/>
      </p:nvGrpSpPr>
      <p:grpSpPr>
        <a:xfrm>
          <a:off x="0" y="0"/>
          <a:ext cx="0" cy="0"/>
          <a:chOff x="0" y="0"/>
          <a:chExt cx="0" cy="0"/>
        </a:xfrm>
      </p:grpSpPr>
      <p:sp>
        <p:nvSpPr>
          <p:cNvPr id="114" name="Google Shape;114;p46"/>
          <p:cNvSpPr/>
          <p:nvPr/>
        </p:nvSpPr>
        <p:spPr>
          <a:xfrm flipH="1">
            <a:off x="7261113" y="8201"/>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15" name="Google Shape;115;p46"/>
          <p:cNvSpPr/>
          <p:nvPr/>
        </p:nvSpPr>
        <p:spPr>
          <a:xfrm flipH="1" rot="10800000">
            <a:off x="13" y="5450685"/>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16" name="Google Shape;116;p46"/>
          <p:cNvSpPr txBox="1"/>
          <p:nvPr>
            <p:ph type="title"/>
          </p:nvPr>
        </p:nvSpPr>
        <p:spPr>
          <a:xfrm>
            <a:off x="960000" y="720000"/>
            <a:ext cx="10272000" cy="90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17" name="Google Shape;117;p46"/>
          <p:cNvSpPr txBox="1"/>
          <p:nvPr>
            <p:ph idx="2" type="title"/>
          </p:nvPr>
        </p:nvSpPr>
        <p:spPr>
          <a:xfrm>
            <a:off x="1824000" y="3531185"/>
            <a:ext cx="3840000" cy="738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p:txBody>
      </p:sp>
      <p:sp>
        <p:nvSpPr>
          <p:cNvPr id="118" name="Google Shape;118;p46"/>
          <p:cNvSpPr txBox="1"/>
          <p:nvPr>
            <p:ph idx="1" type="subTitle"/>
          </p:nvPr>
        </p:nvSpPr>
        <p:spPr>
          <a:xfrm>
            <a:off x="1824000" y="4168385"/>
            <a:ext cx="3840000" cy="124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119" name="Google Shape;119;p46"/>
          <p:cNvSpPr txBox="1"/>
          <p:nvPr>
            <p:ph idx="3" type="title"/>
          </p:nvPr>
        </p:nvSpPr>
        <p:spPr>
          <a:xfrm>
            <a:off x="6528000" y="3531185"/>
            <a:ext cx="3840000" cy="738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p:txBody>
      </p:sp>
      <p:sp>
        <p:nvSpPr>
          <p:cNvPr id="120" name="Google Shape;120;p46"/>
          <p:cNvSpPr txBox="1"/>
          <p:nvPr>
            <p:ph idx="4" type="subTitle"/>
          </p:nvPr>
        </p:nvSpPr>
        <p:spPr>
          <a:xfrm>
            <a:off x="6528000" y="4168385"/>
            <a:ext cx="3840000" cy="124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1" name="Shape 121"/>
        <p:cNvGrpSpPr/>
        <p:nvPr/>
      </p:nvGrpSpPr>
      <p:grpSpPr>
        <a:xfrm>
          <a:off x="0" y="0"/>
          <a:ext cx="0" cy="0"/>
          <a:chOff x="0" y="0"/>
          <a:chExt cx="0" cy="0"/>
        </a:xfrm>
      </p:grpSpPr>
      <p:sp>
        <p:nvSpPr>
          <p:cNvPr id="122" name="Google Shape;122;p47"/>
          <p:cNvSpPr/>
          <p:nvPr/>
        </p:nvSpPr>
        <p:spPr>
          <a:xfrm rot="10800000">
            <a:off x="7261101" y="5450685"/>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23" name="Google Shape;123;p47"/>
          <p:cNvSpPr/>
          <p:nvPr/>
        </p:nvSpPr>
        <p:spPr>
          <a:xfrm>
            <a:off x="1" y="8201"/>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24" name="Google Shape;124;p47"/>
          <p:cNvSpPr txBox="1"/>
          <p:nvPr>
            <p:ph type="title"/>
          </p:nvPr>
        </p:nvSpPr>
        <p:spPr>
          <a:xfrm>
            <a:off x="960000" y="720000"/>
            <a:ext cx="10272000" cy="90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25" name="Shape 125"/>
        <p:cNvGrpSpPr/>
        <p:nvPr/>
      </p:nvGrpSpPr>
      <p:grpSpPr>
        <a:xfrm>
          <a:off x="0" y="0"/>
          <a:ext cx="0" cy="0"/>
          <a:chOff x="0" y="0"/>
          <a:chExt cx="0" cy="0"/>
        </a:xfrm>
      </p:grpSpPr>
      <p:sp>
        <p:nvSpPr>
          <p:cNvPr id="126" name="Google Shape;126;p48"/>
          <p:cNvSpPr txBox="1"/>
          <p:nvPr>
            <p:ph type="title"/>
          </p:nvPr>
        </p:nvSpPr>
        <p:spPr>
          <a:xfrm>
            <a:off x="1128000" y="4788000"/>
            <a:ext cx="5424000" cy="123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3200">
                <a:solidFill>
                  <a:schemeClr val="accent5"/>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27" name="Google Shape;127;p48"/>
          <p:cNvSpPr/>
          <p:nvPr/>
        </p:nvSpPr>
        <p:spPr>
          <a:xfrm rot="10800000">
            <a:off x="7261101" y="5450685"/>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28" name="Google Shape;128;p48"/>
          <p:cNvSpPr/>
          <p:nvPr/>
        </p:nvSpPr>
        <p:spPr>
          <a:xfrm rot="5400000">
            <a:off x="8910801" y="4068933"/>
            <a:ext cx="1092433" cy="4512267"/>
          </a:xfrm>
          <a:custGeom>
            <a:rect b="b" l="l" r="r" t="t"/>
            <a:pathLst>
              <a:path extrusionOk="0" h="135368" w="32773">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29" name="Google Shape;129;p48"/>
          <p:cNvSpPr/>
          <p:nvPr/>
        </p:nvSpPr>
        <p:spPr>
          <a:xfrm rot="5400000">
            <a:off x="-1847267" y="2196501"/>
            <a:ext cx="4367200" cy="672700"/>
          </a:xfrm>
          <a:custGeom>
            <a:rect b="b" l="l" r="r" t="t"/>
            <a:pathLst>
              <a:path extrusionOk="0" h="20181" w="131016">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30" name="Google Shape;130;p48"/>
          <p:cNvSpPr/>
          <p:nvPr/>
        </p:nvSpPr>
        <p:spPr>
          <a:xfrm rot="5400000">
            <a:off x="-1614133" y="1622367"/>
            <a:ext cx="3816133" cy="587767"/>
          </a:xfrm>
          <a:custGeom>
            <a:rect b="b" l="l" r="r" t="t"/>
            <a:pathLst>
              <a:path extrusionOk="0" h="17633" w="114484">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31" name="Shape 131"/>
        <p:cNvGrpSpPr/>
        <p:nvPr/>
      </p:nvGrpSpPr>
      <p:grpSpPr>
        <a:xfrm>
          <a:off x="0" y="0"/>
          <a:ext cx="0" cy="0"/>
          <a:chOff x="0" y="0"/>
          <a:chExt cx="0" cy="0"/>
        </a:xfrm>
      </p:grpSpPr>
      <p:sp>
        <p:nvSpPr>
          <p:cNvPr id="132" name="Google Shape;132;p49"/>
          <p:cNvSpPr/>
          <p:nvPr/>
        </p:nvSpPr>
        <p:spPr>
          <a:xfrm>
            <a:off x="8948001" y="2789307"/>
            <a:ext cx="3244004" cy="4062820"/>
          </a:xfrm>
          <a:custGeom>
            <a:rect b="b" l="l" r="r" t="t"/>
            <a:pathLst>
              <a:path extrusionOk="0" h="47574" w="37986">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33" name="Google Shape;133;p49"/>
          <p:cNvSpPr/>
          <p:nvPr/>
        </p:nvSpPr>
        <p:spPr>
          <a:xfrm flipH="1">
            <a:off x="6314867" y="1"/>
            <a:ext cx="5877133" cy="1389233"/>
          </a:xfrm>
          <a:custGeom>
            <a:rect b="b" l="l" r="r" t="t"/>
            <a:pathLst>
              <a:path extrusionOk="0" h="41677" w="176314">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34" name="Google Shape;134;p49"/>
          <p:cNvSpPr/>
          <p:nvPr/>
        </p:nvSpPr>
        <p:spPr>
          <a:xfrm flipH="1">
            <a:off x="7261101" y="1"/>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35" name="Google Shape;135;p49"/>
          <p:cNvSpPr/>
          <p:nvPr/>
        </p:nvSpPr>
        <p:spPr>
          <a:xfrm rot="5400000">
            <a:off x="1800067" y="3604601"/>
            <a:ext cx="1466600" cy="5066767"/>
          </a:xfrm>
          <a:custGeom>
            <a:rect b="b" l="l" r="r" t="t"/>
            <a:pathLst>
              <a:path extrusionOk="0" h="152003" w="43998">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36" name="Google Shape;136;p49"/>
          <p:cNvSpPr/>
          <p:nvPr/>
        </p:nvSpPr>
        <p:spPr>
          <a:xfrm rot="5400000">
            <a:off x="1709901" y="4068933"/>
            <a:ext cx="1092433" cy="4512267"/>
          </a:xfrm>
          <a:custGeom>
            <a:rect b="b" l="l" r="r" t="t"/>
            <a:pathLst>
              <a:path extrusionOk="0" h="135368" w="32773">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37" name="Google Shape;137;p49"/>
          <p:cNvSpPr/>
          <p:nvPr/>
        </p:nvSpPr>
        <p:spPr>
          <a:xfrm rot="5400000">
            <a:off x="-1847267" y="2188318"/>
            <a:ext cx="4367200" cy="672700"/>
          </a:xfrm>
          <a:custGeom>
            <a:rect b="b" l="l" r="r" t="t"/>
            <a:pathLst>
              <a:path extrusionOk="0" h="20181" w="131016">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38" name="Google Shape;138;p49"/>
          <p:cNvSpPr/>
          <p:nvPr/>
        </p:nvSpPr>
        <p:spPr>
          <a:xfrm rot="5400000">
            <a:off x="-1614133" y="1614184"/>
            <a:ext cx="3816133" cy="587767"/>
          </a:xfrm>
          <a:custGeom>
            <a:rect b="b" l="l" r="r" t="t"/>
            <a:pathLst>
              <a:path extrusionOk="0" h="17633" w="114484">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39" name="Google Shape;139;p49"/>
          <p:cNvSpPr txBox="1"/>
          <p:nvPr>
            <p:ph type="title"/>
          </p:nvPr>
        </p:nvSpPr>
        <p:spPr>
          <a:xfrm>
            <a:off x="960000" y="1992400"/>
            <a:ext cx="7200000" cy="2298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0"/>
              <a:buNone/>
              <a:defRPr sz="13333"/>
            </a:lvl1pPr>
            <a:lvl2pPr lvl="1" algn="ctr">
              <a:lnSpc>
                <a:spcPct val="100000"/>
              </a:lnSpc>
              <a:spcBef>
                <a:spcPts val="0"/>
              </a:spcBef>
              <a:spcAft>
                <a:spcPts val="0"/>
              </a:spcAft>
              <a:buSzPts val="9600"/>
              <a:buNone/>
              <a:defRPr sz="12800"/>
            </a:lvl2pPr>
            <a:lvl3pPr lvl="2" algn="ctr">
              <a:lnSpc>
                <a:spcPct val="100000"/>
              </a:lnSpc>
              <a:spcBef>
                <a:spcPts val="0"/>
              </a:spcBef>
              <a:spcAft>
                <a:spcPts val="0"/>
              </a:spcAft>
              <a:buSzPts val="9600"/>
              <a:buNone/>
              <a:defRPr sz="12800"/>
            </a:lvl3pPr>
            <a:lvl4pPr lvl="3" algn="ctr">
              <a:lnSpc>
                <a:spcPct val="100000"/>
              </a:lnSpc>
              <a:spcBef>
                <a:spcPts val="0"/>
              </a:spcBef>
              <a:spcAft>
                <a:spcPts val="0"/>
              </a:spcAft>
              <a:buSzPts val="9600"/>
              <a:buNone/>
              <a:defRPr sz="12800"/>
            </a:lvl4pPr>
            <a:lvl5pPr lvl="4" algn="ctr">
              <a:lnSpc>
                <a:spcPct val="100000"/>
              </a:lnSpc>
              <a:spcBef>
                <a:spcPts val="0"/>
              </a:spcBef>
              <a:spcAft>
                <a:spcPts val="0"/>
              </a:spcAft>
              <a:buSzPts val="9600"/>
              <a:buNone/>
              <a:defRPr sz="12800"/>
            </a:lvl5pPr>
            <a:lvl6pPr lvl="5" algn="ctr">
              <a:lnSpc>
                <a:spcPct val="100000"/>
              </a:lnSpc>
              <a:spcBef>
                <a:spcPts val="0"/>
              </a:spcBef>
              <a:spcAft>
                <a:spcPts val="0"/>
              </a:spcAft>
              <a:buSzPts val="9600"/>
              <a:buNone/>
              <a:defRPr sz="12800"/>
            </a:lvl6pPr>
            <a:lvl7pPr lvl="6" algn="ctr">
              <a:lnSpc>
                <a:spcPct val="100000"/>
              </a:lnSpc>
              <a:spcBef>
                <a:spcPts val="0"/>
              </a:spcBef>
              <a:spcAft>
                <a:spcPts val="0"/>
              </a:spcAft>
              <a:buSzPts val="9600"/>
              <a:buNone/>
              <a:defRPr sz="12800"/>
            </a:lvl7pPr>
            <a:lvl8pPr lvl="7" algn="ctr">
              <a:lnSpc>
                <a:spcPct val="100000"/>
              </a:lnSpc>
              <a:spcBef>
                <a:spcPts val="0"/>
              </a:spcBef>
              <a:spcAft>
                <a:spcPts val="0"/>
              </a:spcAft>
              <a:buSzPts val="9600"/>
              <a:buNone/>
              <a:defRPr sz="12800"/>
            </a:lvl8pPr>
            <a:lvl9pPr lvl="8" algn="ctr">
              <a:lnSpc>
                <a:spcPct val="100000"/>
              </a:lnSpc>
              <a:spcBef>
                <a:spcPts val="0"/>
              </a:spcBef>
              <a:spcAft>
                <a:spcPts val="0"/>
              </a:spcAft>
              <a:buSzPts val="9600"/>
              <a:buNone/>
              <a:defRPr sz="12800"/>
            </a:lvl9pPr>
          </a:lstStyle>
          <a:p/>
        </p:txBody>
      </p:sp>
      <p:sp>
        <p:nvSpPr>
          <p:cNvPr id="140" name="Google Shape;140;p49"/>
          <p:cNvSpPr txBox="1"/>
          <p:nvPr>
            <p:ph idx="1" type="subTitle"/>
          </p:nvPr>
        </p:nvSpPr>
        <p:spPr>
          <a:xfrm>
            <a:off x="960000" y="4290800"/>
            <a:ext cx="7200000" cy="57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Montserrat Medium"/>
              <a:buNone/>
              <a:defRPr sz="2133">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600"/>
              <a:buNone/>
              <a:defRPr sz="2133">
                <a:solidFill>
                  <a:schemeClr val="dk1"/>
                </a:solidFill>
              </a:defRPr>
            </a:lvl2pPr>
            <a:lvl3pPr lvl="2" algn="ctr">
              <a:lnSpc>
                <a:spcPct val="100000"/>
              </a:lnSpc>
              <a:spcBef>
                <a:spcPts val="0"/>
              </a:spcBef>
              <a:spcAft>
                <a:spcPts val="0"/>
              </a:spcAft>
              <a:buClr>
                <a:schemeClr val="dk1"/>
              </a:buClr>
              <a:buSzPts val="1600"/>
              <a:buNone/>
              <a:defRPr sz="2133">
                <a:solidFill>
                  <a:schemeClr val="dk1"/>
                </a:solidFill>
              </a:defRPr>
            </a:lvl3pPr>
            <a:lvl4pPr lvl="3" algn="ctr">
              <a:lnSpc>
                <a:spcPct val="100000"/>
              </a:lnSpc>
              <a:spcBef>
                <a:spcPts val="0"/>
              </a:spcBef>
              <a:spcAft>
                <a:spcPts val="0"/>
              </a:spcAft>
              <a:buClr>
                <a:schemeClr val="dk1"/>
              </a:buClr>
              <a:buSzPts val="1600"/>
              <a:buNone/>
              <a:defRPr sz="2133">
                <a:solidFill>
                  <a:schemeClr val="dk1"/>
                </a:solidFill>
              </a:defRPr>
            </a:lvl4pPr>
            <a:lvl5pPr lvl="4" algn="ctr">
              <a:lnSpc>
                <a:spcPct val="100000"/>
              </a:lnSpc>
              <a:spcBef>
                <a:spcPts val="0"/>
              </a:spcBef>
              <a:spcAft>
                <a:spcPts val="0"/>
              </a:spcAft>
              <a:buClr>
                <a:schemeClr val="dk1"/>
              </a:buClr>
              <a:buSzPts val="1600"/>
              <a:buNone/>
              <a:defRPr sz="2133">
                <a:solidFill>
                  <a:schemeClr val="dk1"/>
                </a:solidFill>
              </a:defRPr>
            </a:lvl5pPr>
            <a:lvl6pPr lvl="5" algn="ctr">
              <a:lnSpc>
                <a:spcPct val="100000"/>
              </a:lnSpc>
              <a:spcBef>
                <a:spcPts val="0"/>
              </a:spcBef>
              <a:spcAft>
                <a:spcPts val="0"/>
              </a:spcAft>
              <a:buClr>
                <a:schemeClr val="dk1"/>
              </a:buClr>
              <a:buSzPts val="1600"/>
              <a:buNone/>
              <a:defRPr sz="2133">
                <a:solidFill>
                  <a:schemeClr val="dk1"/>
                </a:solidFill>
              </a:defRPr>
            </a:lvl6pPr>
            <a:lvl7pPr lvl="6" algn="ctr">
              <a:lnSpc>
                <a:spcPct val="100000"/>
              </a:lnSpc>
              <a:spcBef>
                <a:spcPts val="0"/>
              </a:spcBef>
              <a:spcAft>
                <a:spcPts val="0"/>
              </a:spcAft>
              <a:buClr>
                <a:schemeClr val="dk1"/>
              </a:buClr>
              <a:buSzPts val="1600"/>
              <a:buNone/>
              <a:defRPr sz="2133">
                <a:solidFill>
                  <a:schemeClr val="dk1"/>
                </a:solidFill>
              </a:defRPr>
            </a:lvl7pPr>
            <a:lvl8pPr lvl="7" algn="ctr">
              <a:lnSpc>
                <a:spcPct val="100000"/>
              </a:lnSpc>
              <a:spcBef>
                <a:spcPts val="0"/>
              </a:spcBef>
              <a:spcAft>
                <a:spcPts val="0"/>
              </a:spcAft>
              <a:buClr>
                <a:schemeClr val="dk1"/>
              </a:buClr>
              <a:buSzPts val="1600"/>
              <a:buNone/>
              <a:defRPr sz="2133">
                <a:solidFill>
                  <a:schemeClr val="dk1"/>
                </a:solidFill>
              </a:defRPr>
            </a:lvl8pPr>
            <a:lvl9pPr lvl="8" algn="ctr">
              <a:lnSpc>
                <a:spcPct val="100000"/>
              </a:lnSpc>
              <a:spcBef>
                <a:spcPts val="0"/>
              </a:spcBef>
              <a:spcAft>
                <a:spcPts val="0"/>
              </a:spcAft>
              <a:buClr>
                <a:schemeClr val="dk1"/>
              </a:buClr>
              <a:buSzPts val="1600"/>
              <a:buNone/>
              <a:defRPr sz="2133">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5"/>
        </a:solidFill>
      </p:bgPr>
    </p:bg>
    <p:spTree>
      <p:nvGrpSpPr>
        <p:cNvPr id="141" name="Shape 141"/>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 only 1">
    <p:spTree>
      <p:nvGrpSpPr>
        <p:cNvPr id="142" name="Shape 142"/>
        <p:cNvGrpSpPr/>
        <p:nvPr/>
      </p:nvGrpSpPr>
      <p:grpSpPr>
        <a:xfrm>
          <a:off x="0" y="0"/>
          <a:ext cx="0" cy="0"/>
          <a:chOff x="0" y="0"/>
          <a:chExt cx="0" cy="0"/>
        </a:xfrm>
      </p:grpSpPr>
      <p:sp>
        <p:nvSpPr>
          <p:cNvPr id="143" name="Google Shape;143;p51"/>
          <p:cNvSpPr/>
          <p:nvPr/>
        </p:nvSpPr>
        <p:spPr>
          <a:xfrm flipH="1" rot="10800000">
            <a:off x="13" y="5450685"/>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44" name="Google Shape;144;p51"/>
          <p:cNvSpPr/>
          <p:nvPr/>
        </p:nvSpPr>
        <p:spPr>
          <a:xfrm flipH="1">
            <a:off x="7261113" y="8201"/>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45" name="Google Shape;145;p51"/>
          <p:cNvSpPr txBox="1"/>
          <p:nvPr>
            <p:ph type="title"/>
          </p:nvPr>
        </p:nvSpPr>
        <p:spPr>
          <a:xfrm>
            <a:off x="960000" y="720000"/>
            <a:ext cx="10272000" cy="90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 only 2">
    <p:spTree>
      <p:nvGrpSpPr>
        <p:cNvPr id="146" name="Shape 146"/>
        <p:cNvGrpSpPr/>
        <p:nvPr/>
      </p:nvGrpSpPr>
      <p:grpSpPr>
        <a:xfrm>
          <a:off x="0" y="0"/>
          <a:ext cx="0" cy="0"/>
          <a:chOff x="0" y="0"/>
          <a:chExt cx="0" cy="0"/>
        </a:xfrm>
      </p:grpSpPr>
      <p:sp>
        <p:nvSpPr>
          <p:cNvPr id="147" name="Google Shape;147;p52"/>
          <p:cNvSpPr/>
          <p:nvPr/>
        </p:nvSpPr>
        <p:spPr>
          <a:xfrm>
            <a:off x="4" y="1"/>
            <a:ext cx="2417457" cy="2456967"/>
          </a:xfrm>
          <a:custGeom>
            <a:rect b="b" l="l" r="r" t="t"/>
            <a:pathLst>
              <a:path extrusionOk="0" h="44403" w="43689">
                <a:moveTo>
                  <a:pt x="0" y="1"/>
                </a:moveTo>
                <a:lnTo>
                  <a:pt x="0" y="44403"/>
                </a:lnTo>
                <a:cubicBezTo>
                  <a:pt x="0" y="44403"/>
                  <a:pt x="1" y="44403"/>
                  <a:pt x="3" y="44403"/>
                </a:cubicBezTo>
                <a:cubicBezTo>
                  <a:pt x="242" y="44403"/>
                  <a:pt x="14099" y="44366"/>
                  <a:pt x="14761" y="35934"/>
                </a:cubicBezTo>
                <a:cubicBezTo>
                  <a:pt x="15429" y="27428"/>
                  <a:pt x="12315" y="24926"/>
                  <a:pt x="18544" y="20639"/>
                </a:cubicBezTo>
                <a:cubicBezTo>
                  <a:pt x="24775" y="16351"/>
                  <a:pt x="43688" y="13774"/>
                  <a:pt x="38571"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48" name="Google Shape;148;p52"/>
          <p:cNvSpPr/>
          <p:nvPr/>
        </p:nvSpPr>
        <p:spPr>
          <a:xfrm flipH="1">
            <a:off x="10130071" y="1"/>
            <a:ext cx="2061941" cy="2529729"/>
          </a:xfrm>
          <a:custGeom>
            <a:rect b="b" l="l" r="r" t="t"/>
            <a:pathLst>
              <a:path extrusionOk="0" h="45718" w="37264">
                <a:moveTo>
                  <a:pt x="0" y="1"/>
                </a:moveTo>
                <a:lnTo>
                  <a:pt x="0" y="45718"/>
                </a:lnTo>
                <a:cubicBezTo>
                  <a:pt x="0" y="45718"/>
                  <a:pt x="1" y="45718"/>
                  <a:pt x="3" y="45718"/>
                </a:cubicBezTo>
                <a:cubicBezTo>
                  <a:pt x="219" y="45718"/>
                  <a:pt x="12696" y="45680"/>
                  <a:pt x="13245" y="36960"/>
                </a:cubicBezTo>
                <a:cubicBezTo>
                  <a:pt x="13798" y="28165"/>
                  <a:pt x="11214" y="25578"/>
                  <a:pt x="16386" y="21144"/>
                </a:cubicBezTo>
                <a:cubicBezTo>
                  <a:pt x="21559" y="16709"/>
                  <a:pt x="37264" y="14243"/>
                  <a:pt x="33015"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49" name="Google Shape;149;p52"/>
          <p:cNvSpPr txBox="1"/>
          <p:nvPr>
            <p:ph type="title"/>
          </p:nvPr>
        </p:nvSpPr>
        <p:spPr>
          <a:xfrm>
            <a:off x="960000" y="720000"/>
            <a:ext cx="10272000" cy="90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able of contents">
    <p:spTree>
      <p:nvGrpSpPr>
        <p:cNvPr id="22" name="Shape 22"/>
        <p:cNvGrpSpPr/>
        <p:nvPr/>
      </p:nvGrpSpPr>
      <p:grpSpPr>
        <a:xfrm>
          <a:off x="0" y="0"/>
          <a:ext cx="0" cy="0"/>
          <a:chOff x="0" y="0"/>
          <a:chExt cx="0" cy="0"/>
        </a:xfrm>
      </p:grpSpPr>
      <p:sp>
        <p:nvSpPr>
          <p:cNvPr id="23" name="Google Shape;23;p35"/>
          <p:cNvSpPr/>
          <p:nvPr/>
        </p:nvSpPr>
        <p:spPr>
          <a:xfrm flipH="1" rot="10800000">
            <a:off x="13" y="5450685"/>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4" name="Google Shape;24;p35"/>
          <p:cNvSpPr/>
          <p:nvPr/>
        </p:nvSpPr>
        <p:spPr>
          <a:xfrm flipH="1">
            <a:off x="7261113" y="8201"/>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5" name="Google Shape;25;p35"/>
          <p:cNvSpPr txBox="1"/>
          <p:nvPr>
            <p:ph type="title"/>
          </p:nvPr>
        </p:nvSpPr>
        <p:spPr>
          <a:xfrm>
            <a:off x="2039600" y="1562933"/>
            <a:ext cx="6000000" cy="7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26" name="Google Shape;26;p35"/>
          <p:cNvSpPr txBox="1"/>
          <p:nvPr>
            <p:ph idx="2" type="title"/>
          </p:nvPr>
        </p:nvSpPr>
        <p:spPr>
          <a:xfrm>
            <a:off x="960000" y="1562933"/>
            <a:ext cx="1079600" cy="73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b="1" sz="3200">
                <a:solidFill>
                  <a:schemeClr val="accent5"/>
                </a:solidFill>
              </a:defRPr>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27" name="Google Shape;27;p35"/>
          <p:cNvSpPr txBox="1"/>
          <p:nvPr>
            <p:ph idx="1" type="subTitle"/>
          </p:nvPr>
        </p:nvSpPr>
        <p:spPr>
          <a:xfrm>
            <a:off x="2039600" y="2098533"/>
            <a:ext cx="6000000" cy="53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28" name="Google Shape;28;p35"/>
          <p:cNvSpPr txBox="1"/>
          <p:nvPr>
            <p:ph idx="3" type="title"/>
          </p:nvPr>
        </p:nvSpPr>
        <p:spPr>
          <a:xfrm>
            <a:off x="3105200" y="2697467"/>
            <a:ext cx="6000000" cy="7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29" name="Google Shape;29;p35"/>
          <p:cNvSpPr txBox="1"/>
          <p:nvPr>
            <p:ph idx="4" type="title"/>
          </p:nvPr>
        </p:nvSpPr>
        <p:spPr>
          <a:xfrm>
            <a:off x="2025600" y="2697467"/>
            <a:ext cx="1079600" cy="73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b="1" sz="3200">
                <a:solidFill>
                  <a:schemeClr val="accent5"/>
                </a:solidFill>
              </a:defRPr>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30" name="Google Shape;30;p35"/>
          <p:cNvSpPr txBox="1"/>
          <p:nvPr>
            <p:ph idx="5" type="subTitle"/>
          </p:nvPr>
        </p:nvSpPr>
        <p:spPr>
          <a:xfrm>
            <a:off x="3105200" y="3233067"/>
            <a:ext cx="6000000" cy="53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31" name="Google Shape;31;p35"/>
          <p:cNvSpPr txBox="1"/>
          <p:nvPr>
            <p:ph idx="6" type="title"/>
          </p:nvPr>
        </p:nvSpPr>
        <p:spPr>
          <a:xfrm>
            <a:off x="4166000" y="3834333"/>
            <a:ext cx="6000000" cy="7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32" name="Google Shape;32;p35"/>
          <p:cNvSpPr txBox="1"/>
          <p:nvPr>
            <p:ph idx="7" type="title"/>
          </p:nvPr>
        </p:nvSpPr>
        <p:spPr>
          <a:xfrm>
            <a:off x="3086400" y="3834333"/>
            <a:ext cx="1079600" cy="73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b="1" sz="3200">
                <a:solidFill>
                  <a:schemeClr val="accent5"/>
                </a:solidFill>
              </a:defRPr>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33" name="Google Shape;33;p35"/>
          <p:cNvSpPr txBox="1"/>
          <p:nvPr>
            <p:ph idx="8" type="subTitle"/>
          </p:nvPr>
        </p:nvSpPr>
        <p:spPr>
          <a:xfrm>
            <a:off x="4166000" y="4369933"/>
            <a:ext cx="6000000" cy="53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34" name="Google Shape;34;p35"/>
          <p:cNvSpPr txBox="1"/>
          <p:nvPr>
            <p:ph idx="9" type="title"/>
          </p:nvPr>
        </p:nvSpPr>
        <p:spPr>
          <a:xfrm>
            <a:off x="960000" y="720000"/>
            <a:ext cx="10272000" cy="90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5" name="Google Shape;35;p35"/>
          <p:cNvSpPr txBox="1"/>
          <p:nvPr>
            <p:ph idx="13" type="title"/>
          </p:nvPr>
        </p:nvSpPr>
        <p:spPr>
          <a:xfrm>
            <a:off x="5231600" y="4967200"/>
            <a:ext cx="6000000" cy="7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36" name="Google Shape;36;p35"/>
          <p:cNvSpPr txBox="1"/>
          <p:nvPr>
            <p:ph idx="14" type="title"/>
          </p:nvPr>
        </p:nvSpPr>
        <p:spPr>
          <a:xfrm>
            <a:off x="4152000" y="4967200"/>
            <a:ext cx="1079600" cy="73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b="1" sz="3200">
                <a:solidFill>
                  <a:schemeClr val="accent5"/>
                </a:solidFill>
              </a:defRPr>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37" name="Google Shape;37;p35"/>
          <p:cNvSpPr txBox="1"/>
          <p:nvPr>
            <p:ph idx="15" type="subTitle"/>
          </p:nvPr>
        </p:nvSpPr>
        <p:spPr>
          <a:xfrm>
            <a:off x="5231600" y="5502800"/>
            <a:ext cx="6000000" cy="53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spTree>
      <p:nvGrpSpPr>
        <p:cNvPr id="150" name="Shape 150"/>
        <p:cNvGrpSpPr/>
        <p:nvPr/>
      </p:nvGrpSpPr>
      <p:grpSpPr>
        <a:xfrm>
          <a:off x="0" y="0"/>
          <a:ext cx="0" cy="0"/>
          <a:chOff x="0" y="0"/>
          <a:chExt cx="0" cy="0"/>
        </a:xfrm>
      </p:grpSpPr>
      <p:sp>
        <p:nvSpPr>
          <p:cNvPr id="151" name="Google Shape;151;p53"/>
          <p:cNvSpPr/>
          <p:nvPr/>
        </p:nvSpPr>
        <p:spPr>
          <a:xfrm rot="10800000">
            <a:off x="7261101" y="5450685"/>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52" name="Google Shape;152;p53"/>
          <p:cNvSpPr txBox="1"/>
          <p:nvPr>
            <p:ph idx="1" type="subTitle"/>
          </p:nvPr>
        </p:nvSpPr>
        <p:spPr>
          <a:xfrm>
            <a:off x="960000" y="3572600"/>
            <a:ext cx="3984000" cy="139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53" name="Google Shape;153;p53"/>
          <p:cNvSpPr txBox="1"/>
          <p:nvPr>
            <p:ph type="title"/>
          </p:nvPr>
        </p:nvSpPr>
        <p:spPr>
          <a:xfrm>
            <a:off x="960000" y="1889800"/>
            <a:ext cx="3984000" cy="168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54" name="Google Shape;154;p53"/>
          <p:cNvSpPr/>
          <p:nvPr/>
        </p:nvSpPr>
        <p:spPr>
          <a:xfrm rot="5400000">
            <a:off x="8910801" y="4068933"/>
            <a:ext cx="1092433" cy="4512267"/>
          </a:xfrm>
          <a:custGeom>
            <a:rect b="b" l="l" r="r" t="t"/>
            <a:pathLst>
              <a:path extrusionOk="0" h="135368" w="32773">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55" name="Google Shape;155;p53"/>
          <p:cNvSpPr/>
          <p:nvPr/>
        </p:nvSpPr>
        <p:spPr>
          <a:xfrm>
            <a:off x="1" y="13301"/>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56" name="Google Shape;156;p53"/>
          <p:cNvSpPr/>
          <p:nvPr/>
        </p:nvSpPr>
        <p:spPr>
          <a:xfrm rot="-5400000">
            <a:off x="2188768" y="-1709916"/>
            <a:ext cx="1092433" cy="4512267"/>
          </a:xfrm>
          <a:custGeom>
            <a:rect b="b" l="l" r="r" t="t"/>
            <a:pathLst>
              <a:path extrusionOk="0" h="135368" w="32773">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 and two columns 1">
    <p:spTree>
      <p:nvGrpSpPr>
        <p:cNvPr id="157" name="Shape 157"/>
        <p:cNvGrpSpPr/>
        <p:nvPr/>
      </p:nvGrpSpPr>
      <p:grpSpPr>
        <a:xfrm>
          <a:off x="0" y="0"/>
          <a:ext cx="0" cy="0"/>
          <a:chOff x="0" y="0"/>
          <a:chExt cx="0" cy="0"/>
        </a:xfrm>
      </p:grpSpPr>
      <p:sp>
        <p:nvSpPr>
          <p:cNvPr id="158" name="Google Shape;158;p54"/>
          <p:cNvSpPr/>
          <p:nvPr/>
        </p:nvSpPr>
        <p:spPr>
          <a:xfrm rot="10800000">
            <a:off x="7261101" y="5450685"/>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59" name="Google Shape;159;p54"/>
          <p:cNvSpPr/>
          <p:nvPr/>
        </p:nvSpPr>
        <p:spPr>
          <a:xfrm>
            <a:off x="1" y="8201"/>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60" name="Google Shape;160;p54"/>
          <p:cNvSpPr txBox="1"/>
          <p:nvPr>
            <p:ph type="title"/>
          </p:nvPr>
        </p:nvSpPr>
        <p:spPr>
          <a:xfrm>
            <a:off x="960000" y="720000"/>
            <a:ext cx="10272000" cy="90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1" name="Google Shape;161;p54"/>
          <p:cNvSpPr txBox="1"/>
          <p:nvPr>
            <p:ph idx="1" type="body"/>
          </p:nvPr>
        </p:nvSpPr>
        <p:spPr>
          <a:xfrm>
            <a:off x="960000" y="1622400"/>
            <a:ext cx="5136000" cy="45156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lt2"/>
              </a:buClr>
              <a:buSzPts val="1200"/>
              <a:buChar char="●"/>
              <a:defRPr sz="1600"/>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162" name="Google Shape;162;p54"/>
          <p:cNvSpPr txBox="1"/>
          <p:nvPr>
            <p:ph idx="2" type="body"/>
          </p:nvPr>
        </p:nvSpPr>
        <p:spPr>
          <a:xfrm>
            <a:off x="6095993" y="1622400"/>
            <a:ext cx="5136000" cy="45156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lt2"/>
              </a:buClr>
              <a:buSzPts val="1200"/>
              <a:buFont typeface="Montserrat"/>
              <a:buChar char="●"/>
              <a:defRPr sz="2933">
                <a:solidFill>
                  <a:schemeClr val="dk1"/>
                </a:solidFill>
                <a:latin typeface="Archivo Black"/>
                <a:ea typeface="Archivo Black"/>
                <a:cs typeface="Archivo Black"/>
                <a:sym typeface="Archivo Black"/>
              </a:defRPr>
            </a:lvl1pPr>
            <a:lvl2pPr indent="-304800" lvl="1" marL="914400" algn="l">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2pPr>
            <a:lvl3pPr indent="-304800" lvl="2" marL="1371600" algn="l">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3pPr>
            <a:lvl4pPr indent="-304800" lvl="3" marL="1828800" algn="l">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4pPr>
            <a:lvl5pPr indent="-304800" lvl="4" marL="2286000" algn="l">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5pPr>
            <a:lvl6pPr indent="-304800" lvl="5" marL="2743200" algn="l">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6pPr>
            <a:lvl7pPr indent="-304800" lvl="6" marL="3200400" algn="l">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7pPr>
            <a:lvl8pPr indent="-304800" lvl="7" marL="3657600" algn="l">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8pPr>
            <a:lvl9pPr indent="-304800" lvl="8" marL="4114800" algn="l">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9pPr>
          </a:lstStyle>
          <a:p/>
        </p:txBody>
      </p:sp>
      <p:sp>
        <p:nvSpPr>
          <p:cNvPr id="163" name="Google Shape;163;p54"/>
          <p:cNvSpPr/>
          <p:nvPr/>
        </p:nvSpPr>
        <p:spPr>
          <a:xfrm rot="-5400000">
            <a:off x="2188768" y="-1709916"/>
            <a:ext cx="1092433" cy="4512267"/>
          </a:xfrm>
          <a:custGeom>
            <a:rect b="b" l="l" r="r" t="t"/>
            <a:pathLst>
              <a:path extrusionOk="0" h="135368" w="32773">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 and two columns 2">
    <p:spTree>
      <p:nvGrpSpPr>
        <p:cNvPr id="164" name="Shape 164"/>
        <p:cNvGrpSpPr/>
        <p:nvPr/>
      </p:nvGrpSpPr>
      <p:grpSpPr>
        <a:xfrm>
          <a:off x="0" y="0"/>
          <a:ext cx="0" cy="0"/>
          <a:chOff x="0" y="0"/>
          <a:chExt cx="0" cy="0"/>
        </a:xfrm>
      </p:grpSpPr>
      <p:sp>
        <p:nvSpPr>
          <p:cNvPr id="165" name="Google Shape;165;p55"/>
          <p:cNvSpPr/>
          <p:nvPr/>
        </p:nvSpPr>
        <p:spPr>
          <a:xfrm rot="10800000">
            <a:off x="7261101" y="5450685"/>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66" name="Google Shape;166;p55"/>
          <p:cNvSpPr/>
          <p:nvPr/>
        </p:nvSpPr>
        <p:spPr>
          <a:xfrm>
            <a:off x="1" y="8201"/>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67" name="Google Shape;167;p55"/>
          <p:cNvSpPr txBox="1"/>
          <p:nvPr>
            <p:ph type="title"/>
          </p:nvPr>
        </p:nvSpPr>
        <p:spPr>
          <a:xfrm>
            <a:off x="960000" y="720000"/>
            <a:ext cx="10272000" cy="90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8" name="Google Shape;168;p55"/>
          <p:cNvSpPr txBox="1"/>
          <p:nvPr>
            <p:ph idx="1" type="body"/>
          </p:nvPr>
        </p:nvSpPr>
        <p:spPr>
          <a:xfrm>
            <a:off x="960000" y="1622400"/>
            <a:ext cx="5136000" cy="45156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lt2"/>
              </a:buClr>
              <a:buSzPts val="1200"/>
              <a:buChar char="●"/>
              <a:defRPr sz="1600"/>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169" name="Google Shape;169;p55"/>
          <p:cNvSpPr txBox="1"/>
          <p:nvPr>
            <p:ph idx="2" type="body"/>
          </p:nvPr>
        </p:nvSpPr>
        <p:spPr>
          <a:xfrm>
            <a:off x="6095993" y="1622400"/>
            <a:ext cx="5136000" cy="45156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lt2"/>
              </a:buClr>
              <a:buSzPts val="1200"/>
              <a:buFont typeface="Montserrat"/>
              <a:buChar char="●"/>
              <a:defRPr sz="2933">
                <a:solidFill>
                  <a:schemeClr val="dk1"/>
                </a:solidFill>
                <a:latin typeface="Archivo Black"/>
                <a:ea typeface="Archivo Black"/>
                <a:cs typeface="Archivo Black"/>
                <a:sym typeface="Archivo Black"/>
              </a:defRPr>
            </a:lvl1pPr>
            <a:lvl2pPr indent="-304800" lvl="1" marL="914400" algn="l">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2pPr>
            <a:lvl3pPr indent="-304800" lvl="2" marL="1371600" algn="l">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3pPr>
            <a:lvl4pPr indent="-304800" lvl="3" marL="1828800" algn="l">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4pPr>
            <a:lvl5pPr indent="-304800" lvl="4" marL="2286000" algn="l">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5pPr>
            <a:lvl6pPr indent="-304800" lvl="5" marL="2743200" algn="l">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6pPr>
            <a:lvl7pPr indent="-304800" lvl="6" marL="3200400" algn="l">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7pPr>
            <a:lvl8pPr indent="-304800" lvl="7" marL="3657600" algn="l">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8pPr>
            <a:lvl9pPr indent="-304800" lvl="8" marL="4114800" algn="l">
              <a:lnSpc>
                <a:spcPct val="115000"/>
              </a:lnSpc>
              <a:spcBef>
                <a:spcPts val="0"/>
              </a:spcBef>
              <a:spcAft>
                <a:spcPts val="0"/>
              </a:spcAft>
              <a:buClr>
                <a:schemeClr val="dk1"/>
              </a:buClr>
              <a:buSzPts val="1200"/>
              <a:buFont typeface="Montserrat"/>
              <a:buChar char="■"/>
              <a:defRPr sz="1600">
                <a:latin typeface="Montserrat Medium"/>
                <a:ea typeface="Montserrat Medium"/>
                <a:cs typeface="Montserrat Medium"/>
                <a:sym typeface="Montserrat Medium"/>
              </a:defRPr>
            </a:lvl9pPr>
          </a:lstStyle>
          <a:p/>
        </p:txBody>
      </p:sp>
      <p:sp>
        <p:nvSpPr>
          <p:cNvPr id="170" name="Google Shape;170;p55"/>
          <p:cNvSpPr/>
          <p:nvPr/>
        </p:nvSpPr>
        <p:spPr>
          <a:xfrm rot="-5400000">
            <a:off x="2188768" y="-1709916"/>
            <a:ext cx="1092433" cy="4512267"/>
          </a:xfrm>
          <a:custGeom>
            <a:rect b="b" l="l" r="r" t="t"/>
            <a:pathLst>
              <a:path extrusionOk="0" h="135368" w="32773">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71" name="Google Shape;171;p55"/>
          <p:cNvSpPr/>
          <p:nvPr/>
        </p:nvSpPr>
        <p:spPr>
          <a:xfrm rot="5400000">
            <a:off x="8910801" y="4068933"/>
            <a:ext cx="1092433" cy="4512267"/>
          </a:xfrm>
          <a:custGeom>
            <a:rect b="b" l="l" r="r" t="t"/>
            <a:pathLst>
              <a:path extrusionOk="0" h="135368" w="32773">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 and two columns 3">
    <p:spTree>
      <p:nvGrpSpPr>
        <p:cNvPr id="172" name="Shape 172"/>
        <p:cNvGrpSpPr/>
        <p:nvPr/>
      </p:nvGrpSpPr>
      <p:grpSpPr>
        <a:xfrm>
          <a:off x="0" y="0"/>
          <a:ext cx="0" cy="0"/>
          <a:chOff x="0" y="0"/>
          <a:chExt cx="0" cy="0"/>
        </a:xfrm>
      </p:grpSpPr>
      <p:sp>
        <p:nvSpPr>
          <p:cNvPr id="173" name="Google Shape;173;p56"/>
          <p:cNvSpPr/>
          <p:nvPr/>
        </p:nvSpPr>
        <p:spPr>
          <a:xfrm>
            <a:off x="4" y="1"/>
            <a:ext cx="2417457" cy="2456967"/>
          </a:xfrm>
          <a:custGeom>
            <a:rect b="b" l="l" r="r" t="t"/>
            <a:pathLst>
              <a:path extrusionOk="0" h="44403" w="43689">
                <a:moveTo>
                  <a:pt x="0" y="1"/>
                </a:moveTo>
                <a:lnTo>
                  <a:pt x="0" y="44403"/>
                </a:lnTo>
                <a:cubicBezTo>
                  <a:pt x="0" y="44403"/>
                  <a:pt x="1" y="44403"/>
                  <a:pt x="3" y="44403"/>
                </a:cubicBezTo>
                <a:cubicBezTo>
                  <a:pt x="242" y="44403"/>
                  <a:pt x="14099" y="44366"/>
                  <a:pt x="14761" y="35934"/>
                </a:cubicBezTo>
                <a:cubicBezTo>
                  <a:pt x="15429" y="27428"/>
                  <a:pt x="12315" y="24926"/>
                  <a:pt x="18544" y="20639"/>
                </a:cubicBezTo>
                <a:cubicBezTo>
                  <a:pt x="24775" y="16351"/>
                  <a:pt x="43688" y="13774"/>
                  <a:pt x="38571"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74" name="Google Shape;174;p56"/>
          <p:cNvSpPr/>
          <p:nvPr/>
        </p:nvSpPr>
        <p:spPr>
          <a:xfrm flipH="1">
            <a:off x="10130071" y="1"/>
            <a:ext cx="2061941" cy="2529729"/>
          </a:xfrm>
          <a:custGeom>
            <a:rect b="b" l="l" r="r" t="t"/>
            <a:pathLst>
              <a:path extrusionOk="0" h="45718" w="37264">
                <a:moveTo>
                  <a:pt x="0" y="1"/>
                </a:moveTo>
                <a:lnTo>
                  <a:pt x="0" y="45718"/>
                </a:lnTo>
                <a:cubicBezTo>
                  <a:pt x="0" y="45718"/>
                  <a:pt x="1" y="45718"/>
                  <a:pt x="3" y="45718"/>
                </a:cubicBezTo>
                <a:cubicBezTo>
                  <a:pt x="219" y="45718"/>
                  <a:pt x="12696" y="45680"/>
                  <a:pt x="13245" y="36960"/>
                </a:cubicBezTo>
                <a:cubicBezTo>
                  <a:pt x="13798" y="28165"/>
                  <a:pt x="11214" y="25578"/>
                  <a:pt x="16386" y="21144"/>
                </a:cubicBezTo>
                <a:cubicBezTo>
                  <a:pt x="21559" y="16709"/>
                  <a:pt x="37264" y="14243"/>
                  <a:pt x="33015"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75" name="Google Shape;175;p56"/>
          <p:cNvSpPr txBox="1"/>
          <p:nvPr>
            <p:ph type="title"/>
          </p:nvPr>
        </p:nvSpPr>
        <p:spPr>
          <a:xfrm>
            <a:off x="1888000" y="4295997"/>
            <a:ext cx="3744000" cy="738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p:txBody>
      </p:sp>
      <p:sp>
        <p:nvSpPr>
          <p:cNvPr id="176" name="Google Shape;176;p56"/>
          <p:cNvSpPr txBox="1"/>
          <p:nvPr>
            <p:ph idx="1" type="subTitle"/>
          </p:nvPr>
        </p:nvSpPr>
        <p:spPr>
          <a:xfrm>
            <a:off x="1888000" y="4933164"/>
            <a:ext cx="3744000" cy="67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177" name="Google Shape;177;p56"/>
          <p:cNvSpPr txBox="1"/>
          <p:nvPr>
            <p:ph idx="2" type="title"/>
          </p:nvPr>
        </p:nvSpPr>
        <p:spPr>
          <a:xfrm>
            <a:off x="6560000" y="4295997"/>
            <a:ext cx="3744000" cy="738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p:txBody>
      </p:sp>
      <p:sp>
        <p:nvSpPr>
          <p:cNvPr id="178" name="Google Shape;178;p56"/>
          <p:cNvSpPr txBox="1"/>
          <p:nvPr>
            <p:ph idx="3" type="subTitle"/>
          </p:nvPr>
        </p:nvSpPr>
        <p:spPr>
          <a:xfrm>
            <a:off x="6560000" y="4933183"/>
            <a:ext cx="3744000" cy="67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179" name="Google Shape;179;p56"/>
          <p:cNvSpPr txBox="1"/>
          <p:nvPr>
            <p:ph idx="4" type="title"/>
          </p:nvPr>
        </p:nvSpPr>
        <p:spPr>
          <a:xfrm>
            <a:off x="960000" y="720000"/>
            <a:ext cx="10272000" cy="90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 and four columns">
    <p:spTree>
      <p:nvGrpSpPr>
        <p:cNvPr id="180" name="Shape 180"/>
        <p:cNvGrpSpPr/>
        <p:nvPr/>
      </p:nvGrpSpPr>
      <p:grpSpPr>
        <a:xfrm>
          <a:off x="0" y="0"/>
          <a:ext cx="0" cy="0"/>
          <a:chOff x="0" y="0"/>
          <a:chExt cx="0" cy="0"/>
        </a:xfrm>
      </p:grpSpPr>
      <p:sp>
        <p:nvSpPr>
          <p:cNvPr id="181" name="Google Shape;181;p57"/>
          <p:cNvSpPr/>
          <p:nvPr/>
        </p:nvSpPr>
        <p:spPr>
          <a:xfrm rot="10800000">
            <a:off x="7261101" y="5450685"/>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82" name="Google Shape;182;p57"/>
          <p:cNvSpPr/>
          <p:nvPr/>
        </p:nvSpPr>
        <p:spPr>
          <a:xfrm>
            <a:off x="1" y="8201"/>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83" name="Google Shape;183;p57"/>
          <p:cNvSpPr txBox="1"/>
          <p:nvPr>
            <p:ph type="title"/>
          </p:nvPr>
        </p:nvSpPr>
        <p:spPr>
          <a:xfrm>
            <a:off x="2388800" y="2480800"/>
            <a:ext cx="2995200" cy="738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p:txBody>
      </p:sp>
      <p:sp>
        <p:nvSpPr>
          <p:cNvPr id="184" name="Google Shape;184;p57"/>
          <p:cNvSpPr txBox="1"/>
          <p:nvPr>
            <p:ph idx="1" type="subTitle"/>
          </p:nvPr>
        </p:nvSpPr>
        <p:spPr>
          <a:xfrm>
            <a:off x="2388800" y="3118000"/>
            <a:ext cx="2995200" cy="67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185" name="Google Shape;185;p57"/>
          <p:cNvSpPr txBox="1"/>
          <p:nvPr>
            <p:ph idx="2" type="title"/>
          </p:nvPr>
        </p:nvSpPr>
        <p:spPr>
          <a:xfrm>
            <a:off x="6812800" y="2480800"/>
            <a:ext cx="2995200" cy="738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p:txBody>
      </p:sp>
      <p:sp>
        <p:nvSpPr>
          <p:cNvPr id="186" name="Google Shape;186;p57"/>
          <p:cNvSpPr txBox="1"/>
          <p:nvPr>
            <p:ph idx="3" type="subTitle"/>
          </p:nvPr>
        </p:nvSpPr>
        <p:spPr>
          <a:xfrm>
            <a:off x="6812800" y="3118000"/>
            <a:ext cx="2995200" cy="67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187" name="Google Shape;187;p57"/>
          <p:cNvSpPr txBox="1"/>
          <p:nvPr>
            <p:ph idx="4" type="title"/>
          </p:nvPr>
        </p:nvSpPr>
        <p:spPr>
          <a:xfrm>
            <a:off x="2388800" y="4823033"/>
            <a:ext cx="2995200" cy="738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p:txBody>
      </p:sp>
      <p:sp>
        <p:nvSpPr>
          <p:cNvPr id="188" name="Google Shape;188;p57"/>
          <p:cNvSpPr txBox="1"/>
          <p:nvPr>
            <p:ph idx="5" type="subTitle"/>
          </p:nvPr>
        </p:nvSpPr>
        <p:spPr>
          <a:xfrm>
            <a:off x="2388800" y="5460233"/>
            <a:ext cx="2995200" cy="67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189" name="Google Shape;189;p57"/>
          <p:cNvSpPr txBox="1"/>
          <p:nvPr>
            <p:ph idx="6" type="title"/>
          </p:nvPr>
        </p:nvSpPr>
        <p:spPr>
          <a:xfrm>
            <a:off x="6812800" y="4823033"/>
            <a:ext cx="2995200" cy="738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p:txBody>
      </p:sp>
      <p:sp>
        <p:nvSpPr>
          <p:cNvPr id="190" name="Google Shape;190;p57"/>
          <p:cNvSpPr txBox="1"/>
          <p:nvPr>
            <p:ph idx="7" type="subTitle"/>
          </p:nvPr>
        </p:nvSpPr>
        <p:spPr>
          <a:xfrm>
            <a:off x="6812800" y="5460233"/>
            <a:ext cx="2995200" cy="67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191" name="Google Shape;191;p57"/>
          <p:cNvSpPr txBox="1"/>
          <p:nvPr>
            <p:ph idx="8" type="title"/>
          </p:nvPr>
        </p:nvSpPr>
        <p:spPr>
          <a:xfrm>
            <a:off x="960000" y="720000"/>
            <a:ext cx="10272000" cy="90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 and six columns">
    <p:spTree>
      <p:nvGrpSpPr>
        <p:cNvPr id="192" name="Shape 192"/>
        <p:cNvGrpSpPr/>
        <p:nvPr/>
      </p:nvGrpSpPr>
      <p:grpSpPr>
        <a:xfrm>
          <a:off x="0" y="0"/>
          <a:ext cx="0" cy="0"/>
          <a:chOff x="0" y="0"/>
          <a:chExt cx="0" cy="0"/>
        </a:xfrm>
      </p:grpSpPr>
      <p:sp>
        <p:nvSpPr>
          <p:cNvPr id="193" name="Google Shape;193;p58"/>
          <p:cNvSpPr/>
          <p:nvPr/>
        </p:nvSpPr>
        <p:spPr>
          <a:xfrm rot="10800000">
            <a:off x="7261101" y="5450685"/>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94" name="Google Shape;194;p58"/>
          <p:cNvSpPr/>
          <p:nvPr/>
        </p:nvSpPr>
        <p:spPr>
          <a:xfrm>
            <a:off x="1" y="8201"/>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95" name="Google Shape;195;p58"/>
          <p:cNvSpPr txBox="1"/>
          <p:nvPr>
            <p:ph type="title"/>
          </p:nvPr>
        </p:nvSpPr>
        <p:spPr>
          <a:xfrm>
            <a:off x="2645600" y="1704800"/>
            <a:ext cx="2995200" cy="7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p:txBody>
      </p:sp>
      <p:sp>
        <p:nvSpPr>
          <p:cNvPr id="196" name="Google Shape;196;p58"/>
          <p:cNvSpPr txBox="1"/>
          <p:nvPr>
            <p:ph idx="1" type="subTitle"/>
          </p:nvPr>
        </p:nvSpPr>
        <p:spPr>
          <a:xfrm>
            <a:off x="2645600" y="2342000"/>
            <a:ext cx="2995200" cy="67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197" name="Google Shape;197;p58"/>
          <p:cNvSpPr txBox="1"/>
          <p:nvPr>
            <p:ph idx="2" type="title"/>
          </p:nvPr>
        </p:nvSpPr>
        <p:spPr>
          <a:xfrm>
            <a:off x="7325600" y="1705200"/>
            <a:ext cx="2995200" cy="7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p:txBody>
      </p:sp>
      <p:sp>
        <p:nvSpPr>
          <p:cNvPr id="198" name="Google Shape;198;p58"/>
          <p:cNvSpPr txBox="1"/>
          <p:nvPr>
            <p:ph idx="3" type="subTitle"/>
          </p:nvPr>
        </p:nvSpPr>
        <p:spPr>
          <a:xfrm>
            <a:off x="7325600" y="2342400"/>
            <a:ext cx="2995200" cy="67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199" name="Google Shape;199;p58"/>
          <p:cNvSpPr txBox="1"/>
          <p:nvPr>
            <p:ph idx="4" type="title"/>
          </p:nvPr>
        </p:nvSpPr>
        <p:spPr>
          <a:xfrm>
            <a:off x="2645600" y="3264800"/>
            <a:ext cx="2995200" cy="7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p:txBody>
      </p:sp>
      <p:sp>
        <p:nvSpPr>
          <p:cNvPr id="200" name="Google Shape;200;p58"/>
          <p:cNvSpPr txBox="1"/>
          <p:nvPr>
            <p:ph idx="5" type="subTitle"/>
          </p:nvPr>
        </p:nvSpPr>
        <p:spPr>
          <a:xfrm>
            <a:off x="2645600" y="3902000"/>
            <a:ext cx="2995200" cy="67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201" name="Google Shape;201;p58"/>
          <p:cNvSpPr txBox="1"/>
          <p:nvPr>
            <p:ph idx="6" type="title"/>
          </p:nvPr>
        </p:nvSpPr>
        <p:spPr>
          <a:xfrm>
            <a:off x="2645600" y="4825200"/>
            <a:ext cx="2995200" cy="7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p:txBody>
      </p:sp>
      <p:sp>
        <p:nvSpPr>
          <p:cNvPr id="202" name="Google Shape;202;p58"/>
          <p:cNvSpPr txBox="1"/>
          <p:nvPr>
            <p:ph idx="7" type="subTitle"/>
          </p:nvPr>
        </p:nvSpPr>
        <p:spPr>
          <a:xfrm>
            <a:off x="2645600" y="5462400"/>
            <a:ext cx="2995200" cy="67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203" name="Google Shape;203;p58"/>
          <p:cNvSpPr txBox="1"/>
          <p:nvPr>
            <p:ph idx="8" type="title"/>
          </p:nvPr>
        </p:nvSpPr>
        <p:spPr>
          <a:xfrm>
            <a:off x="7325600" y="3264800"/>
            <a:ext cx="2995200" cy="7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p:txBody>
      </p:sp>
      <p:sp>
        <p:nvSpPr>
          <p:cNvPr id="204" name="Google Shape;204;p58"/>
          <p:cNvSpPr txBox="1"/>
          <p:nvPr>
            <p:ph idx="9" type="subTitle"/>
          </p:nvPr>
        </p:nvSpPr>
        <p:spPr>
          <a:xfrm>
            <a:off x="7325600" y="3902000"/>
            <a:ext cx="2995200" cy="67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205" name="Google Shape;205;p58"/>
          <p:cNvSpPr txBox="1"/>
          <p:nvPr>
            <p:ph idx="13" type="title"/>
          </p:nvPr>
        </p:nvSpPr>
        <p:spPr>
          <a:xfrm>
            <a:off x="7325600" y="4825200"/>
            <a:ext cx="2995200" cy="7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p:txBody>
      </p:sp>
      <p:sp>
        <p:nvSpPr>
          <p:cNvPr id="206" name="Google Shape;206;p58"/>
          <p:cNvSpPr txBox="1"/>
          <p:nvPr>
            <p:ph idx="14" type="subTitle"/>
          </p:nvPr>
        </p:nvSpPr>
        <p:spPr>
          <a:xfrm>
            <a:off x="7325600" y="5462400"/>
            <a:ext cx="2995200" cy="67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207" name="Google Shape;207;p58"/>
          <p:cNvSpPr txBox="1"/>
          <p:nvPr>
            <p:ph idx="15" type="title"/>
          </p:nvPr>
        </p:nvSpPr>
        <p:spPr>
          <a:xfrm>
            <a:off x="960000" y="720000"/>
            <a:ext cx="10272000" cy="90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Numbers and text">
    <p:spTree>
      <p:nvGrpSpPr>
        <p:cNvPr id="208" name="Shape 208"/>
        <p:cNvGrpSpPr/>
        <p:nvPr/>
      </p:nvGrpSpPr>
      <p:grpSpPr>
        <a:xfrm>
          <a:off x="0" y="0"/>
          <a:ext cx="0" cy="0"/>
          <a:chOff x="0" y="0"/>
          <a:chExt cx="0" cy="0"/>
        </a:xfrm>
      </p:grpSpPr>
      <p:sp>
        <p:nvSpPr>
          <p:cNvPr id="209" name="Google Shape;209;p59"/>
          <p:cNvSpPr/>
          <p:nvPr/>
        </p:nvSpPr>
        <p:spPr>
          <a:xfrm flipH="1">
            <a:off x="7261113" y="8201"/>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210" name="Google Shape;210;p59"/>
          <p:cNvSpPr/>
          <p:nvPr/>
        </p:nvSpPr>
        <p:spPr>
          <a:xfrm flipH="1" rot="10800000">
            <a:off x="13" y="5450685"/>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211" name="Google Shape;211;p59"/>
          <p:cNvSpPr txBox="1"/>
          <p:nvPr>
            <p:ph type="title"/>
          </p:nvPr>
        </p:nvSpPr>
        <p:spPr>
          <a:xfrm>
            <a:off x="3083200" y="1998451"/>
            <a:ext cx="2880000" cy="7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p:txBody>
      </p:sp>
      <p:sp>
        <p:nvSpPr>
          <p:cNvPr id="212" name="Google Shape;212;p59"/>
          <p:cNvSpPr txBox="1"/>
          <p:nvPr>
            <p:ph idx="1" type="subTitle"/>
          </p:nvPr>
        </p:nvSpPr>
        <p:spPr>
          <a:xfrm>
            <a:off x="3083200" y="2646051"/>
            <a:ext cx="2880000" cy="67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213" name="Google Shape;213;p59"/>
          <p:cNvSpPr txBox="1"/>
          <p:nvPr>
            <p:ph idx="2" type="title"/>
          </p:nvPr>
        </p:nvSpPr>
        <p:spPr>
          <a:xfrm>
            <a:off x="8352000" y="1998451"/>
            <a:ext cx="2880000" cy="7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p:txBody>
      </p:sp>
      <p:sp>
        <p:nvSpPr>
          <p:cNvPr id="214" name="Google Shape;214;p59"/>
          <p:cNvSpPr txBox="1"/>
          <p:nvPr>
            <p:ph idx="3" type="subTitle"/>
          </p:nvPr>
        </p:nvSpPr>
        <p:spPr>
          <a:xfrm>
            <a:off x="8352000" y="2646051"/>
            <a:ext cx="2880000" cy="67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215" name="Google Shape;215;p59"/>
          <p:cNvSpPr txBox="1"/>
          <p:nvPr>
            <p:ph idx="4" type="title"/>
          </p:nvPr>
        </p:nvSpPr>
        <p:spPr>
          <a:xfrm>
            <a:off x="3083200" y="4301367"/>
            <a:ext cx="2880000" cy="7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p:txBody>
      </p:sp>
      <p:sp>
        <p:nvSpPr>
          <p:cNvPr id="216" name="Google Shape;216;p59"/>
          <p:cNvSpPr txBox="1"/>
          <p:nvPr>
            <p:ph idx="5" type="subTitle"/>
          </p:nvPr>
        </p:nvSpPr>
        <p:spPr>
          <a:xfrm>
            <a:off x="3083200" y="4948967"/>
            <a:ext cx="2880000" cy="67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217" name="Google Shape;217;p59"/>
          <p:cNvSpPr txBox="1"/>
          <p:nvPr>
            <p:ph idx="6" type="title"/>
          </p:nvPr>
        </p:nvSpPr>
        <p:spPr>
          <a:xfrm>
            <a:off x="960000" y="720000"/>
            <a:ext cx="10272000" cy="90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18" name="Google Shape;218;p59"/>
          <p:cNvSpPr txBox="1"/>
          <p:nvPr>
            <p:ph idx="7" type="title"/>
          </p:nvPr>
        </p:nvSpPr>
        <p:spPr>
          <a:xfrm>
            <a:off x="960000" y="2385800"/>
            <a:ext cx="1920000" cy="73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b="1"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219" name="Google Shape;219;p59"/>
          <p:cNvSpPr txBox="1"/>
          <p:nvPr>
            <p:ph idx="8" type="title"/>
          </p:nvPr>
        </p:nvSpPr>
        <p:spPr>
          <a:xfrm>
            <a:off x="6228200" y="2385800"/>
            <a:ext cx="1920000" cy="73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b="1"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220" name="Google Shape;220;p59"/>
          <p:cNvSpPr txBox="1"/>
          <p:nvPr>
            <p:ph idx="9" type="title"/>
          </p:nvPr>
        </p:nvSpPr>
        <p:spPr>
          <a:xfrm>
            <a:off x="960000" y="4687917"/>
            <a:ext cx="1920000" cy="73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b="1"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221" name="Google Shape;221;p59"/>
          <p:cNvSpPr txBox="1"/>
          <p:nvPr>
            <p:ph idx="13" type="title"/>
          </p:nvPr>
        </p:nvSpPr>
        <p:spPr>
          <a:xfrm>
            <a:off x="8352000" y="4301367"/>
            <a:ext cx="2880000" cy="7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p:txBody>
      </p:sp>
      <p:sp>
        <p:nvSpPr>
          <p:cNvPr id="222" name="Google Shape;222;p59"/>
          <p:cNvSpPr txBox="1"/>
          <p:nvPr>
            <p:ph idx="14" type="subTitle"/>
          </p:nvPr>
        </p:nvSpPr>
        <p:spPr>
          <a:xfrm>
            <a:off x="8352000" y="4948967"/>
            <a:ext cx="2880000" cy="67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223" name="Google Shape;223;p59"/>
          <p:cNvSpPr txBox="1"/>
          <p:nvPr>
            <p:ph idx="15" type="title"/>
          </p:nvPr>
        </p:nvSpPr>
        <p:spPr>
          <a:xfrm>
            <a:off x="6228200" y="4687917"/>
            <a:ext cx="1920000" cy="73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b="1"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224" name="Google Shape;224;p59"/>
          <p:cNvSpPr/>
          <p:nvPr/>
        </p:nvSpPr>
        <p:spPr>
          <a:xfrm flipH="1" rot="-5400000">
            <a:off x="2188768" y="4068933"/>
            <a:ext cx="1092433" cy="4512267"/>
          </a:xfrm>
          <a:custGeom>
            <a:rect b="b" l="l" r="r" t="t"/>
            <a:pathLst>
              <a:path extrusionOk="0" h="135368" w="32773">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hanks">
    <p:spTree>
      <p:nvGrpSpPr>
        <p:cNvPr id="225" name="Shape 225"/>
        <p:cNvGrpSpPr/>
        <p:nvPr/>
      </p:nvGrpSpPr>
      <p:grpSpPr>
        <a:xfrm>
          <a:off x="0" y="0"/>
          <a:ext cx="0" cy="0"/>
          <a:chOff x="0" y="0"/>
          <a:chExt cx="0" cy="0"/>
        </a:xfrm>
      </p:grpSpPr>
      <p:sp>
        <p:nvSpPr>
          <p:cNvPr id="226" name="Google Shape;226;p60"/>
          <p:cNvSpPr/>
          <p:nvPr/>
        </p:nvSpPr>
        <p:spPr>
          <a:xfrm>
            <a:off x="8672292" y="2444002"/>
            <a:ext cx="3519656" cy="4408207"/>
          </a:xfrm>
          <a:custGeom>
            <a:rect b="b" l="l" r="r" t="t"/>
            <a:pathLst>
              <a:path extrusionOk="0" h="47574" w="37986">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227" name="Google Shape;227;p60"/>
          <p:cNvSpPr txBox="1"/>
          <p:nvPr>
            <p:ph type="ctrTitle"/>
          </p:nvPr>
        </p:nvSpPr>
        <p:spPr>
          <a:xfrm>
            <a:off x="960000" y="720000"/>
            <a:ext cx="6240000" cy="172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200"/>
              <a:buNone/>
              <a:defRPr sz="9600"/>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p:txBody>
      </p:sp>
      <p:sp>
        <p:nvSpPr>
          <p:cNvPr id="228" name="Google Shape;228;p60"/>
          <p:cNvSpPr txBox="1"/>
          <p:nvPr>
            <p:ph idx="1" type="subTitle"/>
          </p:nvPr>
        </p:nvSpPr>
        <p:spPr>
          <a:xfrm>
            <a:off x="960000" y="2240800"/>
            <a:ext cx="6240000" cy="156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2pPr>
            <a:lvl3pPr lvl="2" algn="ctr">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3pPr>
            <a:lvl4pPr lvl="3" algn="ctr">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4pPr>
            <a:lvl5pPr lvl="4" algn="ctr">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5pPr>
            <a:lvl6pPr lvl="5" algn="ctr">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6pPr>
            <a:lvl7pPr lvl="6" algn="ctr">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7pPr>
            <a:lvl8pPr lvl="7" algn="ctr">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8pPr>
            <a:lvl9pPr lvl="8" algn="ctr">
              <a:lnSpc>
                <a:spcPct val="100000"/>
              </a:lnSpc>
              <a:spcBef>
                <a:spcPts val="0"/>
              </a:spcBef>
              <a:spcAft>
                <a:spcPts val="0"/>
              </a:spcAft>
              <a:buClr>
                <a:schemeClr val="dk1"/>
              </a:buClr>
              <a:buSzPts val="1800"/>
              <a:buFont typeface="Montserrat Medium"/>
              <a:buNone/>
              <a:defRPr sz="2400">
                <a:solidFill>
                  <a:schemeClr val="dk1"/>
                </a:solidFill>
                <a:latin typeface="Montserrat Medium"/>
                <a:ea typeface="Montserrat Medium"/>
                <a:cs typeface="Montserrat Medium"/>
                <a:sym typeface="Montserrat Medium"/>
              </a:defRPr>
            </a:lvl9pPr>
          </a:lstStyle>
          <a:p/>
        </p:txBody>
      </p:sp>
      <p:sp>
        <p:nvSpPr>
          <p:cNvPr id="229" name="Google Shape;229;p60"/>
          <p:cNvSpPr txBox="1"/>
          <p:nvPr/>
        </p:nvSpPr>
        <p:spPr>
          <a:xfrm>
            <a:off x="1518400" y="4660400"/>
            <a:ext cx="5123200" cy="985200"/>
          </a:xfrm>
          <a:prstGeom prst="rect">
            <a:avLst/>
          </a:prstGeom>
          <a:noFill/>
          <a:ln>
            <a:noFill/>
          </a:ln>
        </p:spPr>
        <p:txBody>
          <a:bodyPr anchorCtr="0" anchor="t" bIns="121900" lIns="120000" spcFirstLastPara="1" rIns="120000" wrap="square" tIns="121900">
            <a:noAutofit/>
          </a:bodyPr>
          <a:lstStyle/>
          <a:p>
            <a:pPr indent="0" lvl="0" marL="0" marR="0" rtl="0" algn="ctr">
              <a:lnSpc>
                <a:spcPct val="100000"/>
              </a:lnSpc>
              <a:spcBef>
                <a:spcPts val="400"/>
              </a:spcBef>
              <a:spcAft>
                <a:spcPts val="0"/>
              </a:spcAft>
              <a:buClr>
                <a:schemeClr val="dk1"/>
              </a:buClr>
              <a:buSzPts val="1600"/>
              <a:buFont typeface="Montserrat"/>
              <a:buNone/>
            </a:pPr>
            <a:r>
              <a:rPr b="1" lang="en-US" sz="1600">
                <a:solidFill>
                  <a:schemeClr val="dk1"/>
                </a:solidFill>
                <a:latin typeface="Montserrat"/>
                <a:ea typeface="Montserrat"/>
                <a:cs typeface="Montserrat"/>
                <a:sym typeface="Montserrat"/>
              </a:rPr>
              <a:t>CREDITS: </a:t>
            </a:r>
            <a:r>
              <a:rPr lang="en-US" sz="1600">
                <a:solidFill>
                  <a:schemeClr val="dk1"/>
                </a:solidFill>
                <a:latin typeface="Montserrat Medium"/>
                <a:ea typeface="Montserrat Medium"/>
                <a:cs typeface="Montserrat Medium"/>
                <a:sym typeface="Montserrat Medium"/>
              </a:rPr>
              <a:t>This presentation template was created by </a:t>
            </a:r>
            <a:r>
              <a:rPr b="1" lang="en-US" sz="1600">
                <a:solidFill>
                  <a:schemeClr val="dk1"/>
                </a:solidFill>
                <a:uFill>
                  <a:noFill/>
                </a:uFill>
                <a:latin typeface="Montserrat"/>
                <a:ea typeface="Montserrat"/>
                <a:cs typeface="Montserrat"/>
                <a:sym typeface="Montserrat"/>
                <a:hlinkClick r:id="rId2">
                  <a:extLst>
                    <a:ext uri="{A12FA001-AC4F-418D-AE19-62706E023703}">
                      <ahyp:hlinkClr val="tx"/>
                    </a:ext>
                  </a:extLst>
                </a:hlinkClick>
              </a:rPr>
              <a:t>Slidesgo</a:t>
            </a:r>
            <a:r>
              <a:rPr lang="en-US" sz="1600">
                <a:solidFill>
                  <a:schemeClr val="dk1"/>
                </a:solidFill>
                <a:latin typeface="Montserrat Medium"/>
                <a:ea typeface="Montserrat Medium"/>
                <a:cs typeface="Montserrat Medium"/>
                <a:sym typeface="Montserrat Medium"/>
              </a:rPr>
              <a:t>, including icons by </a:t>
            </a:r>
            <a:r>
              <a:rPr b="1" lang="en-US" sz="1600">
                <a:solidFill>
                  <a:schemeClr val="dk1"/>
                </a:solidFill>
                <a:uFill>
                  <a:noFill/>
                </a:uFill>
                <a:latin typeface="Montserrat"/>
                <a:ea typeface="Montserrat"/>
                <a:cs typeface="Montserrat"/>
                <a:sym typeface="Montserrat"/>
                <a:hlinkClick r:id="rId3">
                  <a:extLst>
                    <a:ext uri="{A12FA001-AC4F-418D-AE19-62706E023703}">
                      <ahyp:hlinkClr val="tx"/>
                    </a:ext>
                  </a:extLst>
                </a:hlinkClick>
              </a:rPr>
              <a:t>Flaticon</a:t>
            </a:r>
            <a:r>
              <a:rPr lang="en-US" sz="1600">
                <a:solidFill>
                  <a:schemeClr val="dk1"/>
                </a:solidFill>
                <a:latin typeface="Montserrat Medium"/>
                <a:ea typeface="Montserrat Medium"/>
                <a:cs typeface="Montserrat Medium"/>
                <a:sym typeface="Montserrat Medium"/>
              </a:rPr>
              <a:t>, infographics &amp; images by </a:t>
            </a:r>
            <a:r>
              <a:rPr b="1" lang="en-US" sz="16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600">
              <a:solidFill>
                <a:schemeClr val="dk1"/>
              </a:solidFill>
              <a:latin typeface="Montserrat"/>
              <a:ea typeface="Montserrat"/>
              <a:cs typeface="Montserrat"/>
              <a:sym typeface="Montserrat"/>
            </a:endParaRPr>
          </a:p>
        </p:txBody>
      </p:sp>
      <p:sp>
        <p:nvSpPr>
          <p:cNvPr id="230" name="Google Shape;230;p60"/>
          <p:cNvSpPr/>
          <p:nvPr/>
        </p:nvSpPr>
        <p:spPr>
          <a:xfrm flipH="1">
            <a:off x="6314867" y="8201"/>
            <a:ext cx="5877133" cy="1389233"/>
          </a:xfrm>
          <a:custGeom>
            <a:rect b="b" l="l" r="r" t="t"/>
            <a:pathLst>
              <a:path extrusionOk="0" h="41677" w="176314">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231" name="Google Shape;231;p60"/>
          <p:cNvSpPr/>
          <p:nvPr/>
        </p:nvSpPr>
        <p:spPr>
          <a:xfrm flipH="1">
            <a:off x="7261101" y="8201"/>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232" name="Google Shape;232;p60"/>
          <p:cNvSpPr/>
          <p:nvPr/>
        </p:nvSpPr>
        <p:spPr>
          <a:xfrm flipH="1" rot="5400000">
            <a:off x="-1847267" y="3996034"/>
            <a:ext cx="4367200" cy="672700"/>
          </a:xfrm>
          <a:custGeom>
            <a:rect b="b" l="l" r="r" t="t"/>
            <a:pathLst>
              <a:path extrusionOk="0" h="20181" w="131016">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233" name="Google Shape;233;p60"/>
          <p:cNvSpPr/>
          <p:nvPr/>
        </p:nvSpPr>
        <p:spPr>
          <a:xfrm flipH="1" rot="5400000">
            <a:off x="-1614133" y="4655101"/>
            <a:ext cx="3816133" cy="587767"/>
          </a:xfrm>
          <a:custGeom>
            <a:rect b="b" l="l" r="r" t="t"/>
            <a:pathLst>
              <a:path extrusionOk="0" h="17633" w="114484">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ackground">
    <p:spTree>
      <p:nvGrpSpPr>
        <p:cNvPr id="234" name="Shape 234"/>
        <p:cNvGrpSpPr/>
        <p:nvPr/>
      </p:nvGrpSpPr>
      <p:grpSpPr>
        <a:xfrm>
          <a:off x="0" y="0"/>
          <a:ext cx="0" cy="0"/>
          <a:chOff x="0" y="0"/>
          <a:chExt cx="0" cy="0"/>
        </a:xfrm>
      </p:grpSpPr>
      <p:sp>
        <p:nvSpPr>
          <p:cNvPr id="235" name="Google Shape;235;p61"/>
          <p:cNvSpPr/>
          <p:nvPr/>
        </p:nvSpPr>
        <p:spPr>
          <a:xfrm flipH="1" rot="10800000">
            <a:off x="13" y="5450685"/>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236" name="Google Shape;236;p61"/>
          <p:cNvSpPr/>
          <p:nvPr/>
        </p:nvSpPr>
        <p:spPr>
          <a:xfrm flipH="1">
            <a:off x="7261113" y="8201"/>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ackground 1">
    <p:spTree>
      <p:nvGrpSpPr>
        <p:cNvPr id="237" name="Shape 237"/>
        <p:cNvGrpSpPr/>
        <p:nvPr/>
      </p:nvGrpSpPr>
      <p:grpSpPr>
        <a:xfrm>
          <a:off x="0" y="0"/>
          <a:ext cx="0" cy="0"/>
          <a:chOff x="0" y="0"/>
          <a:chExt cx="0" cy="0"/>
        </a:xfrm>
      </p:grpSpPr>
      <p:sp>
        <p:nvSpPr>
          <p:cNvPr id="238" name="Google Shape;238;p62"/>
          <p:cNvSpPr/>
          <p:nvPr/>
        </p:nvSpPr>
        <p:spPr>
          <a:xfrm rot="10800000">
            <a:off x="7261113" y="5450685"/>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239" name="Google Shape;239;p62"/>
          <p:cNvSpPr/>
          <p:nvPr/>
        </p:nvSpPr>
        <p:spPr>
          <a:xfrm>
            <a:off x="13" y="8201"/>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 only 3">
    <p:spTree>
      <p:nvGrpSpPr>
        <p:cNvPr id="38" name="Shape 38"/>
        <p:cNvGrpSpPr/>
        <p:nvPr/>
      </p:nvGrpSpPr>
      <p:grpSpPr>
        <a:xfrm>
          <a:off x="0" y="0"/>
          <a:ext cx="0" cy="0"/>
          <a:chOff x="0" y="0"/>
          <a:chExt cx="0" cy="0"/>
        </a:xfrm>
      </p:grpSpPr>
      <p:sp>
        <p:nvSpPr>
          <p:cNvPr id="39" name="Google Shape;39;p36"/>
          <p:cNvSpPr/>
          <p:nvPr/>
        </p:nvSpPr>
        <p:spPr>
          <a:xfrm rot="10800000">
            <a:off x="7261101" y="5450685"/>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40" name="Google Shape;40;p36"/>
          <p:cNvSpPr/>
          <p:nvPr/>
        </p:nvSpPr>
        <p:spPr>
          <a:xfrm>
            <a:off x="1" y="8201"/>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41" name="Google Shape;41;p36"/>
          <p:cNvSpPr txBox="1"/>
          <p:nvPr>
            <p:ph type="title"/>
          </p:nvPr>
        </p:nvSpPr>
        <p:spPr>
          <a:xfrm>
            <a:off x="960000" y="720000"/>
            <a:ext cx="10272000" cy="90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2" name="Google Shape;42;p36"/>
          <p:cNvSpPr/>
          <p:nvPr/>
        </p:nvSpPr>
        <p:spPr>
          <a:xfrm rot="5400000">
            <a:off x="8910801" y="4068933"/>
            <a:ext cx="1092433" cy="4512267"/>
          </a:xfrm>
          <a:custGeom>
            <a:rect b="b" l="l" r="r" t="t"/>
            <a:pathLst>
              <a:path extrusionOk="0" h="135368" w="32773">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43" name="Google Shape;43;p36"/>
          <p:cNvSpPr/>
          <p:nvPr/>
        </p:nvSpPr>
        <p:spPr>
          <a:xfrm rot="-5400000">
            <a:off x="2188768" y="-1709916"/>
            <a:ext cx="1092433" cy="4512267"/>
          </a:xfrm>
          <a:custGeom>
            <a:rect b="b" l="l" r="r" t="t"/>
            <a:pathLst>
              <a:path extrusionOk="0" h="135368" w="32773">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37"/>
          <p:cNvSpPr/>
          <p:nvPr/>
        </p:nvSpPr>
        <p:spPr>
          <a:xfrm flipH="1">
            <a:off x="1" y="2789307"/>
            <a:ext cx="3244004" cy="4062820"/>
          </a:xfrm>
          <a:custGeom>
            <a:rect b="b" l="l" r="r" t="t"/>
            <a:pathLst>
              <a:path extrusionOk="0" h="47574" w="37986">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46" name="Google Shape;46;p37"/>
          <p:cNvSpPr txBox="1"/>
          <p:nvPr>
            <p:ph type="title"/>
          </p:nvPr>
        </p:nvSpPr>
        <p:spPr>
          <a:xfrm>
            <a:off x="4271992" y="2720341"/>
            <a:ext cx="6960000" cy="213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200"/>
              <a:buNone/>
              <a:defRPr sz="6133"/>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47" name="Google Shape;47;p37"/>
          <p:cNvSpPr txBox="1"/>
          <p:nvPr>
            <p:ph idx="2" type="title"/>
          </p:nvPr>
        </p:nvSpPr>
        <p:spPr>
          <a:xfrm>
            <a:off x="6911992" y="1428441"/>
            <a:ext cx="1680000" cy="1190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200"/>
              <a:buNone/>
              <a:defRPr b="1" sz="6133">
                <a:solidFill>
                  <a:schemeClr val="accent5"/>
                </a:solidFill>
              </a:defRPr>
            </a:lvl1pPr>
            <a:lvl2pPr lvl="1" algn="ctr">
              <a:lnSpc>
                <a:spcPct val="100000"/>
              </a:lnSpc>
              <a:spcBef>
                <a:spcPts val="0"/>
              </a:spcBef>
              <a:spcAft>
                <a:spcPts val="0"/>
              </a:spcAft>
              <a:buSzPts val="6000"/>
              <a:buNone/>
              <a:defRPr sz="8000"/>
            </a:lvl2pPr>
            <a:lvl3pPr lvl="2" algn="ctr">
              <a:lnSpc>
                <a:spcPct val="100000"/>
              </a:lnSpc>
              <a:spcBef>
                <a:spcPts val="0"/>
              </a:spcBef>
              <a:spcAft>
                <a:spcPts val="0"/>
              </a:spcAft>
              <a:buSzPts val="6000"/>
              <a:buNone/>
              <a:defRPr sz="8000"/>
            </a:lvl3pPr>
            <a:lvl4pPr lvl="3" algn="ctr">
              <a:lnSpc>
                <a:spcPct val="100000"/>
              </a:lnSpc>
              <a:spcBef>
                <a:spcPts val="0"/>
              </a:spcBef>
              <a:spcAft>
                <a:spcPts val="0"/>
              </a:spcAft>
              <a:buSzPts val="6000"/>
              <a:buNone/>
              <a:defRPr sz="8000"/>
            </a:lvl4pPr>
            <a:lvl5pPr lvl="4" algn="ctr">
              <a:lnSpc>
                <a:spcPct val="100000"/>
              </a:lnSpc>
              <a:spcBef>
                <a:spcPts val="0"/>
              </a:spcBef>
              <a:spcAft>
                <a:spcPts val="0"/>
              </a:spcAft>
              <a:buSzPts val="6000"/>
              <a:buNone/>
              <a:defRPr sz="8000"/>
            </a:lvl5pPr>
            <a:lvl6pPr lvl="5" algn="ctr">
              <a:lnSpc>
                <a:spcPct val="100000"/>
              </a:lnSpc>
              <a:spcBef>
                <a:spcPts val="0"/>
              </a:spcBef>
              <a:spcAft>
                <a:spcPts val="0"/>
              </a:spcAft>
              <a:buSzPts val="6000"/>
              <a:buNone/>
              <a:defRPr sz="8000"/>
            </a:lvl6pPr>
            <a:lvl7pPr lvl="6" algn="ctr">
              <a:lnSpc>
                <a:spcPct val="100000"/>
              </a:lnSpc>
              <a:spcBef>
                <a:spcPts val="0"/>
              </a:spcBef>
              <a:spcAft>
                <a:spcPts val="0"/>
              </a:spcAft>
              <a:buSzPts val="6000"/>
              <a:buNone/>
              <a:defRPr sz="8000"/>
            </a:lvl7pPr>
            <a:lvl8pPr lvl="7" algn="ctr">
              <a:lnSpc>
                <a:spcPct val="100000"/>
              </a:lnSpc>
              <a:spcBef>
                <a:spcPts val="0"/>
              </a:spcBef>
              <a:spcAft>
                <a:spcPts val="0"/>
              </a:spcAft>
              <a:buSzPts val="6000"/>
              <a:buNone/>
              <a:defRPr sz="8000"/>
            </a:lvl8pPr>
            <a:lvl9pPr lvl="8" algn="ctr">
              <a:lnSpc>
                <a:spcPct val="100000"/>
              </a:lnSpc>
              <a:spcBef>
                <a:spcPts val="0"/>
              </a:spcBef>
              <a:spcAft>
                <a:spcPts val="0"/>
              </a:spcAft>
              <a:buSzPts val="6000"/>
              <a:buNone/>
              <a:defRPr sz="8000"/>
            </a:lvl9pPr>
          </a:lstStyle>
          <a:p/>
        </p:txBody>
      </p:sp>
      <p:sp>
        <p:nvSpPr>
          <p:cNvPr id="48" name="Google Shape;48;p37"/>
          <p:cNvSpPr txBox="1"/>
          <p:nvPr>
            <p:ph idx="1" type="subTitle"/>
          </p:nvPr>
        </p:nvSpPr>
        <p:spPr>
          <a:xfrm>
            <a:off x="4271992" y="4854759"/>
            <a:ext cx="6960000" cy="57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Montserrat Medium"/>
              <a:buNone/>
              <a:defRPr sz="2133">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49" name="Google Shape;49;p37"/>
          <p:cNvSpPr/>
          <p:nvPr/>
        </p:nvSpPr>
        <p:spPr>
          <a:xfrm flipH="1">
            <a:off x="7483733" y="6185301"/>
            <a:ext cx="4367200" cy="672700"/>
          </a:xfrm>
          <a:custGeom>
            <a:rect b="b" l="l" r="r" t="t"/>
            <a:pathLst>
              <a:path extrusionOk="0" h="20181" w="131016">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50" name="Google Shape;50;p37"/>
          <p:cNvSpPr/>
          <p:nvPr/>
        </p:nvSpPr>
        <p:spPr>
          <a:xfrm flipH="1">
            <a:off x="8375867" y="6270167"/>
            <a:ext cx="3816133" cy="587767"/>
          </a:xfrm>
          <a:custGeom>
            <a:rect b="b" l="l" r="r" t="t"/>
            <a:pathLst>
              <a:path extrusionOk="0" h="17633" w="114484">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51" name="Google Shape;51;p37"/>
          <p:cNvSpPr/>
          <p:nvPr/>
        </p:nvSpPr>
        <p:spPr>
          <a:xfrm flipH="1">
            <a:off x="6314867" y="1"/>
            <a:ext cx="5877133" cy="1389233"/>
          </a:xfrm>
          <a:custGeom>
            <a:rect b="b" l="l" r="r" t="t"/>
            <a:pathLst>
              <a:path extrusionOk="0" h="41677" w="176314">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52" name="Google Shape;52;p37"/>
          <p:cNvSpPr/>
          <p:nvPr/>
        </p:nvSpPr>
        <p:spPr>
          <a:xfrm flipH="1">
            <a:off x="7261101" y="1"/>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53" name="Shape 53"/>
        <p:cNvGrpSpPr/>
        <p:nvPr/>
      </p:nvGrpSpPr>
      <p:grpSpPr>
        <a:xfrm>
          <a:off x="0" y="0"/>
          <a:ext cx="0" cy="0"/>
          <a:chOff x="0" y="0"/>
          <a:chExt cx="0" cy="0"/>
        </a:xfrm>
      </p:grpSpPr>
      <p:sp>
        <p:nvSpPr>
          <p:cNvPr id="54" name="Google Shape;54;p38"/>
          <p:cNvSpPr/>
          <p:nvPr/>
        </p:nvSpPr>
        <p:spPr>
          <a:xfrm flipH="1">
            <a:off x="1" y="2789307"/>
            <a:ext cx="3244004" cy="4062820"/>
          </a:xfrm>
          <a:custGeom>
            <a:rect b="b" l="l" r="r" t="t"/>
            <a:pathLst>
              <a:path extrusionOk="0" h="47574" w="37986">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55" name="Google Shape;55;p38"/>
          <p:cNvSpPr/>
          <p:nvPr/>
        </p:nvSpPr>
        <p:spPr>
          <a:xfrm flipH="1">
            <a:off x="7483733" y="6185301"/>
            <a:ext cx="4367200" cy="672700"/>
          </a:xfrm>
          <a:custGeom>
            <a:rect b="b" l="l" r="r" t="t"/>
            <a:pathLst>
              <a:path extrusionOk="0" h="20181" w="131016">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56" name="Google Shape;56;p38"/>
          <p:cNvSpPr/>
          <p:nvPr/>
        </p:nvSpPr>
        <p:spPr>
          <a:xfrm flipH="1">
            <a:off x="8375867" y="6270167"/>
            <a:ext cx="3816133" cy="587767"/>
          </a:xfrm>
          <a:custGeom>
            <a:rect b="b" l="l" r="r" t="t"/>
            <a:pathLst>
              <a:path extrusionOk="0" h="17633" w="114484">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57" name="Google Shape;57;p38"/>
          <p:cNvSpPr/>
          <p:nvPr/>
        </p:nvSpPr>
        <p:spPr>
          <a:xfrm flipH="1">
            <a:off x="6314867" y="1"/>
            <a:ext cx="5877133" cy="1389233"/>
          </a:xfrm>
          <a:custGeom>
            <a:rect b="b" l="l" r="r" t="t"/>
            <a:pathLst>
              <a:path extrusionOk="0" h="41677" w="176314">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58" name="Google Shape;58;p38"/>
          <p:cNvSpPr/>
          <p:nvPr/>
        </p:nvSpPr>
        <p:spPr>
          <a:xfrm flipH="1">
            <a:off x="7261101" y="1"/>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59" name="Google Shape;59;p38"/>
          <p:cNvSpPr txBox="1"/>
          <p:nvPr>
            <p:ph type="title"/>
          </p:nvPr>
        </p:nvSpPr>
        <p:spPr>
          <a:xfrm>
            <a:off x="3864000" y="4433600"/>
            <a:ext cx="7368000" cy="73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200"/>
            </a:lvl1pPr>
            <a:lvl2pPr lvl="1" algn="ctr">
              <a:lnSpc>
                <a:spcPct val="100000"/>
              </a:lnSpc>
              <a:spcBef>
                <a:spcPts val="0"/>
              </a:spcBef>
              <a:spcAft>
                <a:spcPts val="0"/>
              </a:spcAft>
              <a:buSzPts val="3000"/>
              <a:buNone/>
              <a:defRPr sz="4000"/>
            </a:lvl2pPr>
            <a:lvl3pPr lvl="2" algn="ctr">
              <a:lnSpc>
                <a:spcPct val="100000"/>
              </a:lnSpc>
              <a:spcBef>
                <a:spcPts val="0"/>
              </a:spcBef>
              <a:spcAft>
                <a:spcPts val="0"/>
              </a:spcAft>
              <a:buSzPts val="3000"/>
              <a:buNone/>
              <a:defRPr sz="4000"/>
            </a:lvl3pPr>
            <a:lvl4pPr lvl="3" algn="ctr">
              <a:lnSpc>
                <a:spcPct val="100000"/>
              </a:lnSpc>
              <a:spcBef>
                <a:spcPts val="0"/>
              </a:spcBef>
              <a:spcAft>
                <a:spcPts val="0"/>
              </a:spcAft>
              <a:buSzPts val="3000"/>
              <a:buNone/>
              <a:defRPr sz="4000"/>
            </a:lvl4pPr>
            <a:lvl5pPr lvl="4" algn="ctr">
              <a:lnSpc>
                <a:spcPct val="100000"/>
              </a:lnSpc>
              <a:spcBef>
                <a:spcPts val="0"/>
              </a:spcBef>
              <a:spcAft>
                <a:spcPts val="0"/>
              </a:spcAft>
              <a:buSzPts val="3000"/>
              <a:buNone/>
              <a:defRPr sz="4000"/>
            </a:lvl5pPr>
            <a:lvl6pPr lvl="5" algn="ctr">
              <a:lnSpc>
                <a:spcPct val="100000"/>
              </a:lnSpc>
              <a:spcBef>
                <a:spcPts val="0"/>
              </a:spcBef>
              <a:spcAft>
                <a:spcPts val="0"/>
              </a:spcAft>
              <a:buSzPts val="3000"/>
              <a:buNone/>
              <a:defRPr sz="4000"/>
            </a:lvl6pPr>
            <a:lvl7pPr lvl="6" algn="ctr">
              <a:lnSpc>
                <a:spcPct val="100000"/>
              </a:lnSpc>
              <a:spcBef>
                <a:spcPts val="0"/>
              </a:spcBef>
              <a:spcAft>
                <a:spcPts val="0"/>
              </a:spcAft>
              <a:buSzPts val="3000"/>
              <a:buNone/>
              <a:defRPr sz="4000"/>
            </a:lvl7pPr>
            <a:lvl8pPr lvl="7" algn="ctr">
              <a:lnSpc>
                <a:spcPct val="100000"/>
              </a:lnSpc>
              <a:spcBef>
                <a:spcPts val="0"/>
              </a:spcBef>
              <a:spcAft>
                <a:spcPts val="0"/>
              </a:spcAft>
              <a:buSzPts val="3000"/>
              <a:buNone/>
              <a:defRPr sz="4000"/>
            </a:lvl8pPr>
            <a:lvl9pPr lvl="8" algn="ctr">
              <a:lnSpc>
                <a:spcPct val="100000"/>
              </a:lnSpc>
              <a:spcBef>
                <a:spcPts val="0"/>
              </a:spcBef>
              <a:spcAft>
                <a:spcPts val="0"/>
              </a:spcAft>
              <a:buSzPts val="3000"/>
              <a:buNone/>
              <a:defRPr sz="4000"/>
            </a:lvl9pPr>
          </a:lstStyle>
          <a:p/>
        </p:txBody>
      </p:sp>
      <p:sp>
        <p:nvSpPr>
          <p:cNvPr id="60" name="Google Shape;60;p38"/>
          <p:cNvSpPr txBox="1"/>
          <p:nvPr>
            <p:ph idx="1" type="subTitle"/>
          </p:nvPr>
        </p:nvSpPr>
        <p:spPr>
          <a:xfrm>
            <a:off x="3864000" y="1685600"/>
            <a:ext cx="7368000" cy="254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500"/>
              <a:buFont typeface="Montserrat Medium"/>
              <a:buNone/>
              <a:defRPr sz="3733">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2500"/>
              <a:buNone/>
              <a:defRPr sz="3333">
                <a:solidFill>
                  <a:schemeClr val="dk1"/>
                </a:solidFill>
              </a:defRPr>
            </a:lvl2pPr>
            <a:lvl3pPr lvl="2" algn="ctr">
              <a:lnSpc>
                <a:spcPct val="100000"/>
              </a:lnSpc>
              <a:spcBef>
                <a:spcPts val="0"/>
              </a:spcBef>
              <a:spcAft>
                <a:spcPts val="0"/>
              </a:spcAft>
              <a:buClr>
                <a:schemeClr val="dk1"/>
              </a:buClr>
              <a:buSzPts val="2500"/>
              <a:buNone/>
              <a:defRPr sz="3333">
                <a:solidFill>
                  <a:schemeClr val="dk1"/>
                </a:solidFill>
              </a:defRPr>
            </a:lvl3pPr>
            <a:lvl4pPr lvl="3" algn="ctr">
              <a:lnSpc>
                <a:spcPct val="100000"/>
              </a:lnSpc>
              <a:spcBef>
                <a:spcPts val="0"/>
              </a:spcBef>
              <a:spcAft>
                <a:spcPts val="0"/>
              </a:spcAft>
              <a:buClr>
                <a:schemeClr val="dk1"/>
              </a:buClr>
              <a:buSzPts val="2500"/>
              <a:buNone/>
              <a:defRPr sz="3333">
                <a:solidFill>
                  <a:schemeClr val="dk1"/>
                </a:solidFill>
              </a:defRPr>
            </a:lvl4pPr>
            <a:lvl5pPr lvl="4" algn="ctr">
              <a:lnSpc>
                <a:spcPct val="100000"/>
              </a:lnSpc>
              <a:spcBef>
                <a:spcPts val="0"/>
              </a:spcBef>
              <a:spcAft>
                <a:spcPts val="0"/>
              </a:spcAft>
              <a:buClr>
                <a:schemeClr val="dk1"/>
              </a:buClr>
              <a:buSzPts val="2500"/>
              <a:buNone/>
              <a:defRPr sz="3333">
                <a:solidFill>
                  <a:schemeClr val="dk1"/>
                </a:solidFill>
              </a:defRPr>
            </a:lvl5pPr>
            <a:lvl6pPr lvl="5" algn="ctr">
              <a:lnSpc>
                <a:spcPct val="100000"/>
              </a:lnSpc>
              <a:spcBef>
                <a:spcPts val="0"/>
              </a:spcBef>
              <a:spcAft>
                <a:spcPts val="0"/>
              </a:spcAft>
              <a:buClr>
                <a:schemeClr val="dk1"/>
              </a:buClr>
              <a:buSzPts val="2500"/>
              <a:buNone/>
              <a:defRPr sz="3333">
                <a:solidFill>
                  <a:schemeClr val="dk1"/>
                </a:solidFill>
              </a:defRPr>
            </a:lvl6pPr>
            <a:lvl7pPr lvl="6" algn="ctr">
              <a:lnSpc>
                <a:spcPct val="100000"/>
              </a:lnSpc>
              <a:spcBef>
                <a:spcPts val="0"/>
              </a:spcBef>
              <a:spcAft>
                <a:spcPts val="0"/>
              </a:spcAft>
              <a:buClr>
                <a:schemeClr val="dk1"/>
              </a:buClr>
              <a:buSzPts val="2500"/>
              <a:buNone/>
              <a:defRPr sz="3333">
                <a:solidFill>
                  <a:schemeClr val="dk1"/>
                </a:solidFill>
              </a:defRPr>
            </a:lvl7pPr>
            <a:lvl8pPr lvl="7" algn="ctr">
              <a:lnSpc>
                <a:spcPct val="100000"/>
              </a:lnSpc>
              <a:spcBef>
                <a:spcPts val="0"/>
              </a:spcBef>
              <a:spcAft>
                <a:spcPts val="0"/>
              </a:spcAft>
              <a:buClr>
                <a:schemeClr val="dk1"/>
              </a:buClr>
              <a:buSzPts val="2500"/>
              <a:buNone/>
              <a:defRPr sz="3333">
                <a:solidFill>
                  <a:schemeClr val="dk1"/>
                </a:solidFill>
              </a:defRPr>
            </a:lvl8pPr>
            <a:lvl9pPr lvl="8" algn="ctr">
              <a:lnSpc>
                <a:spcPct val="100000"/>
              </a:lnSpc>
              <a:spcBef>
                <a:spcPts val="0"/>
              </a:spcBef>
              <a:spcAft>
                <a:spcPts val="0"/>
              </a:spcAft>
              <a:buClr>
                <a:schemeClr val="dk1"/>
              </a:buClr>
              <a:buSzPts val="2500"/>
              <a:buNone/>
              <a:defRPr sz="3333">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61" name="Shape 61"/>
        <p:cNvGrpSpPr/>
        <p:nvPr/>
      </p:nvGrpSpPr>
      <p:grpSpPr>
        <a:xfrm>
          <a:off x="0" y="0"/>
          <a:ext cx="0" cy="0"/>
          <a:chOff x="0" y="0"/>
          <a:chExt cx="0" cy="0"/>
        </a:xfrm>
      </p:grpSpPr>
      <p:sp>
        <p:nvSpPr>
          <p:cNvPr id="62" name="Google Shape;62;p39"/>
          <p:cNvSpPr/>
          <p:nvPr/>
        </p:nvSpPr>
        <p:spPr>
          <a:xfrm>
            <a:off x="8948001" y="2789307"/>
            <a:ext cx="3244004" cy="4062820"/>
          </a:xfrm>
          <a:custGeom>
            <a:rect b="b" l="l" r="r" t="t"/>
            <a:pathLst>
              <a:path extrusionOk="0" h="47574" w="37986">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63" name="Google Shape;63;p39"/>
          <p:cNvSpPr txBox="1"/>
          <p:nvPr>
            <p:ph idx="1" type="subTitle"/>
          </p:nvPr>
        </p:nvSpPr>
        <p:spPr>
          <a:xfrm>
            <a:off x="960000" y="3028800"/>
            <a:ext cx="6192000" cy="188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Montserrat Medium"/>
              <a:buNone/>
              <a:defRPr sz="2133">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64" name="Google Shape;64;p39"/>
          <p:cNvSpPr txBox="1"/>
          <p:nvPr>
            <p:ph type="title"/>
          </p:nvPr>
        </p:nvSpPr>
        <p:spPr>
          <a:xfrm>
            <a:off x="960000" y="1941200"/>
            <a:ext cx="6192000" cy="108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5467"/>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5" name="Google Shape;65;p39"/>
          <p:cNvSpPr/>
          <p:nvPr/>
        </p:nvSpPr>
        <p:spPr>
          <a:xfrm flipH="1">
            <a:off x="6314867" y="1"/>
            <a:ext cx="5877133" cy="1389233"/>
          </a:xfrm>
          <a:custGeom>
            <a:rect b="b" l="l" r="r" t="t"/>
            <a:pathLst>
              <a:path extrusionOk="0" h="41677" w="176314">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66" name="Google Shape;66;p39"/>
          <p:cNvSpPr/>
          <p:nvPr/>
        </p:nvSpPr>
        <p:spPr>
          <a:xfrm flipH="1">
            <a:off x="7261101" y="1"/>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67" name="Google Shape;67;p39"/>
          <p:cNvSpPr/>
          <p:nvPr/>
        </p:nvSpPr>
        <p:spPr>
          <a:xfrm rot="5400000">
            <a:off x="1800067" y="3604601"/>
            <a:ext cx="1466600" cy="5066767"/>
          </a:xfrm>
          <a:custGeom>
            <a:rect b="b" l="l" r="r" t="t"/>
            <a:pathLst>
              <a:path extrusionOk="0" h="152003" w="43998">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68" name="Google Shape;68;p39"/>
          <p:cNvSpPr/>
          <p:nvPr/>
        </p:nvSpPr>
        <p:spPr>
          <a:xfrm rot="5400000">
            <a:off x="1709901" y="4068933"/>
            <a:ext cx="1092433" cy="4512267"/>
          </a:xfrm>
          <a:custGeom>
            <a:rect b="b" l="l" r="r" t="t"/>
            <a:pathLst>
              <a:path extrusionOk="0" h="135368" w="32773">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69" name="Google Shape;69;p39"/>
          <p:cNvSpPr/>
          <p:nvPr/>
        </p:nvSpPr>
        <p:spPr>
          <a:xfrm rot="5400000">
            <a:off x="-1847267" y="2188318"/>
            <a:ext cx="4367200" cy="672700"/>
          </a:xfrm>
          <a:custGeom>
            <a:rect b="b" l="l" r="r" t="t"/>
            <a:pathLst>
              <a:path extrusionOk="0" h="20181" w="131016">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70" name="Google Shape;70;p39"/>
          <p:cNvSpPr/>
          <p:nvPr/>
        </p:nvSpPr>
        <p:spPr>
          <a:xfrm rot="5400000">
            <a:off x="-1614133" y="1614184"/>
            <a:ext cx="3816133" cy="587767"/>
          </a:xfrm>
          <a:custGeom>
            <a:rect b="b" l="l" r="r" t="t"/>
            <a:pathLst>
              <a:path extrusionOk="0" h="17633" w="114484">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 only 4">
    <p:spTree>
      <p:nvGrpSpPr>
        <p:cNvPr id="71" name="Shape 71"/>
        <p:cNvGrpSpPr/>
        <p:nvPr/>
      </p:nvGrpSpPr>
      <p:grpSpPr>
        <a:xfrm>
          <a:off x="0" y="0"/>
          <a:ext cx="0" cy="0"/>
          <a:chOff x="0" y="0"/>
          <a:chExt cx="0" cy="0"/>
        </a:xfrm>
      </p:grpSpPr>
      <p:sp>
        <p:nvSpPr>
          <p:cNvPr id="72" name="Google Shape;72;p40"/>
          <p:cNvSpPr/>
          <p:nvPr/>
        </p:nvSpPr>
        <p:spPr>
          <a:xfrm rot="10800000">
            <a:off x="7261101" y="5450685"/>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73" name="Google Shape;73;p40"/>
          <p:cNvSpPr/>
          <p:nvPr/>
        </p:nvSpPr>
        <p:spPr>
          <a:xfrm>
            <a:off x="1" y="8201"/>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74" name="Google Shape;74;p40"/>
          <p:cNvSpPr txBox="1"/>
          <p:nvPr>
            <p:ph type="title"/>
          </p:nvPr>
        </p:nvSpPr>
        <p:spPr>
          <a:xfrm>
            <a:off x="960000" y="720000"/>
            <a:ext cx="10272000" cy="90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5" name="Google Shape;75;p40"/>
          <p:cNvSpPr/>
          <p:nvPr/>
        </p:nvSpPr>
        <p:spPr>
          <a:xfrm rot="5400000">
            <a:off x="8910801" y="4068933"/>
            <a:ext cx="1092433" cy="4512267"/>
          </a:xfrm>
          <a:custGeom>
            <a:rect b="b" l="l" r="r" t="t"/>
            <a:pathLst>
              <a:path extrusionOk="0" h="135368" w="32773">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 and three columns">
    <p:spTree>
      <p:nvGrpSpPr>
        <p:cNvPr id="76" name="Shape 76"/>
        <p:cNvGrpSpPr/>
        <p:nvPr/>
      </p:nvGrpSpPr>
      <p:grpSpPr>
        <a:xfrm>
          <a:off x="0" y="0"/>
          <a:ext cx="0" cy="0"/>
          <a:chOff x="0" y="0"/>
          <a:chExt cx="0" cy="0"/>
        </a:xfrm>
      </p:grpSpPr>
      <p:sp>
        <p:nvSpPr>
          <p:cNvPr id="77" name="Google Shape;77;p41"/>
          <p:cNvSpPr/>
          <p:nvPr/>
        </p:nvSpPr>
        <p:spPr>
          <a:xfrm>
            <a:off x="4" y="1"/>
            <a:ext cx="2417457" cy="2456967"/>
          </a:xfrm>
          <a:custGeom>
            <a:rect b="b" l="l" r="r" t="t"/>
            <a:pathLst>
              <a:path extrusionOk="0" h="44403" w="43689">
                <a:moveTo>
                  <a:pt x="0" y="1"/>
                </a:moveTo>
                <a:lnTo>
                  <a:pt x="0" y="44403"/>
                </a:lnTo>
                <a:cubicBezTo>
                  <a:pt x="0" y="44403"/>
                  <a:pt x="1" y="44403"/>
                  <a:pt x="3" y="44403"/>
                </a:cubicBezTo>
                <a:cubicBezTo>
                  <a:pt x="242" y="44403"/>
                  <a:pt x="14099" y="44366"/>
                  <a:pt x="14761" y="35934"/>
                </a:cubicBezTo>
                <a:cubicBezTo>
                  <a:pt x="15429" y="27428"/>
                  <a:pt x="12315" y="24926"/>
                  <a:pt x="18544" y="20639"/>
                </a:cubicBezTo>
                <a:cubicBezTo>
                  <a:pt x="24775" y="16351"/>
                  <a:pt x="43688" y="13774"/>
                  <a:pt x="38571"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78" name="Google Shape;78;p41"/>
          <p:cNvSpPr/>
          <p:nvPr/>
        </p:nvSpPr>
        <p:spPr>
          <a:xfrm flipH="1">
            <a:off x="10130071" y="1"/>
            <a:ext cx="2061941" cy="2529729"/>
          </a:xfrm>
          <a:custGeom>
            <a:rect b="b" l="l" r="r" t="t"/>
            <a:pathLst>
              <a:path extrusionOk="0" h="45718" w="37264">
                <a:moveTo>
                  <a:pt x="0" y="1"/>
                </a:moveTo>
                <a:lnTo>
                  <a:pt x="0" y="45718"/>
                </a:lnTo>
                <a:cubicBezTo>
                  <a:pt x="0" y="45718"/>
                  <a:pt x="1" y="45718"/>
                  <a:pt x="3" y="45718"/>
                </a:cubicBezTo>
                <a:cubicBezTo>
                  <a:pt x="219" y="45718"/>
                  <a:pt x="12696" y="45680"/>
                  <a:pt x="13245" y="36960"/>
                </a:cubicBezTo>
                <a:cubicBezTo>
                  <a:pt x="13798" y="28165"/>
                  <a:pt x="11214" y="25578"/>
                  <a:pt x="16386" y="21144"/>
                </a:cubicBezTo>
                <a:cubicBezTo>
                  <a:pt x="21559" y="16709"/>
                  <a:pt x="37264" y="14243"/>
                  <a:pt x="33015"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79" name="Google Shape;79;p41"/>
          <p:cNvSpPr txBox="1"/>
          <p:nvPr>
            <p:ph type="title"/>
          </p:nvPr>
        </p:nvSpPr>
        <p:spPr>
          <a:xfrm>
            <a:off x="960000" y="3574561"/>
            <a:ext cx="3120000" cy="738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p:txBody>
      </p:sp>
      <p:sp>
        <p:nvSpPr>
          <p:cNvPr id="80" name="Google Shape;80;p41"/>
          <p:cNvSpPr txBox="1"/>
          <p:nvPr>
            <p:ph idx="1" type="subTitle"/>
          </p:nvPr>
        </p:nvSpPr>
        <p:spPr>
          <a:xfrm>
            <a:off x="960000" y="4211761"/>
            <a:ext cx="3120000" cy="96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81" name="Google Shape;81;p41"/>
          <p:cNvSpPr txBox="1"/>
          <p:nvPr>
            <p:ph idx="2" type="title"/>
          </p:nvPr>
        </p:nvSpPr>
        <p:spPr>
          <a:xfrm>
            <a:off x="8112000" y="3574561"/>
            <a:ext cx="3120000" cy="738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p:txBody>
      </p:sp>
      <p:sp>
        <p:nvSpPr>
          <p:cNvPr id="82" name="Google Shape;82;p41"/>
          <p:cNvSpPr txBox="1"/>
          <p:nvPr>
            <p:ph idx="3" type="subTitle"/>
          </p:nvPr>
        </p:nvSpPr>
        <p:spPr>
          <a:xfrm>
            <a:off x="8112000" y="4211761"/>
            <a:ext cx="3120000" cy="96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83" name="Google Shape;83;p41"/>
          <p:cNvSpPr txBox="1"/>
          <p:nvPr>
            <p:ph idx="4" type="title"/>
          </p:nvPr>
        </p:nvSpPr>
        <p:spPr>
          <a:xfrm>
            <a:off x="4536000" y="3574561"/>
            <a:ext cx="3120000" cy="738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p:txBody>
      </p:sp>
      <p:sp>
        <p:nvSpPr>
          <p:cNvPr id="84" name="Google Shape;84;p41"/>
          <p:cNvSpPr txBox="1"/>
          <p:nvPr>
            <p:ph idx="5" type="subTitle"/>
          </p:nvPr>
        </p:nvSpPr>
        <p:spPr>
          <a:xfrm>
            <a:off x="4536000" y="4211772"/>
            <a:ext cx="3120000" cy="96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Montserrat Medium"/>
              <a:buNone/>
              <a:defRPr sz="1867">
                <a:solidFill>
                  <a:schemeClr val="dk1"/>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85" name="Google Shape;85;p41"/>
          <p:cNvSpPr txBox="1"/>
          <p:nvPr>
            <p:ph idx="6" type="title"/>
          </p:nvPr>
        </p:nvSpPr>
        <p:spPr>
          <a:xfrm>
            <a:off x="960000" y="720000"/>
            <a:ext cx="10272000" cy="90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 only 5">
    <p:spTree>
      <p:nvGrpSpPr>
        <p:cNvPr id="86" name="Shape 86"/>
        <p:cNvGrpSpPr/>
        <p:nvPr/>
      </p:nvGrpSpPr>
      <p:grpSpPr>
        <a:xfrm>
          <a:off x="0" y="0"/>
          <a:ext cx="0" cy="0"/>
          <a:chOff x="0" y="0"/>
          <a:chExt cx="0" cy="0"/>
        </a:xfrm>
      </p:grpSpPr>
      <p:sp>
        <p:nvSpPr>
          <p:cNvPr id="87" name="Google Shape;87;p42"/>
          <p:cNvSpPr/>
          <p:nvPr/>
        </p:nvSpPr>
        <p:spPr>
          <a:xfrm flipH="1" rot="10800000">
            <a:off x="13" y="5450685"/>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88" name="Google Shape;88;p42"/>
          <p:cNvSpPr/>
          <p:nvPr/>
        </p:nvSpPr>
        <p:spPr>
          <a:xfrm flipH="1">
            <a:off x="7261113" y="8201"/>
            <a:ext cx="4930900" cy="1407300"/>
          </a:xfrm>
          <a:custGeom>
            <a:rect b="b" l="l" r="r" t="t"/>
            <a:pathLst>
              <a:path extrusionOk="0" h="42219" w="147927">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89" name="Google Shape;89;p42"/>
          <p:cNvSpPr txBox="1"/>
          <p:nvPr>
            <p:ph type="title"/>
          </p:nvPr>
        </p:nvSpPr>
        <p:spPr>
          <a:xfrm>
            <a:off x="960000" y="720000"/>
            <a:ext cx="10272000" cy="90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0" name="Google Shape;90;p42"/>
          <p:cNvSpPr/>
          <p:nvPr/>
        </p:nvSpPr>
        <p:spPr>
          <a:xfrm flipH="1" rot="-5400000">
            <a:off x="2188768" y="4068933"/>
            <a:ext cx="1092433" cy="4512267"/>
          </a:xfrm>
          <a:custGeom>
            <a:rect b="b" l="l" r="r" t="t"/>
            <a:pathLst>
              <a:path extrusionOk="0" h="135368" w="32773">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960000" y="720000"/>
            <a:ext cx="10272000" cy="902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3500"/>
              <a:buFont typeface="Montserrat Black"/>
              <a:buNone/>
              <a:defRPr b="0" i="0" sz="3500" u="none" cap="none" strike="noStrike">
                <a:solidFill>
                  <a:schemeClr val="lt1"/>
                </a:solidFill>
                <a:latin typeface="Montserrat Black"/>
                <a:ea typeface="Montserrat Black"/>
                <a:cs typeface="Montserrat Black"/>
                <a:sym typeface="Montserrat Black"/>
              </a:defRPr>
            </a:lvl1pPr>
            <a:lvl2pPr lvl="1"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9pPr>
          </a:lstStyle>
          <a:p/>
        </p:txBody>
      </p:sp>
      <p:sp>
        <p:nvSpPr>
          <p:cNvPr id="11" name="Google Shape;11;p33"/>
          <p:cNvSpPr txBox="1"/>
          <p:nvPr>
            <p:ph idx="1" type="body"/>
          </p:nvPr>
        </p:nvSpPr>
        <p:spPr>
          <a:xfrm>
            <a:off x="960000" y="1622400"/>
            <a:ext cx="10272000" cy="45156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Montserrat Medium"/>
              <a:buChar char="●"/>
              <a:defRPr b="0" i="0" sz="1867" u="none" cap="none" strike="noStrike">
                <a:solidFill>
                  <a:schemeClr val="dk1"/>
                </a:solidFill>
                <a:latin typeface="Montserrat Medium"/>
                <a:ea typeface="Montserrat Medium"/>
                <a:cs typeface="Montserrat Medium"/>
                <a:sym typeface="Montserrat Medium"/>
              </a:defRPr>
            </a:lvl1pPr>
            <a:lvl2pPr indent="-317500" lvl="1" marL="914400" marR="0" rtl="0" algn="l">
              <a:lnSpc>
                <a:spcPct val="115000"/>
              </a:lnSpc>
              <a:spcBef>
                <a:spcPts val="1600"/>
              </a:spcBef>
              <a:spcAft>
                <a:spcPts val="0"/>
              </a:spcAft>
              <a:buClr>
                <a:schemeClr val="dk1"/>
              </a:buClr>
              <a:buSzPts val="1400"/>
              <a:buFont typeface="Montserrat Medium"/>
              <a:buChar char="○"/>
              <a:defRPr b="0" i="0" sz="1867" u="none" cap="none" strike="noStrike">
                <a:solidFill>
                  <a:schemeClr val="dk1"/>
                </a:solidFill>
                <a:latin typeface="Montserrat Medium"/>
                <a:ea typeface="Montserrat Medium"/>
                <a:cs typeface="Montserrat Medium"/>
                <a:sym typeface="Montserrat Medium"/>
              </a:defRPr>
            </a:lvl2pPr>
            <a:lvl3pPr indent="-317500" lvl="2" marL="1371600" marR="0" rtl="0" algn="l">
              <a:lnSpc>
                <a:spcPct val="115000"/>
              </a:lnSpc>
              <a:spcBef>
                <a:spcPts val="1600"/>
              </a:spcBef>
              <a:spcAft>
                <a:spcPts val="0"/>
              </a:spcAft>
              <a:buClr>
                <a:schemeClr val="dk1"/>
              </a:buClr>
              <a:buSzPts val="1400"/>
              <a:buFont typeface="Montserrat Medium"/>
              <a:buChar char="■"/>
              <a:defRPr b="0" i="0" sz="1867" u="none" cap="none" strike="noStrike">
                <a:solidFill>
                  <a:schemeClr val="dk1"/>
                </a:solidFill>
                <a:latin typeface="Montserrat Medium"/>
                <a:ea typeface="Montserrat Medium"/>
                <a:cs typeface="Montserrat Medium"/>
                <a:sym typeface="Montserrat Medium"/>
              </a:defRPr>
            </a:lvl3pPr>
            <a:lvl4pPr indent="-317500" lvl="3" marL="1828800" marR="0" rtl="0" algn="l">
              <a:lnSpc>
                <a:spcPct val="115000"/>
              </a:lnSpc>
              <a:spcBef>
                <a:spcPts val="1600"/>
              </a:spcBef>
              <a:spcAft>
                <a:spcPts val="0"/>
              </a:spcAft>
              <a:buClr>
                <a:schemeClr val="dk1"/>
              </a:buClr>
              <a:buSzPts val="1400"/>
              <a:buFont typeface="Montserrat Medium"/>
              <a:buChar char="●"/>
              <a:defRPr b="0" i="0" sz="1867" u="none" cap="none" strike="noStrike">
                <a:solidFill>
                  <a:schemeClr val="dk1"/>
                </a:solidFill>
                <a:latin typeface="Montserrat Medium"/>
                <a:ea typeface="Montserrat Medium"/>
                <a:cs typeface="Montserrat Medium"/>
                <a:sym typeface="Montserrat Medium"/>
              </a:defRPr>
            </a:lvl4pPr>
            <a:lvl5pPr indent="-317500" lvl="4" marL="2286000" marR="0" rtl="0" algn="l">
              <a:lnSpc>
                <a:spcPct val="115000"/>
              </a:lnSpc>
              <a:spcBef>
                <a:spcPts val="1600"/>
              </a:spcBef>
              <a:spcAft>
                <a:spcPts val="0"/>
              </a:spcAft>
              <a:buClr>
                <a:schemeClr val="dk1"/>
              </a:buClr>
              <a:buSzPts val="1400"/>
              <a:buFont typeface="Montserrat Medium"/>
              <a:buChar char="○"/>
              <a:defRPr b="0" i="0" sz="1867" u="none" cap="none" strike="noStrike">
                <a:solidFill>
                  <a:schemeClr val="dk1"/>
                </a:solidFill>
                <a:latin typeface="Montserrat Medium"/>
                <a:ea typeface="Montserrat Medium"/>
                <a:cs typeface="Montserrat Medium"/>
                <a:sym typeface="Montserrat Medium"/>
              </a:defRPr>
            </a:lvl5pPr>
            <a:lvl6pPr indent="-317500" lvl="5" marL="2743200" marR="0" rtl="0" algn="l">
              <a:lnSpc>
                <a:spcPct val="115000"/>
              </a:lnSpc>
              <a:spcBef>
                <a:spcPts val="1600"/>
              </a:spcBef>
              <a:spcAft>
                <a:spcPts val="0"/>
              </a:spcAft>
              <a:buClr>
                <a:schemeClr val="dk1"/>
              </a:buClr>
              <a:buSzPts val="1400"/>
              <a:buFont typeface="Montserrat Medium"/>
              <a:buChar char="■"/>
              <a:defRPr b="0" i="0" sz="1867" u="none" cap="none" strike="noStrike">
                <a:solidFill>
                  <a:schemeClr val="dk1"/>
                </a:solidFill>
                <a:latin typeface="Montserrat Medium"/>
                <a:ea typeface="Montserrat Medium"/>
                <a:cs typeface="Montserrat Medium"/>
                <a:sym typeface="Montserrat Medium"/>
              </a:defRPr>
            </a:lvl6pPr>
            <a:lvl7pPr indent="-317500" lvl="6" marL="3200400" marR="0" rtl="0" algn="l">
              <a:lnSpc>
                <a:spcPct val="115000"/>
              </a:lnSpc>
              <a:spcBef>
                <a:spcPts val="1600"/>
              </a:spcBef>
              <a:spcAft>
                <a:spcPts val="0"/>
              </a:spcAft>
              <a:buClr>
                <a:schemeClr val="dk1"/>
              </a:buClr>
              <a:buSzPts val="1400"/>
              <a:buFont typeface="Montserrat Medium"/>
              <a:buChar char="●"/>
              <a:defRPr b="0" i="0" sz="1867" u="none" cap="none" strike="noStrike">
                <a:solidFill>
                  <a:schemeClr val="dk1"/>
                </a:solidFill>
                <a:latin typeface="Montserrat Medium"/>
                <a:ea typeface="Montserrat Medium"/>
                <a:cs typeface="Montserrat Medium"/>
                <a:sym typeface="Montserrat Medium"/>
              </a:defRPr>
            </a:lvl7pPr>
            <a:lvl8pPr indent="-317500" lvl="7" marL="3657600" marR="0" rtl="0" algn="l">
              <a:lnSpc>
                <a:spcPct val="115000"/>
              </a:lnSpc>
              <a:spcBef>
                <a:spcPts val="1600"/>
              </a:spcBef>
              <a:spcAft>
                <a:spcPts val="0"/>
              </a:spcAft>
              <a:buClr>
                <a:schemeClr val="dk1"/>
              </a:buClr>
              <a:buSzPts val="1400"/>
              <a:buFont typeface="Montserrat Medium"/>
              <a:buChar char="○"/>
              <a:defRPr b="0" i="0" sz="1867" u="none" cap="none" strike="noStrike">
                <a:solidFill>
                  <a:schemeClr val="dk1"/>
                </a:solidFill>
                <a:latin typeface="Montserrat Medium"/>
                <a:ea typeface="Montserrat Medium"/>
                <a:cs typeface="Montserrat Medium"/>
                <a:sym typeface="Montserrat Medium"/>
              </a:defRPr>
            </a:lvl8pPr>
            <a:lvl9pPr indent="-317500" lvl="8" marL="4114800" marR="0" rtl="0" algn="l">
              <a:lnSpc>
                <a:spcPct val="115000"/>
              </a:lnSpc>
              <a:spcBef>
                <a:spcPts val="1600"/>
              </a:spcBef>
              <a:spcAft>
                <a:spcPts val="1600"/>
              </a:spcAft>
              <a:buClr>
                <a:schemeClr val="dk1"/>
              </a:buClr>
              <a:buSzPts val="1400"/>
              <a:buFont typeface="Montserrat Medium"/>
              <a:buChar char="■"/>
              <a:defRPr b="0" i="0" sz="1867" u="none" cap="none" strike="noStrike">
                <a:solidFill>
                  <a:schemeClr val="dk1"/>
                </a:solidFill>
                <a:latin typeface="Montserrat Medium"/>
                <a:ea typeface="Montserrat Medium"/>
                <a:cs typeface="Montserrat Medium"/>
                <a:sym typeface="Montserrat Medium"/>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
          <p:cNvSpPr txBox="1"/>
          <p:nvPr>
            <p:ph type="ctrTitle"/>
          </p:nvPr>
        </p:nvSpPr>
        <p:spPr>
          <a:xfrm>
            <a:off x="610814" y="1178116"/>
            <a:ext cx="11232000" cy="1252164"/>
          </a:xfrm>
          <a:prstGeom prst="rect">
            <a:avLst/>
          </a:prstGeom>
          <a:noFill/>
          <a:ln>
            <a:noFill/>
          </a:ln>
        </p:spPr>
        <p:txBody>
          <a:bodyPr anchorCtr="0" anchor="t" bIns="121900" lIns="120000" spcFirstLastPara="1" rIns="120000" wrap="square" tIns="121900">
            <a:noAutofit/>
          </a:bodyPr>
          <a:lstStyle/>
          <a:p>
            <a:pPr indent="0" lvl="0" marL="0" rtl="0" algn="l">
              <a:lnSpc>
                <a:spcPct val="100000"/>
              </a:lnSpc>
              <a:spcBef>
                <a:spcPts val="0"/>
              </a:spcBef>
              <a:spcAft>
                <a:spcPts val="0"/>
              </a:spcAft>
              <a:buSzPts val="6000"/>
              <a:buNone/>
            </a:pPr>
            <a:r>
              <a:rPr lang="en-US" sz="4400"/>
              <a:t>Nhập môn công nghệ phần mềm</a:t>
            </a:r>
            <a:endParaRPr sz="4400"/>
          </a:p>
        </p:txBody>
      </p:sp>
      <p:sp>
        <p:nvSpPr>
          <p:cNvPr id="245" name="Google Shape;245;p1"/>
          <p:cNvSpPr txBox="1"/>
          <p:nvPr>
            <p:ph idx="1" type="subTitle"/>
          </p:nvPr>
        </p:nvSpPr>
        <p:spPr>
          <a:xfrm>
            <a:off x="360141" y="2884027"/>
            <a:ext cx="8743356" cy="3554344"/>
          </a:xfrm>
          <a:prstGeom prst="rect">
            <a:avLst/>
          </a:prstGeom>
          <a:noFill/>
          <a:ln>
            <a:noFill/>
          </a:ln>
        </p:spPr>
        <p:txBody>
          <a:bodyPr anchorCtr="0" anchor="t" bIns="121900" lIns="120000" spcFirstLastPara="1" rIns="120000" wrap="square" tIns="121900">
            <a:noAutofit/>
          </a:bodyPr>
          <a:lstStyle/>
          <a:p>
            <a:pPr indent="0" lvl="0" marL="0" rtl="0" algn="l">
              <a:lnSpc>
                <a:spcPct val="100000"/>
              </a:lnSpc>
              <a:spcBef>
                <a:spcPts val="0"/>
              </a:spcBef>
              <a:spcAft>
                <a:spcPts val="0"/>
              </a:spcAft>
              <a:buSzPts val="1800"/>
              <a:buNone/>
            </a:pPr>
            <a:r>
              <a:rPr lang="en-US"/>
              <a:t>Nhóm 11: Bùi Minh Hạnh	             Ma Thị Sú</a:t>
            </a:r>
            <a:endParaRPr/>
          </a:p>
          <a:p>
            <a:pPr indent="0" lvl="0" marL="0" rtl="0" algn="l">
              <a:lnSpc>
                <a:spcPct val="100000"/>
              </a:lnSpc>
              <a:spcBef>
                <a:spcPts val="0"/>
              </a:spcBef>
              <a:spcAft>
                <a:spcPts val="0"/>
              </a:spcAft>
              <a:buSzPts val="1800"/>
              <a:buNone/>
            </a:pPr>
            <a:r>
              <a:rPr lang="en-US"/>
              <a:t>                 Nguyễn Thị Lan Anh		  Nguyễn Thị Thơ</a:t>
            </a:r>
            <a:endParaRPr/>
          </a:p>
          <a:p>
            <a:pPr indent="0" lvl="0" marL="0" rtl="0" algn="l">
              <a:lnSpc>
                <a:spcPct val="100000"/>
              </a:lnSpc>
              <a:spcBef>
                <a:spcPts val="0"/>
              </a:spcBef>
              <a:spcAft>
                <a:spcPts val="0"/>
              </a:spcAft>
              <a:buSzPts val="1800"/>
              <a:buNone/>
            </a:pPr>
            <a:r>
              <a:rPr lang="en-US"/>
              <a:t>	      	Lê Nghĩa Dũng		       Nguyễn Thế Lộc</a:t>
            </a:r>
            <a:endParaRPr/>
          </a:p>
          <a:p>
            <a:pPr indent="0" lvl="0" marL="0" rtl="0" algn="l">
              <a:lnSpc>
                <a:spcPct val="100000"/>
              </a:lnSpc>
              <a:spcBef>
                <a:spcPts val="0"/>
              </a:spcBef>
              <a:spcAft>
                <a:spcPts val="0"/>
              </a:spcAft>
              <a:buSzPts val="1800"/>
              <a:buNone/>
            </a:pPr>
            <a:r>
              <a:rPr lang="en-US"/>
              <a:t>                 Phan Thị Hồng Hoài        Ngô Chí Tình</a:t>
            </a:r>
            <a:endParaRPr/>
          </a:p>
          <a:p>
            <a:pPr indent="0" lvl="0" marL="0" rtl="0" algn="l">
              <a:lnSpc>
                <a:spcPct val="100000"/>
              </a:lnSpc>
              <a:spcBef>
                <a:spcPts val="0"/>
              </a:spcBef>
              <a:spcAft>
                <a:spcPts val="0"/>
              </a:spcAft>
              <a:buSzPts val="1800"/>
              <a:buNone/>
            </a:pPr>
            <a:r>
              <a:rPr lang="en-US"/>
              <a:t>                 Nguyễn Quang Vinh</a:t>
            </a:r>
            <a:endParaRPr/>
          </a:p>
        </p:txBody>
      </p:sp>
      <p:grpSp>
        <p:nvGrpSpPr>
          <p:cNvPr id="246" name="Google Shape;246;p1"/>
          <p:cNvGrpSpPr/>
          <p:nvPr/>
        </p:nvGrpSpPr>
        <p:grpSpPr>
          <a:xfrm>
            <a:off x="7775852" y="2106420"/>
            <a:ext cx="6160995" cy="4742339"/>
            <a:chOff x="5527089" y="1579815"/>
            <a:chExt cx="4620746" cy="3556754"/>
          </a:xfrm>
        </p:grpSpPr>
        <p:sp>
          <p:nvSpPr>
            <p:cNvPr id="247" name="Google Shape;247;p1"/>
            <p:cNvSpPr/>
            <p:nvPr/>
          </p:nvSpPr>
          <p:spPr>
            <a:xfrm>
              <a:off x="6239778" y="2099076"/>
              <a:ext cx="692971" cy="693467"/>
            </a:xfrm>
            <a:custGeom>
              <a:rect b="b" l="l" r="r" t="t"/>
              <a:pathLst>
                <a:path extrusionOk="0" h="9793" w="9786">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8" name="Google Shape;248;p1"/>
            <p:cNvSpPr/>
            <p:nvPr/>
          </p:nvSpPr>
          <p:spPr>
            <a:xfrm>
              <a:off x="9124311" y="4112833"/>
              <a:ext cx="1023524" cy="1023736"/>
            </a:xfrm>
            <a:custGeom>
              <a:rect b="b" l="l" r="r" t="t"/>
              <a:pathLst>
                <a:path extrusionOk="0" h="14457" w="14454">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9" name="Google Shape;249;p1"/>
            <p:cNvSpPr/>
            <p:nvPr/>
          </p:nvSpPr>
          <p:spPr>
            <a:xfrm flipH="1">
              <a:off x="9407991" y="1801714"/>
              <a:ext cx="381821" cy="379767"/>
            </a:xfrm>
            <a:custGeom>
              <a:rect b="b" l="l" r="r" t="t"/>
              <a:pathLst>
                <a:path extrusionOk="0" h="5363" w="5392">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0" name="Google Shape;250;p1"/>
            <p:cNvSpPr/>
            <p:nvPr/>
          </p:nvSpPr>
          <p:spPr>
            <a:xfrm flipH="1">
              <a:off x="9111945" y="1579815"/>
              <a:ext cx="221431" cy="220298"/>
            </a:xfrm>
            <a:custGeom>
              <a:rect b="b" l="l" r="r" t="t"/>
              <a:pathLst>
                <a:path extrusionOk="0" h="3111" w="3127">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1" name="Google Shape;251;p1"/>
            <p:cNvSpPr/>
            <p:nvPr/>
          </p:nvSpPr>
          <p:spPr>
            <a:xfrm flipH="1">
              <a:off x="8924714" y="1897923"/>
              <a:ext cx="188220" cy="187370"/>
            </a:xfrm>
            <a:custGeom>
              <a:rect b="b" l="l" r="r" t="t"/>
              <a:pathLst>
                <a:path extrusionOk="0" h="2646" w="2658">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2" name="Google Shape;252;p1"/>
            <p:cNvSpPr/>
            <p:nvPr/>
          </p:nvSpPr>
          <p:spPr>
            <a:xfrm>
              <a:off x="5527089" y="3925265"/>
              <a:ext cx="381821" cy="379767"/>
            </a:xfrm>
            <a:custGeom>
              <a:rect b="b" l="l" r="r" t="t"/>
              <a:pathLst>
                <a:path extrusionOk="0" h="5363" w="5392">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3" name="Google Shape;253;p1"/>
            <p:cNvSpPr/>
            <p:nvPr/>
          </p:nvSpPr>
          <p:spPr>
            <a:xfrm>
              <a:off x="5983525" y="4306634"/>
              <a:ext cx="221431" cy="220298"/>
            </a:xfrm>
            <a:custGeom>
              <a:rect b="b" l="l" r="r" t="t"/>
              <a:pathLst>
                <a:path extrusionOk="0" h="3111" w="3127">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4" name="Google Shape;254;p1"/>
            <p:cNvSpPr/>
            <p:nvPr/>
          </p:nvSpPr>
          <p:spPr>
            <a:xfrm>
              <a:off x="6203967" y="4021455"/>
              <a:ext cx="188220" cy="187370"/>
            </a:xfrm>
            <a:custGeom>
              <a:rect b="b" l="l" r="r" t="t"/>
              <a:pathLst>
                <a:path extrusionOk="0" h="2646" w="2658">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nvGrpSpPr>
            <p:cNvPr id="255" name="Google Shape;255;p1"/>
            <p:cNvGrpSpPr/>
            <p:nvPr/>
          </p:nvGrpSpPr>
          <p:grpSpPr>
            <a:xfrm>
              <a:off x="6419268" y="2175276"/>
              <a:ext cx="3428122" cy="2427847"/>
              <a:chOff x="6419268" y="2175276"/>
              <a:chExt cx="3428122" cy="2427847"/>
            </a:xfrm>
          </p:grpSpPr>
          <p:sp>
            <p:nvSpPr>
              <p:cNvPr id="256" name="Google Shape;256;p1"/>
              <p:cNvSpPr/>
              <p:nvPr/>
            </p:nvSpPr>
            <p:spPr>
              <a:xfrm>
                <a:off x="6825596" y="2683536"/>
                <a:ext cx="2463278" cy="1555605"/>
              </a:xfrm>
              <a:custGeom>
                <a:rect b="b" l="l" r="r" t="t"/>
                <a:pathLst>
                  <a:path extrusionOk="0" h="69138" w="109479">
                    <a:moveTo>
                      <a:pt x="4971" y="1"/>
                    </a:moveTo>
                    <a:cubicBezTo>
                      <a:pt x="2238" y="1"/>
                      <a:pt x="0" y="2237"/>
                      <a:pt x="0" y="4972"/>
                    </a:cubicBezTo>
                    <a:lnTo>
                      <a:pt x="0" y="64165"/>
                    </a:lnTo>
                    <a:cubicBezTo>
                      <a:pt x="0" y="66900"/>
                      <a:pt x="2237" y="69137"/>
                      <a:pt x="4971" y="69137"/>
                    </a:cubicBezTo>
                    <a:lnTo>
                      <a:pt x="104507" y="69137"/>
                    </a:lnTo>
                    <a:cubicBezTo>
                      <a:pt x="107241" y="69137"/>
                      <a:pt x="109479" y="66900"/>
                      <a:pt x="109479" y="64165"/>
                    </a:cubicBezTo>
                    <a:lnTo>
                      <a:pt x="109479" y="4972"/>
                    </a:lnTo>
                    <a:cubicBezTo>
                      <a:pt x="109479" y="2238"/>
                      <a:pt x="107243" y="1"/>
                      <a:pt x="104507"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7" name="Google Shape;257;p1"/>
              <p:cNvSpPr/>
              <p:nvPr/>
            </p:nvSpPr>
            <p:spPr>
              <a:xfrm>
                <a:off x="6825528" y="3851398"/>
                <a:ext cx="2463323" cy="387765"/>
              </a:xfrm>
              <a:custGeom>
                <a:rect b="b" l="l" r="r" t="t"/>
                <a:pathLst>
                  <a:path extrusionOk="0" h="17234" w="109481">
                    <a:moveTo>
                      <a:pt x="1" y="1"/>
                    </a:moveTo>
                    <a:lnTo>
                      <a:pt x="1" y="12261"/>
                    </a:lnTo>
                    <a:cubicBezTo>
                      <a:pt x="1" y="14996"/>
                      <a:pt x="2240" y="17234"/>
                      <a:pt x="4972" y="17234"/>
                    </a:cubicBezTo>
                    <a:lnTo>
                      <a:pt x="104509" y="17234"/>
                    </a:lnTo>
                    <a:cubicBezTo>
                      <a:pt x="107244" y="17234"/>
                      <a:pt x="109481" y="14996"/>
                      <a:pt x="109481" y="12261"/>
                    </a:cubicBezTo>
                    <a:lnTo>
                      <a:pt x="109481"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8" name="Google Shape;258;p1"/>
              <p:cNvSpPr/>
              <p:nvPr/>
            </p:nvSpPr>
            <p:spPr>
              <a:xfrm>
                <a:off x="6889901" y="2748696"/>
                <a:ext cx="2334645" cy="1046768"/>
              </a:xfrm>
              <a:custGeom>
                <a:rect b="b" l="l" r="r" t="t"/>
                <a:pathLst>
                  <a:path extrusionOk="0" h="46523" w="103762">
                    <a:moveTo>
                      <a:pt x="1598" y="1"/>
                    </a:moveTo>
                    <a:cubicBezTo>
                      <a:pt x="719" y="1"/>
                      <a:pt x="1" y="720"/>
                      <a:pt x="1" y="1600"/>
                    </a:cubicBezTo>
                    <a:lnTo>
                      <a:pt x="1" y="44925"/>
                    </a:lnTo>
                    <a:cubicBezTo>
                      <a:pt x="1" y="45804"/>
                      <a:pt x="719" y="46523"/>
                      <a:pt x="1598" y="46523"/>
                    </a:cubicBezTo>
                    <a:lnTo>
                      <a:pt x="102162" y="46523"/>
                    </a:lnTo>
                    <a:cubicBezTo>
                      <a:pt x="103042" y="46523"/>
                      <a:pt x="103761" y="45804"/>
                      <a:pt x="103761" y="44925"/>
                    </a:cubicBezTo>
                    <a:lnTo>
                      <a:pt x="103761" y="1600"/>
                    </a:lnTo>
                    <a:cubicBezTo>
                      <a:pt x="103761" y="720"/>
                      <a:pt x="103042" y="1"/>
                      <a:pt x="102162"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9" name="Google Shape;259;p1"/>
              <p:cNvSpPr/>
              <p:nvPr/>
            </p:nvSpPr>
            <p:spPr>
              <a:xfrm>
                <a:off x="7451928" y="4474648"/>
                <a:ext cx="1210613" cy="63945"/>
              </a:xfrm>
              <a:custGeom>
                <a:rect b="b" l="l" r="r" t="t"/>
                <a:pathLst>
                  <a:path extrusionOk="0" h="2842" w="53805">
                    <a:moveTo>
                      <a:pt x="1" y="1"/>
                    </a:moveTo>
                    <a:lnTo>
                      <a:pt x="1" y="2841"/>
                    </a:lnTo>
                    <a:lnTo>
                      <a:pt x="53805" y="2841"/>
                    </a:lnTo>
                    <a:lnTo>
                      <a:pt x="53805" y="1"/>
                    </a:ln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0" name="Google Shape;260;p1"/>
              <p:cNvSpPr/>
              <p:nvPr/>
            </p:nvSpPr>
            <p:spPr>
              <a:xfrm>
                <a:off x="7609743" y="4239118"/>
                <a:ext cx="894960" cy="235553"/>
              </a:xfrm>
              <a:custGeom>
                <a:rect b="b" l="l" r="r" t="t"/>
                <a:pathLst>
                  <a:path extrusionOk="0" h="10469" w="39776">
                    <a:moveTo>
                      <a:pt x="0" y="0"/>
                    </a:moveTo>
                    <a:lnTo>
                      <a:pt x="0" y="10469"/>
                    </a:lnTo>
                    <a:lnTo>
                      <a:pt x="39776" y="10469"/>
                    </a:lnTo>
                    <a:lnTo>
                      <a:pt x="39776"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1" name="Google Shape;261;p1"/>
              <p:cNvSpPr/>
              <p:nvPr/>
            </p:nvSpPr>
            <p:spPr>
              <a:xfrm>
                <a:off x="7609743" y="4239118"/>
                <a:ext cx="894960" cy="135675"/>
              </a:xfrm>
              <a:custGeom>
                <a:rect b="b" l="l" r="r" t="t"/>
                <a:pathLst>
                  <a:path extrusionOk="0" h="6030" w="39776">
                    <a:moveTo>
                      <a:pt x="0" y="0"/>
                    </a:moveTo>
                    <a:lnTo>
                      <a:pt x="0" y="1945"/>
                    </a:lnTo>
                    <a:lnTo>
                      <a:pt x="39776" y="6030"/>
                    </a:lnTo>
                    <a:lnTo>
                      <a:pt x="39776" y="0"/>
                    </a:ln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2" name="Google Shape;262;p1"/>
              <p:cNvSpPr/>
              <p:nvPr/>
            </p:nvSpPr>
            <p:spPr>
              <a:xfrm>
                <a:off x="8869338" y="3487056"/>
                <a:ext cx="978052" cy="558180"/>
              </a:xfrm>
              <a:custGeom>
                <a:rect b="b" l="l" r="r" t="t"/>
                <a:pathLst>
                  <a:path extrusionOk="0" h="24808" w="43469">
                    <a:moveTo>
                      <a:pt x="0" y="1"/>
                    </a:moveTo>
                    <a:lnTo>
                      <a:pt x="0" y="24808"/>
                    </a:lnTo>
                    <a:lnTo>
                      <a:pt x="43469" y="24808"/>
                    </a:lnTo>
                    <a:lnTo>
                      <a:pt x="43469" y="1"/>
                    </a:lnTo>
                    <a:close/>
                  </a:path>
                </a:pathLst>
              </a:custGeom>
              <a:solidFill>
                <a:schemeClr val="accent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3" name="Google Shape;263;p1"/>
              <p:cNvSpPr/>
              <p:nvPr/>
            </p:nvSpPr>
            <p:spPr>
              <a:xfrm>
                <a:off x="8869338" y="3487056"/>
                <a:ext cx="978052" cy="81225"/>
              </a:xfrm>
              <a:custGeom>
                <a:rect b="b" l="l" r="r" t="t"/>
                <a:pathLst>
                  <a:path extrusionOk="0" h="3610" w="43469">
                    <a:moveTo>
                      <a:pt x="0" y="1"/>
                    </a:moveTo>
                    <a:lnTo>
                      <a:pt x="0" y="3609"/>
                    </a:lnTo>
                    <a:lnTo>
                      <a:pt x="43469" y="3609"/>
                    </a:lnTo>
                    <a:lnTo>
                      <a:pt x="43469" y="1"/>
                    </a:ln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4" name="Google Shape;264;p1"/>
              <p:cNvSpPr/>
              <p:nvPr/>
            </p:nvSpPr>
            <p:spPr>
              <a:xfrm>
                <a:off x="8898588" y="3514956"/>
                <a:ext cx="23445" cy="23468"/>
              </a:xfrm>
              <a:custGeom>
                <a:rect b="b" l="l" r="r" t="t"/>
                <a:pathLst>
                  <a:path extrusionOk="0" h="1043" w="1042">
                    <a:moveTo>
                      <a:pt x="521" y="0"/>
                    </a:moveTo>
                    <a:cubicBezTo>
                      <a:pt x="233" y="0"/>
                      <a:pt x="0" y="234"/>
                      <a:pt x="0" y="522"/>
                    </a:cubicBezTo>
                    <a:cubicBezTo>
                      <a:pt x="0" y="808"/>
                      <a:pt x="235" y="1043"/>
                      <a:pt x="521" y="1043"/>
                    </a:cubicBezTo>
                    <a:cubicBezTo>
                      <a:pt x="807" y="1043"/>
                      <a:pt x="1042" y="808"/>
                      <a:pt x="1042" y="522"/>
                    </a:cubicBezTo>
                    <a:cubicBezTo>
                      <a:pt x="1042" y="234"/>
                      <a:pt x="807" y="0"/>
                      <a:pt x="521"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5" name="Google Shape;265;p1"/>
              <p:cNvSpPr/>
              <p:nvPr/>
            </p:nvSpPr>
            <p:spPr>
              <a:xfrm>
                <a:off x="8942643" y="3514956"/>
                <a:ext cx="23490" cy="23468"/>
              </a:xfrm>
              <a:custGeom>
                <a:rect b="b" l="l" r="r" t="t"/>
                <a:pathLst>
                  <a:path extrusionOk="0" h="1043" w="1044">
                    <a:moveTo>
                      <a:pt x="522" y="0"/>
                    </a:moveTo>
                    <a:cubicBezTo>
                      <a:pt x="234" y="0"/>
                      <a:pt x="1" y="234"/>
                      <a:pt x="1" y="522"/>
                    </a:cubicBezTo>
                    <a:cubicBezTo>
                      <a:pt x="1" y="808"/>
                      <a:pt x="235" y="1043"/>
                      <a:pt x="522" y="1043"/>
                    </a:cubicBezTo>
                    <a:cubicBezTo>
                      <a:pt x="810" y="1043"/>
                      <a:pt x="1044" y="808"/>
                      <a:pt x="1044" y="522"/>
                    </a:cubicBezTo>
                    <a:cubicBezTo>
                      <a:pt x="1044" y="234"/>
                      <a:pt x="810" y="0"/>
                      <a:pt x="522"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6" name="Google Shape;266;p1"/>
              <p:cNvSpPr/>
              <p:nvPr/>
            </p:nvSpPr>
            <p:spPr>
              <a:xfrm>
                <a:off x="8986788" y="3514956"/>
                <a:ext cx="23445" cy="23468"/>
              </a:xfrm>
              <a:custGeom>
                <a:rect b="b" l="l" r="r" t="t"/>
                <a:pathLst>
                  <a:path extrusionOk="0" h="1043" w="1042">
                    <a:moveTo>
                      <a:pt x="521" y="0"/>
                    </a:moveTo>
                    <a:cubicBezTo>
                      <a:pt x="232" y="0"/>
                      <a:pt x="0" y="234"/>
                      <a:pt x="0" y="522"/>
                    </a:cubicBezTo>
                    <a:cubicBezTo>
                      <a:pt x="0" y="808"/>
                      <a:pt x="232" y="1043"/>
                      <a:pt x="521" y="1043"/>
                    </a:cubicBezTo>
                    <a:cubicBezTo>
                      <a:pt x="808" y="1043"/>
                      <a:pt x="1042" y="808"/>
                      <a:pt x="1042" y="522"/>
                    </a:cubicBezTo>
                    <a:cubicBezTo>
                      <a:pt x="1042" y="234"/>
                      <a:pt x="808" y="0"/>
                      <a:pt x="521"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7" name="Google Shape;267;p1"/>
              <p:cNvSpPr/>
              <p:nvPr/>
            </p:nvSpPr>
            <p:spPr>
              <a:xfrm>
                <a:off x="8967528" y="3662691"/>
                <a:ext cx="269280" cy="269257"/>
              </a:xfrm>
              <a:custGeom>
                <a:rect b="b" l="l" r="r" t="t"/>
                <a:pathLst>
                  <a:path extrusionOk="0" h="11967" w="11968">
                    <a:moveTo>
                      <a:pt x="5983" y="1"/>
                    </a:moveTo>
                    <a:cubicBezTo>
                      <a:pt x="2678" y="1"/>
                      <a:pt x="1" y="2678"/>
                      <a:pt x="1" y="5983"/>
                    </a:cubicBezTo>
                    <a:cubicBezTo>
                      <a:pt x="1" y="9288"/>
                      <a:pt x="2678" y="11967"/>
                      <a:pt x="5983" y="11967"/>
                    </a:cubicBezTo>
                    <a:cubicBezTo>
                      <a:pt x="9289" y="11967"/>
                      <a:pt x="11967" y="9287"/>
                      <a:pt x="11967" y="5983"/>
                    </a:cubicBezTo>
                    <a:cubicBezTo>
                      <a:pt x="11967" y="2679"/>
                      <a:pt x="9289" y="1"/>
                      <a:pt x="5983" y="1"/>
                    </a:cubicBez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8" name="Google Shape;268;p1"/>
              <p:cNvSpPr/>
              <p:nvPr/>
            </p:nvSpPr>
            <p:spPr>
              <a:xfrm>
                <a:off x="9068868" y="3731698"/>
                <a:ext cx="66600" cy="131175"/>
              </a:xfrm>
              <a:custGeom>
                <a:rect b="b" l="l" r="r" t="t"/>
                <a:pathLst>
                  <a:path extrusionOk="0" h="5830" w="2960">
                    <a:moveTo>
                      <a:pt x="1479" y="1"/>
                    </a:moveTo>
                    <a:cubicBezTo>
                      <a:pt x="661" y="1"/>
                      <a:pt x="1" y="663"/>
                      <a:pt x="1" y="1481"/>
                    </a:cubicBezTo>
                    <a:cubicBezTo>
                      <a:pt x="1" y="2066"/>
                      <a:pt x="343" y="2570"/>
                      <a:pt x="838" y="2807"/>
                    </a:cubicBezTo>
                    <a:lnTo>
                      <a:pt x="100" y="5579"/>
                    </a:lnTo>
                    <a:cubicBezTo>
                      <a:pt x="73" y="5716"/>
                      <a:pt x="167" y="5830"/>
                      <a:pt x="307" y="5830"/>
                    </a:cubicBezTo>
                    <a:lnTo>
                      <a:pt x="2650" y="5830"/>
                    </a:lnTo>
                    <a:cubicBezTo>
                      <a:pt x="2792" y="5830"/>
                      <a:pt x="2883" y="5717"/>
                      <a:pt x="2858" y="5579"/>
                    </a:cubicBezTo>
                    <a:lnTo>
                      <a:pt x="2123" y="2807"/>
                    </a:lnTo>
                    <a:cubicBezTo>
                      <a:pt x="2615" y="2568"/>
                      <a:pt x="2959" y="2066"/>
                      <a:pt x="2959" y="1481"/>
                    </a:cubicBezTo>
                    <a:cubicBezTo>
                      <a:pt x="2959" y="665"/>
                      <a:pt x="2297" y="1"/>
                      <a:pt x="1479"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69" name="Google Shape;269;p1"/>
              <p:cNvSpPr/>
              <p:nvPr/>
            </p:nvSpPr>
            <p:spPr>
              <a:xfrm>
                <a:off x="9312633" y="3654186"/>
                <a:ext cx="239850" cy="16672"/>
              </a:xfrm>
              <a:custGeom>
                <a:rect b="b" l="l" r="r" t="t"/>
                <a:pathLst>
                  <a:path extrusionOk="0" h="741" w="10660">
                    <a:moveTo>
                      <a:pt x="0" y="1"/>
                    </a:moveTo>
                    <a:lnTo>
                      <a:pt x="0" y="741"/>
                    </a:lnTo>
                    <a:lnTo>
                      <a:pt x="10659" y="741"/>
                    </a:lnTo>
                    <a:lnTo>
                      <a:pt x="10659"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70" name="Google Shape;270;p1"/>
              <p:cNvSpPr/>
              <p:nvPr/>
            </p:nvSpPr>
            <p:spPr>
              <a:xfrm>
                <a:off x="9312633" y="3698331"/>
                <a:ext cx="432810" cy="16605"/>
              </a:xfrm>
              <a:custGeom>
                <a:rect b="b" l="l" r="r" t="t"/>
                <a:pathLst>
                  <a:path extrusionOk="0" h="738" w="19236">
                    <a:moveTo>
                      <a:pt x="0" y="0"/>
                    </a:moveTo>
                    <a:lnTo>
                      <a:pt x="0" y="738"/>
                    </a:lnTo>
                    <a:lnTo>
                      <a:pt x="19235" y="738"/>
                    </a:lnTo>
                    <a:lnTo>
                      <a:pt x="19235"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71" name="Google Shape;271;p1"/>
              <p:cNvSpPr/>
              <p:nvPr/>
            </p:nvSpPr>
            <p:spPr>
              <a:xfrm>
                <a:off x="9312633" y="3758451"/>
                <a:ext cx="432855" cy="92857"/>
              </a:xfrm>
              <a:custGeom>
                <a:rect b="b" l="l" r="r" t="t"/>
                <a:pathLst>
                  <a:path extrusionOk="0" h="4127" w="19238">
                    <a:moveTo>
                      <a:pt x="2780" y="0"/>
                    </a:moveTo>
                    <a:cubicBezTo>
                      <a:pt x="1250" y="0"/>
                      <a:pt x="0" y="928"/>
                      <a:pt x="0" y="2063"/>
                    </a:cubicBezTo>
                    <a:cubicBezTo>
                      <a:pt x="0" y="3198"/>
                      <a:pt x="1250" y="4127"/>
                      <a:pt x="2780" y="4127"/>
                    </a:cubicBezTo>
                    <a:lnTo>
                      <a:pt x="16459" y="4127"/>
                    </a:lnTo>
                    <a:cubicBezTo>
                      <a:pt x="17986" y="4127"/>
                      <a:pt x="19238" y="3197"/>
                      <a:pt x="19238" y="2063"/>
                    </a:cubicBezTo>
                    <a:cubicBezTo>
                      <a:pt x="19238" y="929"/>
                      <a:pt x="17986" y="0"/>
                      <a:pt x="16458"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72" name="Google Shape;272;p1"/>
              <p:cNvSpPr/>
              <p:nvPr/>
            </p:nvSpPr>
            <p:spPr>
              <a:xfrm>
                <a:off x="9411183" y="3797263"/>
                <a:ext cx="15210" cy="15188"/>
              </a:xfrm>
              <a:custGeom>
                <a:rect b="b" l="l" r="r" t="t"/>
                <a:pathLst>
                  <a:path extrusionOk="0" h="675" w="676">
                    <a:moveTo>
                      <a:pt x="339" y="1"/>
                    </a:moveTo>
                    <a:cubicBezTo>
                      <a:pt x="151" y="1"/>
                      <a:pt x="0" y="152"/>
                      <a:pt x="0" y="338"/>
                    </a:cubicBezTo>
                    <a:cubicBezTo>
                      <a:pt x="0" y="525"/>
                      <a:pt x="152" y="675"/>
                      <a:pt x="339" y="675"/>
                    </a:cubicBezTo>
                    <a:cubicBezTo>
                      <a:pt x="525" y="675"/>
                      <a:pt x="676" y="525"/>
                      <a:pt x="676" y="338"/>
                    </a:cubicBezTo>
                    <a:cubicBezTo>
                      <a:pt x="676" y="152"/>
                      <a:pt x="525" y="2"/>
                      <a:pt x="339"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73" name="Google Shape;273;p1"/>
              <p:cNvSpPr/>
              <p:nvPr/>
            </p:nvSpPr>
            <p:spPr>
              <a:xfrm>
                <a:off x="9455283" y="3797263"/>
                <a:ext cx="15188" cy="15188"/>
              </a:xfrm>
              <a:custGeom>
                <a:rect b="b" l="l" r="r" t="t"/>
                <a:pathLst>
                  <a:path extrusionOk="0" h="675" w="675">
                    <a:moveTo>
                      <a:pt x="337" y="1"/>
                    </a:moveTo>
                    <a:cubicBezTo>
                      <a:pt x="152" y="1"/>
                      <a:pt x="0" y="152"/>
                      <a:pt x="0" y="338"/>
                    </a:cubicBezTo>
                    <a:cubicBezTo>
                      <a:pt x="0" y="525"/>
                      <a:pt x="152" y="675"/>
                      <a:pt x="337" y="675"/>
                    </a:cubicBezTo>
                    <a:cubicBezTo>
                      <a:pt x="526" y="675"/>
                      <a:pt x="674" y="525"/>
                      <a:pt x="674" y="338"/>
                    </a:cubicBezTo>
                    <a:cubicBezTo>
                      <a:pt x="674" y="152"/>
                      <a:pt x="526" y="2"/>
                      <a:pt x="337"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74" name="Google Shape;274;p1"/>
              <p:cNvSpPr/>
              <p:nvPr/>
            </p:nvSpPr>
            <p:spPr>
              <a:xfrm>
                <a:off x="9499406" y="3797263"/>
                <a:ext cx="15210" cy="15188"/>
              </a:xfrm>
              <a:custGeom>
                <a:rect b="b" l="l" r="r" t="t"/>
                <a:pathLst>
                  <a:path extrusionOk="0" h="675" w="676">
                    <a:moveTo>
                      <a:pt x="339" y="1"/>
                    </a:moveTo>
                    <a:cubicBezTo>
                      <a:pt x="151" y="1"/>
                      <a:pt x="0" y="152"/>
                      <a:pt x="0" y="338"/>
                    </a:cubicBezTo>
                    <a:cubicBezTo>
                      <a:pt x="0" y="525"/>
                      <a:pt x="152" y="675"/>
                      <a:pt x="339" y="675"/>
                    </a:cubicBezTo>
                    <a:cubicBezTo>
                      <a:pt x="526" y="675"/>
                      <a:pt x="676" y="525"/>
                      <a:pt x="676" y="338"/>
                    </a:cubicBezTo>
                    <a:cubicBezTo>
                      <a:pt x="676" y="152"/>
                      <a:pt x="525" y="2"/>
                      <a:pt x="339"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75" name="Google Shape;275;p1"/>
              <p:cNvSpPr/>
              <p:nvPr/>
            </p:nvSpPr>
            <p:spPr>
              <a:xfrm>
                <a:off x="9543528" y="3797263"/>
                <a:ext cx="15165" cy="15188"/>
              </a:xfrm>
              <a:custGeom>
                <a:rect b="b" l="l" r="r" t="t"/>
                <a:pathLst>
                  <a:path extrusionOk="0" h="675" w="674">
                    <a:moveTo>
                      <a:pt x="338" y="1"/>
                    </a:moveTo>
                    <a:cubicBezTo>
                      <a:pt x="151" y="1"/>
                      <a:pt x="1" y="152"/>
                      <a:pt x="1" y="338"/>
                    </a:cubicBezTo>
                    <a:cubicBezTo>
                      <a:pt x="1" y="525"/>
                      <a:pt x="153" y="675"/>
                      <a:pt x="338" y="675"/>
                    </a:cubicBezTo>
                    <a:cubicBezTo>
                      <a:pt x="525" y="675"/>
                      <a:pt x="673" y="525"/>
                      <a:pt x="673" y="338"/>
                    </a:cubicBezTo>
                    <a:cubicBezTo>
                      <a:pt x="673" y="152"/>
                      <a:pt x="525" y="2"/>
                      <a:pt x="338"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76" name="Google Shape;276;p1"/>
              <p:cNvSpPr/>
              <p:nvPr/>
            </p:nvSpPr>
            <p:spPr>
              <a:xfrm>
                <a:off x="9587606" y="3797263"/>
                <a:ext cx="15210" cy="15188"/>
              </a:xfrm>
              <a:custGeom>
                <a:rect b="b" l="l" r="r" t="t"/>
                <a:pathLst>
                  <a:path extrusionOk="0" h="675" w="676">
                    <a:moveTo>
                      <a:pt x="337" y="1"/>
                    </a:moveTo>
                    <a:cubicBezTo>
                      <a:pt x="151" y="1"/>
                      <a:pt x="0" y="152"/>
                      <a:pt x="0" y="338"/>
                    </a:cubicBezTo>
                    <a:cubicBezTo>
                      <a:pt x="0" y="525"/>
                      <a:pt x="151" y="675"/>
                      <a:pt x="337" y="675"/>
                    </a:cubicBezTo>
                    <a:cubicBezTo>
                      <a:pt x="526" y="675"/>
                      <a:pt x="676" y="525"/>
                      <a:pt x="676" y="338"/>
                    </a:cubicBezTo>
                    <a:cubicBezTo>
                      <a:pt x="676" y="152"/>
                      <a:pt x="526" y="2"/>
                      <a:pt x="337"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77" name="Google Shape;277;p1"/>
              <p:cNvSpPr/>
              <p:nvPr/>
            </p:nvSpPr>
            <p:spPr>
              <a:xfrm>
                <a:off x="9631728" y="3797263"/>
                <a:ext cx="15188" cy="15188"/>
              </a:xfrm>
              <a:custGeom>
                <a:rect b="b" l="l" r="r" t="t"/>
                <a:pathLst>
                  <a:path extrusionOk="0" h="675" w="675">
                    <a:moveTo>
                      <a:pt x="338" y="1"/>
                    </a:moveTo>
                    <a:cubicBezTo>
                      <a:pt x="153" y="1"/>
                      <a:pt x="1" y="152"/>
                      <a:pt x="1" y="338"/>
                    </a:cubicBezTo>
                    <a:cubicBezTo>
                      <a:pt x="1" y="525"/>
                      <a:pt x="153" y="675"/>
                      <a:pt x="338" y="675"/>
                    </a:cubicBezTo>
                    <a:cubicBezTo>
                      <a:pt x="524" y="675"/>
                      <a:pt x="675" y="525"/>
                      <a:pt x="675" y="338"/>
                    </a:cubicBezTo>
                    <a:cubicBezTo>
                      <a:pt x="675" y="152"/>
                      <a:pt x="526" y="2"/>
                      <a:pt x="338"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78" name="Google Shape;278;p1"/>
              <p:cNvSpPr/>
              <p:nvPr/>
            </p:nvSpPr>
            <p:spPr>
              <a:xfrm>
                <a:off x="9312633" y="3899548"/>
                <a:ext cx="203220" cy="60907"/>
              </a:xfrm>
              <a:custGeom>
                <a:rect b="b" l="l" r="r" t="t"/>
                <a:pathLst>
                  <a:path extrusionOk="0" h="2707" w="9032">
                    <a:moveTo>
                      <a:pt x="0" y="1"/>
                    </a:moveTo>
                    <a:lnTo>
                      <a:pt x="0" y="2707"/>
                    </a:lnTo>
                    <a:lnTo>
                      <a:pt x="9031" y="2707"/>
                    </a:lnTo>
                    <a:lnTo>
                      <a:pt x="9031"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79" name="Google Shape;279;p1"/>
              <p:cNvSpPr/>
              <p:nvPr/>
            </p:nvSpPr>
            <p:spPr>
              <a:xfrm>
                <a:off x="9339161" y="3921666"/>
                <a:ext cx="150165" cy="16650"/>
              </a:xfrm>
              <a:custGeom>
                <a:rect b="b" l="l" r="r" t="t"/>
                <a:pathLst>
                  <a:path extrusionOk="0" h="740" w="6674">
                    <a:moveTo>
                      <a:pt x="1" y="1"/>
                    </a:moveTo>
                    <a:lnTo>
                      <a:pt x="1" y="739"/>
                    </a:lnTo>
                    <a:lnTo>
                      <a:pt x="6674" y="739"/>
                    </a:lnTo>
                    <a:lnTo>
                      <a:pt x="6674" y="1"/>
                    </a:ln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80" name="Google Shape;280;p1"/>
              <p:cNvSpPr/>
              <p:nvPr/>
            </p:nvSpPr>
            <p:spPr>
              <a:xfrm>
                <a:off x="9034466" y="2311926"/>
                <a:ext cx="609682" cy="690503"/>
              </a:xfrm>
              <a:custGeom>
                <a:rect b="b" l="l" r="r" t="t"/>
                <a:pathLst>
                  <a:path extrusionOk="0" h="30689" w="27097">
                    <a:moveTo>
                      <a:pt x="1" y="1"/>
                    </a:moveTo>
                    <a:lnTo>
                      <a:pt x="1" y="30688"/>
                    </a:lnTo>
                    <a:lnTo>
                      <a:pt x="27097" y="30688"/>
                    </a:lnTo>
                    <a:lnTo>
                      <a:pt x="27097" y="6594"/>
                    </a:lnTo>
                    <a:lnTo>
                      <a:pt x="20996" y="1"/>
                    </a:lnTo>
                    <a:close/>
                  </a:path>
                </a:pathLst>
              </a:custGeom>
              <a:solidFill>
                <a:schemeClr val="accent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81" name="Google Shape;281;p1"/>
              <p:cNvSpPr/>
              <p:nvPr/>
            </p:nvSpPr>
            <p:spPr>
              <a:xfrm>
                <a:off x="9506876" y="2311926"/>
                <a:ext cx="137273" cy="148365"/>
              </a:xfrm>
              <a:custGeom>
                <a:rect b="b" l="l" r="r" t="t"/>
                <a:pathLst>
                  <a:path extrusionOk="0" h="6594" w="6101">
                    <a:moveTo>
                      <a:pt x="0" y="1"/>
                    </a:moveTo>
                    <a:lnTo>
                      <a:pt x="0" y="6594"/>
                    </a:lnTo>
                    <a:lnTo>
                      <a:pt x="6101" y="6594"/>
                    </a:lnTo>
                    <a:lnTo>
                      <a:pt x="0"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82" name="Google Shape;282;p1"/>
              <p:cNvSpPr/>
              <p:nvPr/>
            </p:nvSpPr>
            <p:spPr>
              <a:xfrm>
                <a:off x="9100728" y="2413468"/>
                <a:ext cx="342293" cy="19417"/>
              </a:xfrm>
              <a:custGeom>
                <a:rect b="b" l="l" r="r" t="t"/>
                <a:pathLst>
                  <a:path extrusionOk="0" h="863" w="15213">
                    <a:moveTo>
                      <a:pt x="0" y="1"/>
                    </a:moveTo>
                    <a:lnTo>
                      <a:pt x="0" y="862"/>
                    </a:lnTo>
                    <a:lnTo>
                      <a:pt x="15212" y="862"/>
                    </a:lnTo>
                    <a:lnTo>
                      <a:pt x="15212"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83" name="Google Shape;283;p1"/>
              <p:cNvSpPr/>
              <p:nvPr/>
            </p:nvSpPr>
            <p:spPr>
              <a:xfrm>
                <a:off x="9100728" y="2481913"/>
                <a:ext cx="342293" cy="19463"/>
              </a:xfrm>
              <a:custGeom>
                <a:rect b="b" l="l" r="r" t="t"/>
                <a:pathLst>
                  <a:path extrusionOk="0" h="865" w="15213">
                    <a:moveTo>
                      <a:pt x="0" y="1"/>
                    </a:moveTo>
                    <a:lnTo>
                      <a:pt x="0" y="865"/>
                    </a:lnTo>
                    <a:lnTo>
                      <a:pt x="15212" y="865"/>
                    </a:lnTo>
                    <a:lnTo>
                      <a:pt x="15212"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84" name="Google Shape;284;p1"/>
              <p:cNvSpPr/>
              <p:nvPr/>
            </p:nvSpPr>
            <p:spPr>
              <a:xfrm>
                <a:off x="9100728" y="2550381"/>
                <a:ext cx="488318" cy="19417"/>
              </a:xfrm>
              <a:custGeom>
                <a:rect b="b" l="l" r="r" t="t"/>
                <a:pathLst>
                  <a:path extrusionOk="0" h="863" w="21703">
                    <a:moveTo>
                      <a:pt x="0" y="1"/>
                    </a:moveTo>
                    <a:lnTo>
                      <a:pt x="0" y="862"/>
                    </a:lnTo>
                    <a:lnTo>
                      <a:pt x="21703" y="862"/>
                    </a:lnTo>
                    <a:lnTo>
                      <a:pt x="21703"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85" name="Google Shape;285;p1"/>
              <p:cNvSpPr/>
              <p:nvPr/>
            </p:nvSpPr>
            <p:spPr>
              <a:xfrm>
                <a:off x="9100728" y="2618826"/>
                <a:ext cx="488318" cy="19417"/>
              </a:xfrm>
              <a:custGeom>
                <a:rect b="b" l="l" r="r" t="t"/>
                <a:pathLst>
                  <a:path extrusionOk="0" h="863" w="21703">
                    <a:moveTo>
                      <a:pt x="0" y="1"/>
                    </a:moveTo>
                    <a:lnTo>
                      <a:pt x="0" y="862"/>
                    </a:lnTo>
                    <a:lnTo>
                      <a:pt x="21703" y="862"/>
                    </a:lnTo>
                    <a:lnTo>
                      <a:pt x="21703"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86" name="Google Shape;286;p1"/>
              <p:cNvSpPr/>
              <p:nvPr/>
            </p:nvSpPr>
            <p:spPr>
              <a:xfrm>
                <a:off x="9100728" y="2687271"/>
                <a:ext cx="488318" cy="19417"/>
              </a:xfrm>
              <a:custGeom>
                <a:rect b="b" l="l" r="r" t="t"/>
                <a:pathLst>
                  <a:path extrusionOk="0" h="863" w="21703">
                    <a:moveTo>
                      <a:pt x="0" y="1"/>
                    </a:moveTo>
                    <a:lnTo>
                      <a:pt x="0" y="862"/>
                    </a:lnTo>
                    <a:lnTo>
                      <a:pt x="21703" y="862"/>
                    </a:lnTo>
                    <a:lnTo>
                      <a:pt x="21703"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87" name="Google Shape;287;p1"/>
              <p:cNvSpPr/>
              <p:nvPr/>
            </p:nvSpPr>
            <p:spPr>
              <a:xfrm>
                <a:off x="9100728" y="2755738"/>
                <a:ext cx="488318" cy="19417"/>
              </a:xfrm>
              <a:custGeom>
                <a:rect b="b" l="l" r="r" t="t"/>
                <a:pathLst>
                  <a:path extrusionOk="0" h="863" w="21703">
                    <a:moveTo>
                      <a:pt x="0" y="1"/>
                    </a:moveTo>
                    <a:lnTo>
                      <a:pt x="0" y="862"/>
                    </a:lnTo>
                    <a:lnTo>
                      <a:pt x="21703" y="862"/>
                    </a:lnTo>
                    <a:lnTo>
                      <a:pt x="21703"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88" name="Google Shape;288;p1"/>
              <p:cNvSpPr/>
              <p:nvPr/>
            </p:nvSpPr>
            <p:spPr>
              <a:xfrm>
                <a:off x="9100728" y="2824183"/>
                <a:ext cx="488318" cy="19417"/>
              </a:xfrm>
              <a:custGeom>
                <a:rect b="b" l="l" r="r" t="t"/>
                <a:pathLst>
                  <a:path extrusionOk="0" h="863" w="21703">
                    <a:moveTo>
                      <a:pt x="0" y="1"/>
                    </a:moveTo>
                    <a:lnTo>
                      <a:pt x="0" y="862"/>
                    </a:lnTo>
                    <a:lnTo>
                      <a:pt x="21703" y="862"/>
                    </a:lnTo>
                    <a:lnTo>
                      <a:pt x="21703"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89" name="Google Shape;289;p1"/>
              <p:cNvSpPr/>
              <p:nvPr/>
            </p:nvSpPr>
            <p:spPr>
              <a:xfrm>
                <a:off x="9100728" y="2892628"/>
                <a:ext cx="488318" cy="19417"/>
              </a:xfrm>
              <a:custGeom>
                <a:rect b="b" l="l" r="r" t="t"/>
                <a:pathLst>
                  <a:path extrusionOk="0" h="863" w="21703">
                    <a:moveTo>
                      <a:pt x="0" y="1"/>
                    </a:moveTo>
                    <a:lnTo>
                      <a:pt x="0" y="862"/>
                    </a:lnTo>
                    <a:lnTo>
                      <a:pt x="21703" y="862"/>
                    </a:lnTo>
                    <a:lnTo>
                      <a:pt x="21703"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90" name="Google Shape;290;p1"/>
              <p:cNvSpPr/>
              <p:nvPr/>
            </p:nvSpPr>
            <p:spPr>
              <a:xfrm>
                <a:off x="6493383" y="3609546"/>
                <a:ext cx="670410" cy="426938"/>
              </a:xfrm>
              <a:custGeom>
                <a:rect b="b" l="l" r="r" t="t"/>
                <a:pathLst>
                  <a:path extrusionOk="0" h="18975" w="29796">
                    <a:moveTo>
                      <a:pt x="1" y="1"/>
                    </a:moveTo>
                    <a:lnTo>
                      <a:pt x="1" y="18975"/>
                    </a:lnTo>
                    <a:lnTo>
                      <a:pt x="29795" y="18975"/>
                    </a:lnTo>
                    <a:lnTo>
                      <a:pt x="29795" y="1"/>
                    </a:ln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91" name="Google Shape;291;p1"/>
              <p:cNvSpPr/>
              <p:nvPr/>
            </p:nvSpPr>
            <p:spPr>
              <a:xfrm>
                <a:off x="6493383" y="3609546"/>
                <a:ext cx="670410" cy="286605"/>
              </a:xfrm>
              <a:custGeom>
                <a:rect b="b" l="l" r="r" t="t"/>
                <a:pathLst>
                  <a:path extrusionOk="0" h="12738" w="29796">
                    <a:moveTo>
                      <a:pt x="1" y="1"/>
                    </a:moveTo>
                    <a:lnTo>
                      <a:pt x="14900" y="12737"/>
                    </a:lnTo>
                    <a:lnTo>
                      <a:pt x="29795"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92" name="Google Shape;292;p1"/>
              <p:cNvSpPr/>
              <p:nvPr/>
            </p:nvSpPr>
            <p:spPr>
              <a:xfrm>
                <a:off x="6493383" y="3739371"/>
                <a:ext cx="329175" cy="297113"/>
              </a:xfrm>
              <a:custGeom>
                <a:rect b="b" l="l" r="r" t="t"/>
                <a:pathLst>
                  <a:path extrusionOk="0" h="13205" w="14630">
                    <a:moveTo>
                      <a:pt x="13722" y="1"/>
                    </a:moveTo>
                    <a:cubicBezTo>
                      <a:pt x="13585" y="1"/>
                      <a:pt x="13444" y="50"/>
                      <a:pt x="13316" y="168"/>
                    </a:cubicBezTo>
                    <a:cubicBezTo>
                      <a:pt x="8877" y="4239"/>
                      <a:pt x="4441" y="8308"/>
                      <a:pt x="1" y="12379"/>
                    </a:cubicBezTo>
                    <a:lnTo>
                      <a:pt x="1" y="13205"/>
                    </a:lnTo>
                    <a:lnTo>
                      <a:pt x="903" y="13205"/>
                    </a:lnTo>
                    <a:cubicBezTo>
                      <a:pt x="5328" y="9144"/>
                      <a:pt x="9752" y="5089"/>
                      <a:pt x="14178" y="1028"/>
                    </a:cubicBezTo>
                    <a:cubicBezTo>
                      <a:pt x="14629" y="614"/>
                      <a:pt x="14205" y="1"/>
                      <a:pt x="13722" y="1"/>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93" name="Google Shape;293;p1"/>
              <p:cNvSpPr/>
              <p:nvPr/>
            </p:nvSpPr>
            <p:spPr>
              <a:xfrm>
                <a:off x="6866816" y="3386143"/>
                <a:ext cx="505282" cy="460350"/>
              </a:xfrm>
              <a:custGeom>
                <a:rect b="b" l="l" r="r" t="t"/>
                <a:pathLst>
                  <a:path extrusionOk="0" h="20460" w="22457">
                    <a:moveTo>
                      <a:pt x="11226" y="2319"/>
                    </a:moveTo>
                    <a:cubicBezTo>
                      <a:pt x="13251" y="2319"/>
                      <a:pt x="15275" y="3090"/>
                      <a:pt x="16820" y="4634"/>
                    </a:cubicBezTo>
                    <a:cubicBezTo>
                      <a:pt x="19910" y="7726"/>
                      <a:pt x="19910" y="12734"/>
                      <a:pt x="16820" y="15821"/>
                    </a:cubicBezTo>
                    <a:cubicBezTo>
                      <a:pt x="15275" y="17366"/>
                      <a:pt x="13250" y="18138"/>
                      <a:pt x="11225" y="18138"/>
                    </a:cubicBezTo>
                    <a:cubicBezTo>
                      <a:pt x="9201" y="18138"/>
                      <a:pt x="7177" y="17367"/>
                      <a:pt x="5633" y="15822"/>
                    </a:cubicBezTo>
                    <a:cubicBezTo>
                      <a:pt x="2546" y="12734"/>
                      <a:pt x="2546" y="7726"/>
                      <a:pt x="5633" y="4634"/>
                    </a:cubicBezTo>
                    <a:cubicBezTo>
                      <a:pt x="7178" y="3090"/>
                      <a:pt x="9202" y="2319"/>
                      <a:pt x="11226" y="2319"/>
                    </a:cubicBezTo>
                    <a:close/>
                    <a:moveTo>
                      <a:pt x="11226" y="0"/>
                    </a:moveTo>
                    <a:cubicBezTo>
                      <a:pt x="8608" y="0"/>
                      <a:pt x="5991" y="998"/>
                      <a:pt x="3994" y="2995"/>
                    </a:cubicBezTo>
                    <a:cubicBezTo>
                      <a:pt x="0" y="6991"/>
                      <a:pt x="0" y="13467"/>
                      <a:pt x="3994" y="17463"/>
                    </a:cubicBezTo>
                    <a:cubicBezTo>
                      <a:pt x="5991" y="19461"/>
                      <a:pt x="8610" y="20459"/>
                      <a:pt x="11228" y="20459"/>
                    </a:cubicBezTo>
                    <a:cubicBezTo>
                      <a:pt x="13846" y="20459"/>
                      <a:pt x="16465" y="19461"/>
                      <a:pt x="18462" y="17463"/>
                    </a:cubicBezTo>
                    <a:cubicBezTo>
                      <a:pt x="22457" y="13470"/>
                      <a:pt x="22457" y="6991"/>
                      <a:pt x="18462" y="2997"/>
                    </a:cubicBezTo>
                    <a:cubicBezTo>
                      <a:pt x="16463" y="999"/>
                      <a:pt x="13844" y="0"/>
                      <a:pt x="11226" y="0"/>
                    </a:cubicBezTo>
                    <a:close/>
                  </a:path>
                </a:pathLst>
              </a:custGeom>
              <a:solidFill>
                <a:schemeClr val="accen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94" name="Google Shape;294;p1"/>
              <p:cNvSpPr/>
              <p:nvPr/>
            </p:nvSpPr>
            <p:spPr>
              <a:xfrm>
                <a:off x="6924078" y="3438298"/>
                <a:ext cx="390735" cy="355972"/>
              </a:xfrm>
              <a:custGeom>
                <a:rect b="b" l="l" r="r" t="t"/>
                <a:pathLst>
                  <a:path extrusionOk="0" h="15821" w="17366">
                    <a:moveTo>
                      <a:pt x="8681" y="1"/>
                    </a:moveTo>
                    <a:cubicBezTo>
                      <a:pt x="6657" y="1"/>
                      <a:pt x="4633" y="772"/>
                      <a:pt x="3088" y="2316"/>
                    </a:cubicBezTo>
                    <a:cubicBezTo>
                      <a:pt x="1" y="5408"/>
                      <a:pt x="1" y="10416"/>
                      <a:pt x="3088" y="13504"/>
                    </a:cubicBezTo>
                    <a:cubicBezTo>
                      <a:pt x="4632" y="15049"/>
                      <a:pt x="6656" y="15820"/>
                      <a:pt x="8680" y="15820"/>
                    </a:cubicBezTo>
                    <a:cubicBezTo>
                      <a:pt x="10705" y="15820"/>
                      <a:pt x="12730" y="15048"/>
                      <a:pt x="14275" y="13503"/>
                    </a:cubicBezTo>
                    <a:cubicBezTo>
                      <a:pt x="17365" y="10416"/>
                      <a:pt x="17365" y="5408"/>
                      <a:pt x="14275" y="2316"/>
                    </a:cubicBezTo>
                    <a:cubicBezTo>
                      <a:pt x="12730" y="772"/>
                      <a:pt x="10706" y="1"/>
                      <a:pt x="8681" y="1"/>
                    </a:cubicBez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95" name="Google Shape;295;p1"/>
              <p:cNvSpPr/>
              <p:nvPr/>
            </p:nvSpPr>
            <p:spPr>
              <a:xfrm>
                <a:off x="7225241" y="3722136"/>
                <a:ext cx="226418" cy="226372"/>
              </a:xfrm>
              <a:custGeom>
                <a:rect b="b" l="l" r="r" t="t"/>
                <a:pathLst>
                  <a:path extrusionOk="0" h="10061" w="10063">
                    <a:moveTo>
                      <a:pt x="1782" y="0"/>
                    </a:moveTo>
                    <a:lnTo>
                      <a:pt x="1" y="1781"/>
                    </a:lnTo>
                    <a:lnTo>
                      <a:pt x="8282" y="10061"/>
                    </a:lnTo>
                    <a:lnTo>
                      <a:pt x="10063" y="8281"/>
                    </a:lnTo>
                    <a:lnTo>
                      <a:pt x="1782" y="0"/>
                    </a:lnTo>
                    <a:close/>
                  </a:path>
                </a:pathLst>
              </a:custGeom>
              <a:solidFill>
                <a:schemeClr val="accen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96" name="Google Shape;296;p1"/>
              <p:cNvSpPr/>
              <p:nvPr/>
            </p:nvSpPr>
            <p:spPr>
              <a:xfrm>
                <a:off x="7371423" y="3868341"/>
                <a:ext cx="80235" cy="80168"/>
              </a:xfrm>
              <a:custGeom>
                <a:rect b="b" l="l" r="r" t="t"/>
                <a:pathLst>
                  <a:path extrusionOk="0" h="3563" w="3566">
                    <a:moveTo>
                      <a:pt x="1785" y="0"/>
                    </a:moveTo>
                    <a:lnTo>
                      <a:pt x="1" y="1783"/>
                    </a:lnTo>
                    <a:lnTo>
                      <a:pt x="1785" y="3563"/>
                    </a:lnTo>
                    <a:lnTo>
                      <a:pt x="3566" y="1783"/>
                    </a:lnTo>
                    <a:lnTo>
                      <a:pt x="1785" y="0"/>
                    </a:ln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97" name="Google Shape;297;p1"/>
              <p:cNvSpPr/>
              <p:nvPr/>
            </p:nvSpPr>
            <p:spPr>
              <a:xfrm>
                <a:off x="7013088" y="3518848"/>
                <a:ext cx="212648" cy="190035"/>
              </a:xfrm>
              <a:custGeom>
                <a:rect b="b" l="l" r="r" t="t"/>
                <a:pathLst>
                  <a:path extrusionOk="0" h="8446" w="9451">
                    <a:moveTo>
                      <a:pt x="4726" y="1"/>
                    </a:moveTo>
                    <a:cubicBezTo>
                      <a:pt x="3911" y="1"/>
                      <a:pt x="3251" y="661"/>
                      <a:pt x="3251" y="1474"/>
                    </a:cubicBezTo>
                    <a:cubicBezTo>
                      <a:pt x="3251" y="1778"/>
                      <a:pt x="3343" y="2062"/>
                      <a:pt x="3503" y="2296"/>
                    </a:cubicBezTo>
                    <a:cubicBezTo>
                      <a:pt x="3299" y="2458"/>
                      <a:pt x="3113" y="2659"/>
                      <a:pt x="2953" y="2892"/>
                    </a:cubicBezTo>
                    <a:cubicBezTo>
                      <a:pt x="2359" y="2519"/>
                      <a:pt x="1766" y="2146"/>
                      <a:pt x="1172" y="1774"/>
                    </a:cubicBezTo>
                    <a:cubicBezTo>
                      <a:pt x="1125" y="1745"/>
                      <a:pt x="1080" y="1732"/>
                      <a:pt x="1037" y="1732"/>
                    </a:cubicBezTo>
                    <a:cubicBezTo>
                      <a:pt x="812" y="1732"/>
                      <a:pt x="666" y="2077"/>
                      <a:pt x="906" y="2228"/>
                    </a:cubicBezTo>
                    <a:cubicBezTo>
                      <a:pt x="1501" y="2602"/>
                      <a:pt x="2096" y="2974"/>
                      <a:pt x="2691" y="3348"/>
                    </a:cubicBezTo>
                    <a:cubicBezTo>
                      <a:pt x="2483" y="3785"/>
                      <a:pt x="2355" y="4293"/>
                      <a:pt x="2330" y="4840"/>
                    </a:cubicBezTo>
                    <a:cubicBezTo>
                      <a:pt x="1665" y="4771"/>
                      <a:pt x="1001" y="4701"/>
                      <a:pt x="337" y="4633"/>
                    </a:cubicBezTo>
                    <a:cubicBezTo>
                      <a:pt x="326" y="4631"/>
                      <a:pt x="315" y="4631"/>
                      <a:pt x="305" y="4631"/>
                    </a:cubicBezTo>
                    <a:cubicBezTo>
                      <a:pt x="1" y="4631"/>
                      <a:pt x="13" y="5124"/>
                      <a:pt x="337" y="5158"/>
                    </a:cubicBezTo>
                    <a:lnTo>
                      <a:pt x="2338" y="5367"/>
                    </a:lnTo>
                    <a:cubicBezTo>
                      <a:pt x="2374" y="5839"/>
                      <a:pt x="2490" y="6281"/>
                      <a:pt x="2663" y="6670"/>
                    </a:cubicBezTo>
                    <a:lnTo>
                      <a:pt x="1238" y="8001"/>
                    </a:lnTo>
                    <a:cubicBezTo>
                      <a:pt x="1045" y="8181"/>
                      <a:pt x="1227" y="8446"/>
                      <a:pt x="1434" y="8446"/>
                    </a:cubicBezTo>
                    <a:cubicBezTo>
                      <a:pt x="1494" y="8446"/>
                      <a:pt x="1555" y="8424"/>
                      <a:pt x="1610" y="8372"/>
                    </a:cubicBezTo>
                    <a:cubicBezTo>
                      <a:pt x="2049" y="7963"/>
                      <a:pt x="2488" y="7554"/>
                      <a:pt x="2927" y="7146"/>
                    </a:cubicBezTo>
                    <a:cubicBezTo>
                      <a:pt x="3366" y="7806"/>
                      <a:pt x="4010" y="8223"/>
                      <a:pt x="4726" y="8223"/>
                    </a:cubicBezTo>
                    <a:cubicBezTo>
                      <a:pt x="5442" y="8223"/>
                      <a:pt x="6084" y="7806"/>
                      <a:pt x="6525" y="7146"/>
                    </a:cubicBezTo>
                    <a:cubicBezTo>
                      <a:pt x="6963" y="7555"/>
                      <a:pt x="7401" y="7965"/>
                      <a:pt x="7841" y="8372"/>
                    </a:cubicBezTo>
                    <a:cubicBezTo>
                      <a:pt x="7896" y="8424"/>
                      <a:pt x="7957" y="8446"/>
                      <a:pt x="8017" y="8446"/>
                    </a:cubicBezTo>
                    <a:cubicBezTo>
                      <a:pt x="8224" y="8446"/>
                      <a:pt x="8407" y="8181"/>
                      <a:pt x="8214" y="8001"/>
                    </a:cubicBezTo>
                    <a:lnTo>
                      <a:pt x="6787" y="6671"/>
                    </a:lnTo>
                    <a:cubicBezTo>
                      <a:pt x="6963" y="6282"/>
                      <a:pt x="7077" y="5841"/>
                      <a:pt x="7114" y="5367"/>
                    </a:cubicBezTo>
                    <a:lnTo>
                      <a:pt x="9114" y="5158"/>
                    </a:lnTo>
                    <a:cubicBezTo>
                      <a:pt x="9438" y="5123"/>
                      <a:pt x="9451" y="4630"/>
                      <a:pt x="9146" y="4630"/>
                    </a:cubicBezTo>
                    <a:cubicBezTo>
                      <a:pt x="9136" y="4630"/>
                      <a:pt x="9125" y="4630"/>
                      <a:pt x="9114" y="4631"/>
                    </a:cubicBezTo>
                    <a:cubicBezTo>
                      <a:pt x="8450" y="4701"/>
                      <a:pt x="7785" y="4768"/>
                      <a:pt x="7121" y="4838"/>
                    </a:cubicBezTo>
                    <a:cubicBezTo>
                      <a:pt x="7096" y="4292"/>
                      <a:pt x="6967" y="3784"/>
                      <a:pt x="6760" y="3348"/>
                    </a:cubicBezTo>
                    <a:cubicBezTo>
                      <a:pt x="7356" y="2974"/>
                      <a:pt x="7951" y="2602"/>
                      <a:pt x="8546" y="2228"/>
                    </a:cubicBezTo>
                    <a:cubicBezTo>
                      <a:pt x="8786" y="2077"/>
                      <a:pt x="8640" y="1732"/>
                      <a:pt x="8415" y="1732"/>
                    </a:cubicBezTo>
                    <a:cubicBezTo>
                      <a:pt x="8372" y="1732"/>
                      <a:pt x="8326" y="1745"/>
                      <a:pt x="8279" y="1774"/>
                    </a:cubicBezTo>
                    <a:cubicBezTo>
                      <a:pt x="7685" y="2146"/>
                      <a:pt x="7091" y="2519"/>
                      <a:pt x="6498" y="2892"/>
                    </a:cubicBezTo>
                    <a:cubicBezTo>
                      <a:pt x="6337" y="2661"/>
                      <a:pt x="6154" y="2458"/>
                      <a:pt x="5948" y="2296"/>
                    </a:cubicBezTo>
                    <a:cubicBezTo>
                      <a:pt x="6107" y="2062"/>
                      <a:pt x="6200" y="1778"/>
                      <a:pt x="6200" y="1474"/>
                    </a:cubicBezTo>
                    <a:cubicBezTo>
                      <a:pt x="6200" y="661"/>
                      <a:pt x="5539" y="1"/>
                      <a:pt x="4726"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98" name="Google Shape;298;p1"/>
              <p:cNvSpPr/>
              <p:nvPr/>
            </p:nvSpPr>
            <p:spPr>
              <a:xfrm>
                <a:off x="6559016" y="2352763"/>
                <a:ext cx="645502" cy="731115"/>
              </a:xfrm>
              <a:custGeom>
                <a:rect b="b" l="l" r="r" t="t"/>
                <a:pathLst>
                  <a:path extrusionOk="0" h="32494" w="28689">
                    <a:moveTo>
                      <a:pt x="0" y="0"/>
                    </a:moveTo>
                    <a:lnTo>
                      <a:pt x="0" y="32493"/>
                    </a:lnTo>
                    <a:lnTo>
                      <a:pt x="28689" y="32493"/>
                    </a:lnTo>
                    <a:lnTo>
                      <a:pt x="28689" y="6980"/>
                    </a:lnTo>
                    <a:lnTo>
                      <a:pt x="22230" y="0"/>
                    </a:lnTo>
                    <a:close/>
                  </a:path>
                </a:pathLst>
              </a:custGeom>
              <a:solidFill>
                <a:schemeClr val="accent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99" name="Google Shape;299;p1"/>
              <p:cNvSpPr/>
              <p:nvPr/>
            </p:nvSpPr>
            <p:spPr>
              <a:xfrm>
                <a:off x="7059168" y="2352763"/>
                <a:ext cx="145350" cy="157050"/>
              </a:xfrm>
              <a:custGeom>
                <a:rect b="b" l="l" r="r" t="t"/>
                <a:pathLst>
                  <a:path extrusionOk="0" h="6980" w="6460">
                    <a:moveTo>
                      <a:pt x="1" y="0"/>
                    </a:moveTo>
                    <a:lnTo>
                      <a:pt x="1" y="6980"/>
                    </a:lnTo>
                    <a:lnTo>
                      <a:pt x="6460" y="6980"/>
                    </a:lnTo>
                    <a:lnTo>
                      <a:pt x="1"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00" name="Google Shape;300;p1"/>
              <p:cNvSpPr/>
              <p:nvPr/>
            </p:nvSpPr>
            <p:spPr>
              <a:xfrm>
                <a:off x="6629193" y="2460268"/>
                <a:ext cx="362385" cy="20520"/>
              </a:xfrm>
              <a:custGeom>
                <a:rect b="b" l="l" r="r" t="t"/>
                <a:pathLst>
                  <a:path extrusionOk="0" h="912" w="16106">
                    <a:moveTo>
                      <a:pt x="0" y="1"/>
                    </a:moveTo>
                    <a:lnTo>
                      <a:pt x="0" y="912"/>
                    </a:lnTo>
                    <a:lnTo>
                      <a:pt x="16105" y="912"/>
                    </a:lnTo>
                    <a:lnTo>
                      <a:pt x="16105"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01" name="Google Shape;301;p1"/>
              <p:cNvSpPr/>
              <p:nvPr/>
            </p:nvSpPr>
            <p:spPr>
              <a:xfrm>
                <a:off x="6629193" y="2532741"/>
                <a:ext cx="362385" cy="20542"/>
              </a:xfrm>
              <a:custGeom>
                <a:rect b="b" l="l" r="r" t="t"/>
                <a:pathLst>
                  <a:path extrusionOk="0" h="913" w="16106">
                    <a:moveTo>
                      <a:pt x="0" y="0"/>
                    </a:moveTo>
                    <a:lnTo>
                      <a:pt x="0" y="913"/>
                    </a:lnTo>
                    <a:lnTo>
                      <a:pt x="16105" y="913"/>
                    </a:lnTo>
                    <a:lnTo>
                      <a:pt x="16105"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02" name="Google Shape;302;p1"/>
              <p:cNvSpPr/>
              <p:nvPr/>
            </p:nvSpPr>
            <p:spPr>
              <a:xfrm>
                <a:off x="6629193" y="2605213"/>
                <a:ext cx="517005" cy="20542"/>
              </a:xfrm>
              <a:custGeom>
                <a:rect b="b" l="l" r="r" t="t"/>
                <a:pathLst>
                  <a:path extrusionOk="0" h="913" w="22978">
                    <a:moveTo>
                      <a:pt x="0" y="0"/>
                    </a:moveTo>
                    <a:lnTo>
                      <a:pt x="0" y="912"/>
                    </a:lnTo>
                    <a:lnTo>
                      <a:pt x="22977" y="912"/>
                    </a:lnTo>
                    <a:lnTo>
                      <a:pt x="22977"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03" name="Google Shape;303;p1"/>
              <p:cNvSpPr/>
              <p:nvPr/>
            </p:nvSpPr>
            <p:spPr>
              <a:xfrm>
                <a:off x="6629193" y="2677686"/>
                <a:ext cx="517005" cy="20565"/>
              </a:xfrm>
              <a:custGeom>
                <a:rect b="b" l="l" r="r" t="t"/>
                <a:pathLst>
                  <a:path extrusionOk="0" h="914" w="22978">
                    <a:moveTo>
                      <a:pt x="0" y="1"/>
                    </a:moveTo>
                    <a:lnTo>
                      <a:pt x="0" y="913"/>
                    </a:lnTo>
                    <a:lnTo>
                      <a:pt x="22977" y="913"/>
                    </a:lnTo>
                    <a:lnTo>
                      <a:pt x="22977"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04" name="Google Shape;304;p1"/>
              <p:cNvSpPr/>
              <p:nvPr/>
            </p:nvSpPr>
            <p:spPr>
              <a:xfrm>
                <a:off x="6629193" y="2750181"/>
                <a:ext cx="517005" cy="20542"/>
              </a:xfrm>
              <a:custGeom>
                <a:rect b="b" l="l" r="r" t="t"/>
                <a:pathLst>
                  <a:path extrusionOk="0" h="913" w="22978">
                    <a:moveTo>
                      <a:pt x="0" y="1"/>
                    </a:moveTo>
                    <a:lnTo>
                      <a:pt x="0" y="913"/>
                    </a:lnTo>
                    <a:lnTo>
                      <a:pt x="22977" y="913"/>
                    </a:lnTo>
                    <a:lnTo>
                      <a:pt x="22977"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05" name="Google Shape;305;p1"/>
              <p:cNvSpPr/>
              <p:nvPr/>
            </p:nvSpPr>
            <p:spPr>
              <a:xfrm>
                <a:off x="6629193" y="2822653"/>
                <a:ext cx="517005" cy="20542"/>
              </a:xfrm>
              <a:custGeom>
                <a:rect b="b" l="l" r="r" t="t"/>
                <a:pathLst>
                  <a:path extrusionOk="0" h="913" w="22978">
                    <a:moveTo>
                      <a:pt x="0" y="0"/>
                    </a:moveTo>
                    <a:lnTo>
                      <a:pt x="0" y="912"/>
                    </a:lnTo>
                    <a:lnTo>
                      <a:pt x="22977" y="912"/>
                    </a:lnTo>
                    <a:lnTo>
                      <a:pt x="22977"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06" name="Google Shape;306;p1"/>
              <p:cNvSpPr/>
              <p:nvPr/>
            </p:nvSpPr>
            <p:spPr>
              <a:xfrm>
                <a:off x="6629193" y="2895103"/>
                <a:ext cx="517005" cy="20542"/>
              </a:xfrm>
              <a:custGeom>
                <a:rect b="b" l="l" r="r" t="t"/>
                <a:pathLst>
                  <a:path extrusionOk="0" h="913" w="22978">
                    <a:moveTo>
                      <a:pt x="0" y="1"/>
                    </a:moveTo>
                    <a:lnTo>
                      <a:pt x="0" y="913"/>
                    </a:lnTo>
                    <a:lnTo>
                      <a:pt x="22977" y="913"/>
                    </a:lnTo>
                    <a:lnTo>
                      <a:pt x="22977"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07" name="Google Shape;307;p1"/>
              <p:cNvSpPr/>
              <p:nvPr/>
            </p:nvSpPr>
            <p:spPr>
              <a:xfrm>
                <a:off x="6629193" y="2967598"/>
                <a:ext cx="517005" cy="20542"/>
              </a:xfrm>
              <a:custGeom>
                <a:rect b="b" l="l" r="r" t="t"/>
                <a:pathLst>
                  <a:path extrusionOk="0" h="913" w="22978">
                    <a:moveTo>
                      <a:pt x="0" y="1"/>
                    </a:moveTo>
                    <a:lnTo>
                      <a:pt x="0" y="913"/>
                    </a:lnTo>
                    <a:lnTo>
                      <a:pt x="22977" y="913"/>
                    </a:lnTo>
                    <a:lnTo>
                      <a:pt x="22977"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08" name="Google Shape;308;p1"/>
              <p:cNvSpPr/>
              <p:nvPr/>
            </p:nvSpPr>
            <p:spPr>
              <a:xfrm>
                <a:off x="7757748" y="2175298"/>
                <a:ext cx="580973" cy="416723"/>
              </a:xfrm>
              <a:custGeom>
                <a:rect b="b" l="l" r="r" t="t"/>
                <a:pathLst>
                  <a:path extrusionOk="0" h="18521" w="25821">
                    <a:moveTo>
                      <a:pt x="12910" y="0"/>
                    </a:moveTo>
                    <a:cubicBezTo>
                      <a:pt x="12051" y="0"/>
                      <a:pt x="11192" y="480"/>
                      <a:pt x="10541" y="1439"/>
                    </a:cubicBezTo>
                    <a:lnTo>
                      <a:pt x="1303" y="15034"/>
                    </a:lnTo>
                    <a:cubicBezTo>
                      <a:pt x="0" y="16952"/>
                      <a:pt x="831" y="18521"/>
                      <a:pt x="3150" y="18521"/>
                    </a:cubicBezTo>
                    <a:lnTo>
                      <a:pt x="22669" y="18521"/>
                    </a:lnTo>
                    <a:cubicBezTo>
                      <a:pt x="24988" y="18521"/>
                      <a:pt x="25820" y="16951"/>
                      <a:pt x="24517" y="15034"/>
                    </a:cubicBezTo>
                    <a:lnTo>
                      <a:pt x="15279" y="1439"/>
                    </a:lnTo>
                    <a:cubicBezTo>
                      <a:pt x="14628" y="480"/>
                      <a:pt x="13769" y="0"/>
                      <a:pt x="12910"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09" name="Google Shape;309;p1"/>
              <p:cNvSpPr/>
              <p:nvPr/>
            </p:nvSpPr>
            <p:spPr>
              <a:xfrm>
                <a:off x="8034003" y="2175276"/>
                <a:ext cx="304718" cy="416745"/>
              </a:xfrm>
              <a:custGeom>
                <a:rect b="b" l="l" r="r" t="t"/>
                <a:pathLst>
                  <a:path extrusionOk="0" h="18522" w="13543">
                    <a:moveTo>
                      <a:pt x="631" y="1"/>
                    </a:moveTo>
                    <a:cubicBezTo>
                      <a:pt x="420" y="1"/>
                      <a:pt x="208" y="30"/>
                      <a:pt x="0" y="88"/>
                    </a:cubicBezTo>
                    <a:cubicBezTo>
                      <a:pt x="636" y="268"/>
                      <a:pt x="1244" y="716"/>
                      <a:pt x="1736" y="1440"/>
                    </a:cubicBezTo>
                    <a:lnTo>
                      <a:pt x="10973" y="15035"/>
                    </a:lnTo>
                    <a:cubicBezTo>
                      <a:pt x="12277" y="16953"/>
                      <a:pt x="11444" y="18522"/>
                      <a:pt x="9127" y="18522"/>
                    </a:cubicBezTo>
                    <a:lnTo>
                      <a:pt x="10391" y="18522"/>
                    </a:lnTo>
                    <a:cubicBezTo>
                      <a:pt x="12710" y="18522"/>
                      <a:pt x="13542" y="16953"/>
                      <a:pt x="12239" y="15035"/>
                    </a:cubicBezTo>
                    <a:lnTo>
                      <a:pt x="3001" y="1440"/>
                    </a:lnTo>
                    <a:cubicBezTo>
                      <a:pt x="2349" y="480"/>
                      <a:pt x="1490" y="1"/>
                      <a:pt x="631"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10" name="Google Shape;310;p1"/>
              <p:cNvSpPr/>
              <p:nvPr/>
            </p:nvSpPr>
            <p:spPr>
              <a:xfrm>
                <a:off x="8029031" y="2278866"/>
                <a:ext cx="38385" cy="207540"/>
              </a:xfrm>
              <a:custGeom>
                <a:rect b="b" l="l" r="r" t="t"/>
                <a:pathLst>
                  <a:path extrusionOk="0" h="9224" w="1706">
                    <a:moveTo>
                      <a:pt x="853" y="1"/>
                    </a:moveTo>
                    <a:cubicBezTo>
                      <a:pt x="382" y="1"/>
                      <a:pt x="1" y="383"/>
                      <a:pt x="1" y="855"/>
                    </a:cubicBezTo>
                    <a:lnTo>
                      <a:pt x="1" y="8371"/>
                    </a:lnTo>
                    <a:cubicBezTo>
                      <a:pt x="1" y="8843"/>
                      <a:pt x="382" y="9224"/>
                      <a:pt x="853" y="9224"/>
                    </a:cubicBezTo>
                    <a:cubicBezTo>
                      <a:pt x="1323" y="9224"/>
                      <a:pt x="1706" y="8843"/>
                      <a:pt x="1706" y="8371"/>
                    </a:cubicBezTo>
                    <a:lnTo>
                      <a:pt x="1706" y="855"/>
                    </a:lnTo>
                    <a:cubicBezTo>
                      <a:pt x="1706" y="383"/>
                      <a:pt x="1325" y="1"/>
                      <a:pt x="853"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11" name="Google Shape;311;p1"/>
              <p:cNvSpPr/>
              <p:nvPr/>
            </p:nvSpPr>
            <p:spPr>
              <a:xfrm>
                <a:off x="8029031" y="2503776"/>
                <a:ext cx="38385" cy="38430"/>
              </a:xfrm>
              <a:custGeom>
                <a:rect b="b" l="l" r="r" t="t"/>
                <a:pathLst>
                  <a:path extrusionOk="0" h="1708" w="1706">
                    <a:moveTo>
                      <a:pt x="853" y="1"/>
                    </a:moveTo>
                    <a:cubicBezTo>
                      <a:pt x="382" y="1"/>
                      <a:pt x="1" y="383"/>
                      <a:pt x="1" y="853"/>
                    </a:cubicBezTo>
                    <a:cubicBezTo>
                      <a:pt x="1" y="1325"/>
                      <a:pt x="382" y="1707"/>
                      <a:pt x="853" y="1707"/>
                    </a:cubicBezTo>
                    <a:cubicBezTo>
                      <a:pt x="1323" y="1707"/>
                      <a:pt x="1706" y="1325"/>
                      <a:pt x="1706" y="853"/>
                    </a:cubicBezTo>
                    <a:cubicBezTo>
                      <a:pt x="1706" y="382"/>
                      <a:pt x="1325" y="1"/>
                      <a:pt x="853"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12" name="Google Shape;312;p1"/>
              <p:cNvSpPr/>
              <p:nvPr/>
            </p:nvSpPr>
            <p:spPr>
              <a:xfrm>
                <a:off x="6836913" y="3739371"/>
                <a:ext cx="326880" cy="297113"/>
              </a:xfrm>
              <a:custGeom>
                <a:rect b="b" l="l" r="r" t="t"/>
                <a:pathLst>
                  <a:path extrusionOk="0" h="13205" w="14528">
                    <a:moveTo>
                      <a:pt x="906" y="1"/>
                    </a:moveTo>
                    <a:cubicBezTo>
                      <a:pt x="424" y="1"/>
                      <a:pt x="0" y="614"/>
                      <a:pt x="451" y="1028"/>
                    </a:cubicBezTo>
                    <a:cubicBezTo>
                      <a:pt x="4878" y="5089"/>
                      <a:pt x="9301" y="9144"/>
                      <a:pt x="13726" y="13205"/>
                    </a:cubicBezTo>
                    <a:lnTo>
                      <a:pt x="14527" y="13205"/>
                    </a:lnTo>
                    <a:lnTo>
                      <a:pt x="14527" y="12286"/>
                    </a:lnTo>
                    <a:cubicBezTo>
                      <a:pt x="10123" y="8248"/>
                      <a:pt x="5719" y="4207"/>
                      <a:pt x="1313" y="168"/>
                    </a:cubicBezTo>
                    <a:cubicBezTo>
                      <a:pt x="1185" y="50"/>
                      <a:pt x="1043" y="1"/>
                      <a:pt x="906" y="1"/>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13" name="Google Shape;313;p1"/>
              <p:cNvSpPr/>
              <p:nvPr/>
            </p:nvSpPr>
            <p:spPr>
              <a:xfrm>
                <a:off x="6419268" y="4532563"/>
                <a:ext cx="3401055" cy="70560"/>
              </a:xfrm>
              <a:custGeom>
                <a:rect b="b" l="l" r="r" t="t"/>
                <a:pathLst>
                  <a:path extrusionOk="0" h="3136" w="151158">
                    <a:moveTo>
                      <a:pt x="1568" y="0"/>
                    </a:moveTo>
                    <a:cubicBezTo>
                      <a:pt x="702" y="0"/>
                      <a:pt x="1" y="702"/>
                      <a:pt x="1" y="1567"/>
                    </a:cubicBezTo>
                    <a:cubicBezTo>
                      <a:pt x="1" y="2434"/>
                      <a:pt x="702" y="3136"/>
                      <a:pt x="1568" y="3136"/>
                    </a:cubicBezTo>
                    <a:lnTo>
                      <a:pt x="149589" y="3136"/>
                    </a:lnTo>
                    <a:cubicBezTo>
                      <a:pt x="150455" y="3136"/>
                      <a:pt x="151157" y="2433"/>
                      <a:pt x="151157" y="1567"/>
                    </a:cubicBezTo>
                    <a:cubicBezTo>
                      <a:pt x="151157" y="703"/>
                      <a:pt x="150455" y="1"/>
                      <a:pt x="149589" y="0"/>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14" name="Google Shape;314;p1"/>
              <p:cNvSpPr/>
              <p:nvPr/>
            </p:nvSpPr>
            <p:spPr>
              <a:xfrm>
                <a:off x="8956886" y="2512648"/>
                <a:ext cx="779625" cy="594248"/>
              </a:xfrm>
              <a:custGeom>
                <a:rect b="b" l="l" r="r" t="t"/>
                <a:pathLst>
                  <a:path extrusionOk="0" h="26411" w="34650">
                    <a:moveTo>
                      <a:pt x="1989" y="0"/>
                    </a:moveTo>
                    <a:cubicBezTo>
                      <a:pt x="836" y="0"/>
                      <a:pt x="0" y="937"/>
                      <a:pt x="129" y="2081"/>
                    </a:cubicBezTo>
                    <a:lnTo>
                      <a:pt x="2648" y="24331"/>
                    </a:lnTo>
                    <a:cubicBezTo>
                      <a:pt x="2777" y="25476"/>
                      <a:pt x="3826" y="26411"/>
                      <a:pt x="4978" y="26411"/>
                    </a:cubicBezTo>
                    <a:lnTo>
                      <a:pt x="29691" y="26411"/>
                    </a:lnTo>
                    <a:cubicBezTo>
                      <a:pt x="30842" y="26411"/>
                      <a:pt x="31910" y="25475"/>
                      <a:pt x="32062" y="24334"/>
                    </a:cubicBezTo>
                    <a:lnTo>
                      <a:pt x="34497" y="6227"/>
                    </a:lnTo>
                    <a:cubicBezTo>
                      <a:pt x="34650" y="5086"/>
                      <a:pt x="33832" y="4152"/>
                      <a:pt x="32681" y="4152"/>
                    </a:cubicBezTo>
                    <a:lnTo>
                      <a:pt x="20114" y="4152"/>
                    </a:lnTo>
                    <a:lnTo>
                      <a:pt x="20114" y="4155"/>
                    </a:lnTo>
                    <a:cubicBezTo>
                      <a:pt x="18961" y="4155"/>
                      <a:pt x="18021" y="3222"/>
                      <a:pt x="18021" y="2078"/>
                    </a:cubicBezTo>
                    <a:cubicBezTo>
                      <a:pt x="18021" y="937"/>
                      <a:pt x="17077" y="0"/>
                      <a:pt x="15925" y="0"/>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15" name="Google Shape;315;p1"/>
              <p:cNvSpPr/>
              <p:nvPr/>
            </p:nvSpPr>
            <p:spPr>
              <a:xfrm>
                <a:off x="8913123" y="2512648"/>
                <a:ext cx="779625" cy="594248"/>
              </a:xfrm>
              <a:custGeom>
                <a:rect b="b" l="l" r="r" t="t"/>
                <a:pathLst>
                  <a:path extrusionOk="0" h="26411" w="34650">
                    <a:moveTo>
                      <a:pt x="1987" y="0"/>
                    </a:moveTo>
                    <a:cubicBezTo>
                      <a:pt x="835" y="0"/>
                      <a:pt x="0" y="937"/>
                      <a:pt x="128" y="2081"/>
                    </a:cubicBezTo>
                    <a:lnTo>
                      <a:pt x="2647" y="24331"/>
                    </a:lnTo>
                    <a:cubicBezTo>
                      <a:pt x="2776" y="25476"/>
                      <a:pt x="3824" y="26411"/>
                      <a:pt x="4978" y="26411"/>
                    </a:cubicBezTo>
                    <a:lnTo>
                      <a:pt x="29691" y="26411"/>
                    </a:lnTo>
                    <a:cubicBezTo>
                      <a:pt x="30843" y="26411"/>
                      <a:pt x="31909" y="25475"/>
                      <a:pt x="32063" y="24334"/>
                    </a:cubicBezTo>
                    <a:lnTo>
                      <a:pt x="34498" y="6227"/>
                    </a:lnTo>
                    <a:cubicBezTo>
                      <a:pt x="34650" y="5086"/>
                      <a:pt x="33833" y="4152"/>
                      <a:pt x="32680" y="4152"/>
                    </a:cubicBezTo>
                    <a:lnTo>
                      <a:pt x="20113" y="4152"/>
                    </a:lnTo>
                    <a:lnTo>
                      <a:pt x="20113" y="4155"/>
                    </a:lnTo>
                    <a:cubicBezTo>
                      <a:pt x="18961" y="4155"/>
                      <a:pt x="18019" y="3222"/>
                      <a:pt x="18019" y="2078"/>
                    </a:cubicBezTo>
                    <a:cubicBezTo>
                      <a:pt x="18019" y="937"/>
                      <a:pt x="17075" y="0"/>
                      <a:pt x="15924" y="0"/>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16" name="Google Shape;316;p1"/>
              <p:cNvSpPr/>
              <p:nvPr/>
            </p:nvSpPr>
            <p:spPr>
              <a:xfrm>
                <a:off x="7285012" y="2777256"/>
                <a:ext cx="1544355" cy="1338450"/>
              </a:xfrm>
              <a:custGeom>
                <a:rect b="b" l="l" r="r" t="t"/>
                <a:pathLst>
                  <a:path extrusionOk="0" h="53753" w="61898">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17" name="Google Shape;317;p1"/>
              <p:cNvSpPr/>
              <p:nvPr/>
            </p:nvSpPr>
            <p:spPr>
              <a:xfrm>
                <a:off x="7773898" y="3184982"/>
                <a:ext cx="599049" cy="468917"/>
              </a:xfrm>
              <a:custGeom>
                <a:rect b="b" l="l" r="r" t="t"/>
                <a:pathLst>
                  <a:path extrusionOk="0" h="18832" w="2401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18" name="Google Shape;318;p1"/>
              <p:cNvSpPr/>
              <p:nvPr/>
            </p:nvSpPr>
            <p:spPr>
              <a:xfrm>
                <a:off x="7852913" y="2961810"/>
                <a:ext cx="976443" cy="1153891"/>
              </a:xfrm>
              <a:custGeom>
                <a:rect b="b" l="l" r="r" t="t"/>
                <a:pathLst>
                  <a:path extrusionOk="0" h="46341" w="39136">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accen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335815387c0_1_40"/>
          <p:cNvSpPr txBox="1"/>
          <p:nvPr/>
        </p:nvSpPr>
        <p:spPr>
          <a:xfrm>
            <a:off x="1155450" y="1092325"/>
            <a:ext cx="8992200" cy="518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US" sz="2167">
                <a:solidFill>
                  <a:srgbClr val="1B1B1B"/>
                </a:solidFill>
                <a:latin typeface="Times New Roman"/>
                <a:ea typeface="Times New Roman"/>
                <a:cs typeface="Times New Roman"/>
                <a:sym typeface="Times New Roman"/>
              </a:rPr>
              <a:t>6. Chỉnh sửa thông tin nhân viên</a:t>
            </a:r>
            <a:endParaRPr b="1" sz="2167">
              <a:solidFill>
                <a:srgbClr val="1B1B1B"/>
              </a:solidFill>
              <a:latin typeface="Times New Roman"/>
              <a:ea typeface="Times New Roman"/>
              <a:cs typeface="Times New Roman"/>
              <a:sym typeface="Times New Roman"/>
            </a:endParaRPr>
          </a:p>
        </p:txBody>
      </p:sp>
      <p:pic>
        <p:nvPicPr>
          <p:cNvPr id="466" name="Google Shape;466;g335815387c0_1_40"/>
          <p:cNvPicPr preferRelativeResize="0"/>
          <p:nvPr/>
        </p:nvPicPr>
        <p:blipFill>
          <a:blip r:embed="rId3">
            <a:alphaModFix/>
          </a:blip>
          <a:stretch>
            <a:fillRect/>
          </a:stretch>
        </p:blipFill>
        <p:spPr>
          <a:xfrm>
            <a:off x="1076575" y="2290925"/>
            <a:ext cx="5581400" cy="3515150"/>
          </a:xfrm>
          <a:prstGeom prst="rect">
            <a:avLst/>
          </a:prstGeom>
          <a:noFill/>
          <a:ln cap="flat" cmpd="sng" w="12700">
            <a:solidFill>
              <a:srgbClr val="000000"/>
            </a:solidFill>
            <a:prstDash val="solid"/>
            <a:miter lim="8000"/>
            <a:headEnd len="sm" w="sm" type="none"/>
            <a:tailEnd len="sm" w="sm" type="none"/>
          </a:ln>
        </p:spPr>
      </p:pic>
      <p:pic>
        <p:nvPicPr>
          <p:cNvPr id="467" name="Google Shape;467;g335815387c0_1_40"/>
          <p:cNvPicPr preferRelativeResize="0"/>
          <p:nvPr/>
        </p:nvPicPr>
        <p:blipFill>
          <a:blip r:embed="rId4">
            <a:alphaModFix/>
          </a:blip>
          <a:stretch>
            <a:fillRect/>
          </a:stretch>
        </p:blipFill>
        <p:spPr>
          <a:xfrm>
            <a:off x="7229375" y="1533900"/>
            <a:ext cx="4152900" cy="502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335727affe8_0_300"/>
          <p:cNvSpPr txBox="1"/>
          <p:nvPr>
            <p:ph type="title"/>
          </p:nvPr>
        </p:nvSpPr>
        <p:spPr>
          <a:xfrm>
            <a:off x="959999" y="339000"/>
            <a:ext cx="10781400" cy="902400"/>
          </a:xfrm>
          <a:prstGeom prst="rect">
            <a:avLst/>
          </a:prstGeom>
          <a:noFill/>
          <a:ln>
            <a:noFill/>
          </a:ln>
        </p:spPr>
        <p:txBody>
          <a:bodyPr anchorCtr="0" anchor="t" bIns="121900" lIns="120000" spcFirstLastPara="1" rIns="120000" wrap="square" tIns="121900">
            <a:noAutofit/>
          </a:bodyPr>
          <a:lstStyle/>
          <a:p>
            <a:pPr indent="0" lvl="0" marL="0" rtl="0" algn="ctr">
              <a:lnSpc>
                <a:spcPct val="100000"/>
              </a:lnSpc>
              <a:spcBef>
                <a:spcPts val="0"/>
              </a:spcBef>
              <a:spcAft>
                <a:spcPts val="0"/>
              </a:spcAft>
              <a:buSzPts val="3500"/>
              <a:buNone/>
            </a:pPr>
            <a:r>
              <a:rPr lang="en-US"/>
              <a:t>III. Kiểm thử phần mềm </a:t>
            </a:r>
            <a:endParaRPr/>
          </a:p>
        </p:txBody>
      </p:sp>
      <p:sp>
        <p:nvSpPr>
          <p:cNvPr id="473" name="Google Shape;473;g335727affe8_0_300"/>
          <p:cNvSpPr txBox="1"/>
          <p:nvPr/>
        </p:nvSpPr>
        <p:spPr>
          <a:xfrm>
            <a:off x="621325" y="1371600"/>
            <a:ext cx="5692200" cy="438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latin typeface="Times New Roman"/>
                <a:ea typeface="Times New Roman"/>
                <a:cs typeface="Times New Roman"/>
                <a:sym typeface="Times New Roman"/>
              </a:rPr>
              <a:t>Kiểm thử phần mềm</a:t>
            </a:r>
            <a:r>
              <a:rPr lang="en-US" sz="2100">
                <a:latin typeface="Times New Roman"/>
                <a:ea typeface="Times New Roman"/>
                <a:cs typeface="Times New Roman"/>
                <a:sym typeface="Times New Roman"/>
              </a:rPr>
              <a:t> là quá trình phát hiện lỗi và đánh giá chất lượng sản phẩm. Nó bao gồm xác minh để kiểm tra sự tuân thủ yêu cầu kỹ thuật và xác nhận để đánh giá mức độ đáp ứng nhu cầu người dùng. Các sản phẩm được kiểm thử gọi là </a:t>
            </a:r>
            <a:r>
              <a:rPr b="1" lang="en-US" sz="2100">
                <a:latin typeface="Times New Roman"/>
                <a:ea typeface="Times New Roman"/>
                <a:cs typeface="Times New Roman"/>
                <a:sym typeface="Times New Roman"/>
              </a:rPr>
              <a:t>đối tượng kiểm thử</a:t>
            </a:r>
            <a:r>
              <a:rPr lang="en-US" sz="2100">
                <a:latin typeface="Times New Roman"/>
                <a:ea typeface="Times New Roman"/>
                <a:cs typeface="Times New Roman"/>
                <a:sym typeface="Times New Roman"/>
              </a:rPr>
              <a:t>. Các hoạt động này bao gồm:</a:t>
            </a:r>
            <a:r>
              <a:rPr lang="en-US" sz="21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US" sz="2100">
                <a:latin typeface="Times New Roman"/>
                <a:ea typeface="Times New Roman"/>
                <a:cs typeface="Times New Roman"/>
                <a:sym typeface="Times New Roman"/>
              </a:rPr>
              <a:t>Kiểm thử tĩnh (static testing): Bao gồm rà soát (review) tài liệu, thiết kế, mã nguồn, và các sản phẩm công việc khác.</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US" sz="2100">
                <a:latin typeface="Times New Roman"/>
                <a:ea typeface="Times New Roman"/>
                <a:cs typeface="Times New Roman"/>
                <a:sym typeface="Times New Roman"/>
              </a:rPr>
              <a:t>Kiểm thử động (dynamic testing): Bao gồm thực thi phần mềm để tìm ra lỗi và đánh giá hành vi của phần mềm trong các điều kiện khác nhau.</a:t>
            </a:r>
            <a:endParaRPr sz="2100">
              <a:latin typeface="Times New Roman"/>
              <a:ea typeface="Times New Roman"/>
              <a:cs typeface="Times New Roman"/>
              <a:sym typeface="Times New Roman"/>
            </a:endParaRPr>
          </a:p>
        </p:txBody>
      </p:sp>
      <p:sp>
        <p:nvSpPr>
          <p:cNvPr id="474" name="Google Shape;474;g335727affe8_0_300"/>
          <p:cNvSpPr txBox="1"/>
          <p:nvPr/>
        </p:nvSpPr>
        <p:spPr>
          <a:xfrm>
            <a:off x="1645800" y="6127275"/>
            <a:ext cx="1133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ISO/IEC/IEEE 29119-1:2022(en) Software and systems engineering — Software testing — Part 1: General concepts</a:t>
            </a:r>
            <a:endParaRPr sz="1200">
              <a:latin typeface="Times New Roman"/>
              <a:ea typeface="Times New Roman"/>
              <a:cs typeface="Times New Roman"/>
              <a:sym typeface="Times New Roman"/>
            </a:endParaRPr>
          </a:p>
        </p:txBody>
      </p:sp>
      <p:pic>
        <p:nvPicPr>
          <p:cNvPr id="475" name="Google Shape;475;g335727affe8_0_300"/>
          <p:cNvPicPr preferRelativeResize="0"/>
          <p:nvPr/>
        </p:nvPicPr>
        <p:blipFill>
          <a:blip r:embed="rId3">
            <a:alphaModFix/>
          </a:blip>
          <a:stretch>
            <a:fillRect/>
          </a:stretch>
        </p:blipFill>
        <p:spPr>
          <a:xfrm>
            <a:off x="7091175" y="1530538"/>
            <a:ext cx="4305300" cy="3796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335727affe8_1_25"/>
          <p:cNvSpPr txBox="1"/>
          <p:nvPr>
            <p:ph type="title"/>
          </p:nvPr>
        </p:nvSpPr>
        <p:spPr>
          <a:xfrm>
            <a:off x="159224" y="433397"/>
            <a:ext cx="11873700" cy="902400"/>
          </a:xfrm>
          <a:prstGeom prst="rect">
            <a:avLst/>
          </a:prstGeom>
          <a:noFill/>
          <a:ln>
            <a:noFill/>
          </a:ln>
        </p:spPr>
        <p:txBody>
          <a:bodyPr anchorCtr="0" anchor="t" bIns="121900" lIns="120000" spcFirstLastPara="1" rIns="120000" wrap="square" tIns="121900">
            <a:noAutofit/>
          </a:bodyPr>
          <a:lstStyle/>
          <a:p>
            <a:pPr indent="0" lvl="0" marL="0" rtl="0" algn="ctr">
              <a:lnSpc>
                <a:spcPct val="100000"/>
              </a:lnSpc>
              <a:spcBef>
                <a:spcPts val="0"/>
              </a:spcBef>
              <a:spcAft>
                <a:spcPts val="0"/>
              </a:spcAft>
              <a:buSzPts val="3500"/>
              <a:buNone/>
            </a:pPr>
            <a:r>
              <a:rPr lang="en-US" sz="3200"/>
              <a:t>IV</a:t>
            </a:r>
            <a:r>
              <a:rPr lang="en-US" sz="3200"/>
              <a:t>. </a:t>
            </a:r>
            <a:r>
              <a:rPr lang="en-US" sz="3200"/>
              <a:t>Tính chất của việc kiểm thử phần mềm</a:t>
            </a:r>
            <a:endParaRPr sz="3200"/>
          </a:p>
          <a:p>
            <a:pPr indent="0" lvl="0" marL="0" rtl="0" algn="ctr">
              <a:lnSpc>
                <a:spcPct val="100000"/>
              </a:lnSpc>
              <a:spcBef>
                <a:spcPts val="0"/>
              </a:spcBef>
              <a:spcAft>
                <a:spcPts val="0"/>
              </a:spcAft>
              <a:buSzPts val="3500"/>
              <a:buNone/>
            </a:pPr>
            <a:r>
              <a:t/>
            </a:r>
            <a:endParaRPr sz="3200"/>
          </a:p>
        </p:txBody>
      </p:sp>
      <p:sp>
        <p:nvSpPr>
          <p:cNvPr id="481" name="Google Shape;481;g335727affe8_1_25"/>
          <p:cNvSpPr/>
          <p:nvPr/>
        </p:nvSpPr>
        <p:spPr>
          <a:xfrm>
            <a:off x="1513400" y="1412000"/>
            <a:ext cx="441900" cy="414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482" name="Google Shape;482;g335727affe8_1_25"/>
          <p:cNvSpPr txBox="1"/>
          <p:nvPr/>
        </p:nvSpPr>
        <p:spPr>
          <a:xfrm>
            <a:off x="1603250" y="1412000"/>
            <a:ext cx="2622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67">
                <a:solidFill>
                  <a:schemeClr val="dk1"/>
                </a:solidFill>
                <a:latin typeface="Montserrat Medium"/>
                <a:ea typeface="Montserrat Medium"/>
                <a:cs typeface="Montserrat Medium"/>
                <a:sym typeface="Montserrat Medium"/>
              </a:rPr>
              <a:t>1</a:t>
            </a:r>
            <a:endParaRPr sz="1867">
              <a:solidFill>
                <a:schemeClr val="dk1"/>
              </a:solidFill>
              <a:latin typeface="Montserrat Medium"/>
              <a:ea typeface="Montserrat Medium"/>
              <a:cs typeface="Montserrat Medium"/>
              <a:sym typeface="Montserrat Medium"/>
            </a:endParaRPr>
          </a:p>
        </p:txBody>
      </p:sp>
      <p:sp>
        <p:nvSpPr>
          <p:cNvPr id="483" name="Google Shape;483;g335727affe8_1_25"/>
          <p:cNvSpPr txBox="1"/>
          <p:nvPr/>
        </p:nvSpPr>
        <p:spPr>
          <a:xfrm>
            <a:off x="1972000" y="1335800"/>
            <a:ext cx="35202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50">
                <a:solidFill>
                  <a:srgbClr val="1B1B1B"/>
                </a:solidFill>
                <a:latin typeface="Times New Roman"/>
                <a:ea typeface="Times New Roman"/>
                <a:cs typeface="Times New Roman"/>
                <a:sym typeface="Times New Roman"/>
              </a:rPr>
              <a:t>Kiểm thử cho thấy sự tồn tại của lỗi, không phải sự vắng mặt của chúng</a:t>
            </a:r>
            <a:endParaRPr sz="1550">
              <a:solidFill>
                <a:srgbClr val="1B1B1B"/>
              </a:solidFill>
              <a:latin typeface="Times New Roman"/>
              <a:ea typeface="Times New Roman"/>
              <a:cs typeface="Times New Roman"/>
              <a:sym typeface="Times New Roman"/>
            </a:endParaRPr>
          </a:p>
        </p:txBody>
      </p:sp>
      <p:sp>
        <p:nvSpPr>
          <p:cNvPr id="484" name="Google Shape;484;g335727affe8_1_25"/>
          <p:cNvSpPr txBox="1"/>
          <p:nvPr/>
        </p:nvSpPr>
        <p:spPr>
          <a:xfrm>
            <a:off x="1958200" y="1917000"/>
            <a:ext cx="3381600" cy="14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67">
                <a:solidFill>
                  <a:schemeClr val="dk1"/>
                </a:solidFill>
                <a:latin typeface="Times New Roman"/>
                <a:ea typeface="Times New Roman"/>
                <a:cs typeface="Times New Roman"/>
                <a:sym typeface="Times New Roman"/>
              </a:rPr>
              <a:t>Kiểm thử có thể chỉ ra rằng lỗi đang tồn tại, nhưng không thể chứng minh rằng không có lỗi. Kiểm thử làm giảm xác suất còn sót lại các lỗi chưa được phát hiện trong phần mềm, nhưng ngay cả khi không tìm thấy lỗi nào, kiểm thử cũng không phải là bằng chứng của sự chính xác.</a:t>
            </a:r>
            <a:endParaRPr sz="1267">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67">
              <a:solidFill>
                <a:schemeClr val="dk1"/>
              </a:solidFill>
              <a:latin typeface="Montserrat Medium"/>
              <a:ea typeface="Montserrat Medium"/>
              <a:cs typeface="Montserrat Medium"/>
              <a:sym typeface="Montserrat Medium"/>
            </a:endParaRPr>
          </a:p>
        </p:txBody>
      </p:sp>
      <p:sp>
        <p:nvSpPr>
          <p:cNvPr id="485" name="Google Shape;485;g335727affe8_1_25"/>
          <p:cNvSpPr/>
          <p:nvPr/>
        </p:nvSpPr>
        <p:spPr>
          <a:xfrm>
            <a:off x="6883300" y="1425825"/>
            <a:ext cx="441900" cy="414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486" name="Google Shape;486;g335727affe8_1_25"/>
          <p:cNvSpPr txBox="1"/>
          <p:nvPr/>
        </p:nvSpPr>
        <p:spPr>
          <a:xfrm>
            <a:off x="6973150" y="1411725"/>
            <a:ext cx="2622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67">
                <a:solidFill>
                  <a:schemeClr val="dk1"/>
                </a:solidFill>
                <a:latin typeface="Montserrat Medium"/>
                <a:ea typeface="Montserrat Medium"/>
                <a:cs typeface="Montserrat Medium"/>
                <a:sym typeface="Montserrat Medium"/>
              </a:rPr>
              <a:t>2</a:t>
            </a:r>
            <a:endParaRPr sz="1867">
              <a:solidFill>
                <a:schemeClr val="dk1"/>
              </a:solidFill>
              <a:latin typeface="Montserrat Medium"/>
              <a:ea typeface="Montserrat Medium"/>
              <a:cs typeface="Montserrat Medium"/>
              <a:sym typeface="Montserrat Medium"/>
            </a:endParaRPr>
          </a:p>
        </p:txBody>
      </p:sp>
      <p:sp>
        <p:nvSpPr>
          <p:cNvPr id="487" name="Google Shape;487;g335727affe8_1_25"/>
          <p:cNvSpPr txBox="1"/>
          <p:nvPr/>
        </p:nvSpPr>
        <p:spPr>
          <a:xfrm>
            <a:off x="7341900" y="1425825"/>
            <a:ext cx="35202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67">
                <a:solidFill>
                  <a:srgbClr val="1B1B1B"/>
                </a:solidFill>
                <a:latin typeface="Times New Roman"/>
                <a:ea typeface="Times New Roman"/>
                <a:cs typeface="Times New Roman"/>
                <a:sym typeface="Times New Roman"/>
              </a:rPr>
              <a:t>Kiểm thử toàn diện là bất khả thi</a:t>
            </a:r>
            <a:endParaRPr sz="2067">
              <a:solidFill>
                <a:srgbClr val="1B1B1B"/>
              </a:solidFill>
              <a:latin typeface="Times New Roman"/>
              <a:ea typeface="Times New Roman"/>
              <a:cs typeface="Times New Roman"/>
              <a:sym typeface="Times New Roman"/>
            </a:endParaRPr>
          </a:p>
        </p:txBody>
      </p:sp>
      <p:sp>
        <p:nvSpPr>
          <p:cNvPr id="488" name="Google Shape;488;g335727affe8_1_25"/>
          <p:cNvSpPr txBox="1"/>
          <p:nvPr/>
        </p:nvSpPr>
        <p:spPr>
          <a:xfrm>
            <a:off x="7328100" y="1930825"/>
            <a:ext cx="3381600" cy="14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67">
                <a:solidFill>
                  <a:schemeClr val="dk1"/>
                </a:solidFill>
                <a:latin typeface="Times New Roman"/>
                <a:ea typeface="Times New Roman"/>
                <a:cs typeface="Times New Roman"/>
                <a:sym typeface="Times New Roman"/>
              </a:rPr>
              <a:t>Việc kiểm thử mọi thứ (tất cả các tổ hợp đầu vào và điều kiện tiên quyết) là không khả thi, ngoại trừ những trường hợp đơn giản. Thay vì cố gắng kiểm thử toàn diện, nên sử dụng phân tích rủi ro, kỹ thuật kiểm thử và các mức độ ưu tiên để tập trung nỗ lực kiểm thử.</a:t>
            </a:r>
            <a:endParaRPr sz="1267">
              <a:solidFill>
                <a:schemeClr val="dk1"/>
              </a:solidFill>
              <a:latin typeface="Times New Roman"/>
              <a:ea typeface="Times New Roman"/>
              <a:cs typeface="Times New Roman"/>
              <a:sym typeface="Times New Roman"/>
            </a:endParaRPr>
          </a:p>
        </p:txBody>
      </p:sp>
      <p:sp>
        <p:nvSpPr>
          <p:cNvPr id="489" name="Google Shape;489;g335727affe8_1_25"/>
          <p:cNvSpPr/>
          <p:nvPr/>
        </p:nvSpPr>
        <p:spPr>
          <a:xfrm>
            <a:off x="1513400" y="3695325"/>
            <a:ext cx="441900" cy="414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490" name="Google Shape;490;g335727affe8_1_25"/>
          <p:cNvSpPr txBox="1"/>
          <p:nvPr/>
        </p:nvSpPr>
        <p:spPr>
          <a:xfrm>
            <a:off x="1603250" y="3681225"/>
            <a:ext cx="2622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67">
                <a:solidFill>
                  <a:schemeClr val="dk1"/>
                </a:solidFill>
                <a:latin typeface="Montserrat Medium"/>
                <a:ea typeface="Montserrat Medium"/>
                <a:cs typeface="Montserrat Medium"/>
                <a:sym typeface="Montserrat Medium"/>
              </a:rPr>
              <a:t>3</a:t>
            </a:r>
            <a:endParaRPr sz="1867">
              <a:solidFill>
                <a:schemeClr val="dk1"/>
              </a:solidFill>
              <a:latin typeface="Montserrat Medium"/>
              <a:ea typeface="Montserrat Medium"/>
              <a:cs typeface="Montserrat Medium"/>
              <a:sym typeface="Montserrat Medium"/>
            </a:endParaRPr>
          </a:p>
        </p:txBody>
      </p:sp>
      <p:sp>
        <p:nvSpPr>
          <p:cNvPr id="491" name="Google Shape;491;g335727affe8_1_25"/>
          <p:cNvSpPr txBox="1"/>
          <p:nvPr/>
        </p:nvSpPr>
        <p:spPr>
          <a:xfrm>
            <a:off x="1972000" y="3619125"/>
            <a:ext cx="35202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67">
                <a:solidFill>
                  <a:srgbClr val="1B1B1B"/>
                </a:solidFill>
                <a:latin typeface="Times New Roman"/>
                <a:ea typeface="Times New Roman"/>
                <a:cs typeface="Times New Roman"/>
                <a:sym typeface="Times New Roman"/>
              </a:rPr>
              <a:t>Kiểm thử sớm giúp tiết kiệm thời gian và tiền bạc</a:t>
            </a:r>
            <a:endParaRPr b="1" sz="1567">
              <a:solidFill>
                <a:srgbClr val="1B1B1B"/>
              </a:solidFill>
              <a:latin typeface="Times New Roman"/>
              <a:ea typeface="Times New Roman"/>
              <a:cs typeface="Times New Roman"/>
              <a:sym typeface="Times New Roman"/>
            </a:endParaRPr>
          </a:p>
          <a:p>
            <a:pPr indent="0" lvl="0" marL="0" rtl="0" algn="l">
              <a:spcBef>
                <a:spcPts val="0"/>
              </a:spcBef>
              <a:spcAft>
                <a:spcPts val="0"/>
              </a:spcAft>
              <a:buNone/>
            </a:pPr>
            <a:r>
              <a:t/>
            </a:r>
            <a:endParaRPr b="1" sz="1567">
              <a:solidFill>
                <a:srgbClr val="1B1B1B"/>
              </a:solidFill>
              <a:latin typeface="Times New Roman"/>
              <a:ea typeface="Times New Roman"/>
              <a:cs typeface="Times New Roman"/>
              <a:sym typeface="Times New Roman"/>
            </a:endParaRPr>
          </a:p>
        </p:txBody>
      </p:sp>
      <p:sp>
        <p:nvSpPr>
          <p:cNvPr id="492" name="Google Shape;492;g335727affe8_1_25"/>
          <p:cNvSpPr txBox="1"/>
          <p:nvPr/>
        </p:nvSpPr>
        <p:spPr>
          <a:xfrm>
            <a:off x="1958200" y="4124125"/>
            <a:ext cx="3381600" cy="14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67">
                <a:solidFill>
                  <a:schemeClr val="dk1"/>
                </a:solidFill>
                <a:latin typeface="Times New Roman"/>
                <a:ea typeface="Times New Roman"/>
                <a:cs typeface="Times New Roman"/>
                <a:sym typeface="Times New Roman"/>
              </a:rPr>
              <a:t>Để tìm ra lỗi sớm, cả hoạt động kiểm thử tĩnh và động nên được bắt đầu càng sớm càng tốt trong vòng đời phát triển phần mềm. Kiểm thử sớm đôi khi được gọi là "dịch chuyển sang trái". Kiểm thử sớm trong vòng đời phát triển phần mềm giúp giảm thiểu hoặc loại bỏ những thay đổi tốn kém.</a:t>
            </a:r>
            <a:endParaRPr sz="1267">
              <a:solidFill>
                <a:schemeClr val="dk1"/>
              </a:solidFill>
              <a:latin typeface="Times New Roman"/>
              <a:ea typeface="Times New Roman"/>
              <a:cs typeface="Times New Roman"/>
              <a:sym typeface="Times New Roman"/>
            </a:endParaRPr>
          </a:p>
        </p:txBody>
      </p:sp>
      <p:sp>
        <p:nvSpPr>
          <p:cNvPr id="493" name="Google Shape;493;g335727affe8_1_25"/>
          <p:cNvSpPr/>
          <p:nvPr/>
        </p:nvSpPr>
        <p:spPr>
          <a:xfrm>
            <a:off x="6926850" y="3702375"/>
            <a:ext cx="441900" cy="414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494" name="Google Shape;494;g335727affe8_1_25"/>
          <p:cNvSpPr txBox="1"/>
          <p:nvPr/>
        </p:nvSpPr>
        <p:spPr>
          <a:xfrm>
            <a:off x="7016700" y="3688275"/>
            <a:ext cx="2622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67">
                <a:solidFill>
                  <a:schemeClr val="dk1"/>
                </a:solidFill>
                <a:latin typeface="Montserrat Medium"/>
                <a:ea typeface="Montserrat Medium"/>
                <a:cs typeface="Montserrat Medium"/>
                <a:sym typeface="Montserrat Medium"/>
              </a:rPr>
              <a:t>4</a:t>
            </a:r>
            <a:endParaRPr sz="1867">
              <a:solidFill>
                <a:schemeClr val="dk1"/>
              </a:solidFill>
              <a:latin typeface="Montserrat Medium"/>
              <a:ea typeface="Montserrat Medium"/>
              <a:cs typeface="Montserrat Medium"/>
              <a:sym typeface="Montserrat Medium"/>
            </a:endParaRPr>
          </a:p>
        </p:txBody>
      </p:sp>
      <p:sp>
        <p:nvSpPr>
          <p:cNvPr id="495" name="Google Shape;495;g335727affe8_1_25"/>
          <p:cNvSpPr txBox="1"/>
          <p:nvPr/>
        </p:nvSpPr>
        <p:spPr>
          <a:xfrm>
            <a:off x="7385450" y="3702375"/>
            <a:ext cx="35202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50">
                <a:solidFill>
                  <a:srgbClr val="1B1B1B"/>
                </a:solidFill>
                <a:latin typeface="Times New Roman"/>
                <a:ea typeface="Times New Roman"/>
                <a:cs typeface="Times New Roman"/>
                <a:sym typeface="Times New Roman"/>
              </a:rPr>
              <a:t>Lỗi thường tập trung lại với nhau</a:t>
            </a:r>
            <a:endParaRPr sz="1550">
              <a:solidFill>
                <a:srgbClr val="1B1B1B"/>
              </a:solidFill>
              <a:latin typeface="Times New Roman"/>
              <a:ea typeface="Times New Roman"/>
              <a:cs typeface="Times New Roman"/>
              <a:sym typeface="Times New Roman"/>
            </a:endParaRPr>
          </a:p>
        </p:txBody>
      </p:sp>
      <p:sp>
        <p:nvSpPr>
          <p:cNvPr id="496" name="Google Shape;496;g335727affe8_1_25"/>
          <p:cNvSpPr txBox="1"/>
          <p:nvPr/>
        </p:nvSpPr>
        <p:spPr>
          <a:xfrm>
            <a:off x="7404300" y="4124125"/>
            <a:ext cx="3381600" cy="14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67">
                <a:solidFill>
                  <a:schemeClr val="dk1"/>
                </a:solidFill>
                <a:latin typeface="Times New Roman"/>
                <a:ea typeface="Times New Roman"/>
                <a:cs typeface="Times New Roman"/>
                <a:sym typeface="Times New Roman"/>
              </a:rPr>
              <a:t>Một số lượng nhỏ các mô-đun thường chứa hầu hết các lỗi được phát hiện trong quá trình kiểm thử trước khi phát hành hoặc là nguyên nhân gây ra hầu hết các lỗi vận hành. Dự đoán các cụm lỗi và các cụm lỗi thực tế được quan sát thấy trong quá trình kiểm thử hoặc vận hành là những thông tin đầu vào quan trọng cho việc phân tích rủi ro, được sử dụng để tập trung nỗ lực kiểm thử (như đã đề cập trong nguyên tắc 2).</a:t>
            </a:r>
            <a:endParaRPr sz="1267">
              <a:solidFill>
                <a:schemeClr val="dk1"/>
              </a:solidFill>
              <a:latin typeface="Times New Roman"/>
              <a:ea typeface="Times New Roman"/>
              <a:cs typeface="Times New Roman"/>
              <a:sym typeface="Times New Roman"/>
            </a:endParaRPr>
          </a:p>
        </p:txBody>
      </p:sp>
      <p:sp>
        <p:nvSpPr>
          <p:cNvPr id="497" name="Google Shape;497;g335727affe8_1_25"/>
          <p:cNvSpPr txBox="1"/>
          <p:nvPr/>
        </p:nvSpPr>
        <p:spPr>
          <a:xfrm>
            <a:off x="7109025" y="6330550"/>
            <a:ext cx="5457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a:solidFill>
                  <a:schemeClr val="dk1"/>
                </a:solidFill>
                <a:latin typeface="Times New Roman"/>
                <a:ea typeface="Times New Roman"/>
                <a:cs typeface="Times New Roman"/>
                <a:sym typeface="Times New Roman"/>
              </a:rPr>
              <a:t>7 key ISTQB testing principles | #3 First steps in software testing</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335727affe8_1_53"/>
          <p:cNvSpPr txBox="1"/>
          <p:nvPr>
            <p:ph type="title"/>
          </p:nvPr>
        </p:nvSpPr>
        <p:spPr>
          <a:xfrm>
            <a:off x="159224" y="433397"/>
            <a:ext cx="11873700" cy="902400"/>
          </a:xfrm>
          <a:prstGeom prst="rect">
            <a:avLst/>
          </a:prstGeom>
          <a:noFill/>
          <a:ln>
            <a:noFill/>
          </a:ln>
        </p:spPr>
        <p:txBody>
          <a:bodyPr anchorCtr="0" anchor="t" bIns="121900" lIns="120000" spcFirstLastPara="1" rIns="120000" wrap="square" tIns="121900">
            <a:noAutofit/>
          </a:bodyPr>
          <a:lstStyle/>
          <a:p>
            <a:pPr indent="0" lvl="0" marL="0" rtl="0" algn="ctr">
              <a:lnSpc>
                <a:spcPct val="100000"/>
              </a:lnSpc>
              <a:spcBef>
                <a:spcPts val="0"/>
              </a:spcBef>
              <a:spcAft>
                <a:spcPts val="0"/>
              </a:spcAft>
              <a:buSzPts val="3500"/>
              <a:buNone/>
            </a:pPr>
            <a:r>
              <a:rPr lang="en-US" sz="3200"/>
              <a:t>IV. Tính chất của việc kiểm thử phần mềm</a:t>
            </a:r>
            <a:endParaRPr sz="3200"/>
          </a:p>
          <a:p>
            <a:pPr indent="0" lvl="0" marL="0" rtl="0" algn="ctr">
              <a:lnSpc>
                <a:spcPct val="100000"/>
              </a:lnSpc>
              <a:spcBef>
                <a:spcPts val="0"/>
              </a:spcBef>
              <a:spcAft>
                <a:spcPts val="0"/>
              </a:spcAft>
              <a:buSzPts val="3500"/>
              <a:buNone/>
            </a:pPr>
            <a:r>
              <a:t/>
            </a:r>
            <a:endParaRPr sz="3200"/>
          </a:p>
        </p:txBody>
      </p:sp>
      <p:sp>
        <p:nvSpPr>
          <p:cNvPr id="503" name="Google Shape;503;g335727affe8_1_53"/>
          <p:cNvSpPr/>
          <p:nvPr/>
        </p:nvSpPr>
        <p:spPr>
          <a:xfrm>
            <a:off x="599000" y="1412000"/>
            <a:ext cx="441900" cy="414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504" name="Google Shape;504;g335727affe8_1_53"/>
          <p:cNvSpPr txBox="1"/>
          <p:nvPr/>
        </p:nvSpPr>
        <p:spPr>
          <a:xfrm>
            <a:off x="688850" y="1412000"/>
            <a:ext cx="2622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67">
                <a:solidFill>
                  <a:schemeClr val="dk1"/>
                </a:solidFill>
                <a:latin typeface="Montserrat Medium"/>
                <a:ea typeface="Montserrat Medium"/>
                <a:cs typeface="Montserrat Medium"/>
                <a:sym typeface="Montserrat Medium"/>
              </a:rPr>
              <a:t>5</a:t>
            </a:r>
            <a:endParaRPr sz="1867">
              <a:solidFill>
                <a:schemeClr val="dk1"/>
              </a:solidFill>
              <a:latin typeface="Montserrat Medium"/>
              <a:ea typeface="Montserrat Medium"/>
              <a:cs typeface="Montserrat Medium"/>
              <a:sym typeface="Montserrat Medium"/>
            </a:endParaRPr>
          </a:p>
        </p:txBody>
      </p:sp>
      <p:sp>
        <p:nvSpPr>
          <p:cNvPr id="505" name="Google Shape;505;g335727affe8_1_53"/>
          <p:cNvSpPr txBox="1"/>
          <p:nvPr/>
        </p:nvSpPr>
        <p:spPr>
          <a:xfrm>
            <a:off x="1133800" y="1412000"/>
            <a:ext cx="35202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67">
                <a:solidFill>
                  <a:srgbClr val="1B1B1B"/>
                </a:solidFill>
                <a:latin typeface="Times New Roman"/>
                <a:ea typeface="Times New Roman"/>
                <a:cs typeface="Times New Roman"/>
                <a:sym typeface="Times New Roman"/>
              </a:rPr>
              <a:t>Cẩn thận với nghịch lý thuốc trừ sâu</a:t>
            </a:r>
            <a:endParaRPr b="1" sz="1567">
              <a:solidFill>
                <a:srgbClr val="1B1B1B"/>
              </a:solidFill>
              <a:latin typeface="Times New Roman"/>
              <a:ea typeface="Times New Roman"/>
              <a:cs typeface="Times New Roman"/>
              <a:sym typeface="Times New Roman"/>
            </a:endParaRPr>
          </a:p>
          <a:p>
            <a:pPr indent="0" lvl="0" marL="0" rtl="0" algn="l">
              <a:spcBef>
                <a:spcPts val="0"/>
              </a:spcBef>
              <a:spcAft>
                <a:spcPts val="0"/>
              </a:spcAft>
              <a:buNone/>
            </a:pPr>
            <a:r>
              <a:t/>
            </a:r>
            <a:endParaRPr b="1" sz="1567">
              <a:solidFill>
                <a:srgbClr val="1B1B1B"/>
              </a:solidFill>
              <a:latin typeface="Times New Roman"/>
              <a:ea typeface="Times New Roman"/>
              <a:cs typeface="Times New Roman"/>
              <a:sym typeface="Times New Roman"/>
            </a:endParaRPr>
          </a:p>
        </p:txBody>
      </p:sp>
      <p:sp>
        <p:nvSpPr>
          <p:cNvPr id="506" name="Google Shape;506;g335727affe8_1_53"/>
          <p:cNvSpPr txBox="1"/>
          <p:nvPr/>
        </p:nvSpPr>
        <p:spPr>
          <a:xfrm>
            <a:off x="1120000" y="1840800"/>
            <a:ext cx="4161900" cy="23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67">
                <a:solidFill>
                  <a:schemeClr val="dk1"/>
                </a:solidFill>
                <a:latin typeface="Times New Roman"/>
                <a:ea typeface="Times New Roman"/>
                <a:cs typeface="Times New Roman"/>
                <a:sym typeface="Times New Roman"/>
              </a:rPr>
              <a:t>Nếu các bài kiểm thử tương tự được lặp đi lặp lại nhiều lần, cuối cùng chúng sẽ không còn tìm thấy bất kỳ lỗi mới nào nữa. Để phát hiện lỗi mới, các bài kiểm thử và dữ liệu kiểm thử hiện có có thể cần phải thay đổi và các bài kiểm thử mới có thể cần phải được viết. (Các bài kiểm thử không còn hiệu quả trong việc tìm kiếm lỗi, giống như thuốc trừ sâu không còn hiệu quả trong việc diệt côn trùng sau một thời gian.) Trong một số trường hợp, chẳng hạn như kiểm thử hồi quy tự động, nghịch lý thuốc trừ sâu có kết quả có lợi, đó là số lượng lỗi hồi quy tương đối thấp.</a:t>
            </a:r>
            <a:endParaRPr sz="1267">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67">
              <a:solidFill>
                <a:schemeClr val="dk1"/>
              </a:solidFill>
              <a:latin typeface="Times New Roman"/>
              <a:ea typeface="Times New Roman"/>
              <a:cs typeface="Times New Roman"/>
              <a:sym typeface="Times New Roman"/>
            </a:endParaRPr>
          </a:p>
        </p:txBody>
      </p:sp>
      <p:sp>
        <p:nvSpPr>
          <p:cNvPr id="507" name="Google Shape;507;g335727affe8_1_53"/>
          <p:cNvSpPr/>
          <p:nvPr/>
        </p:nvSpPr>
        <p:spPr>
          <a:xfrm>
            <a:off x="6197500" y="1425825"/>
            <a:ext cx="441900" cy="414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508" name="Google Shape;508;g335727affe8_1_53"/>
          <p:cNvSpPr txBox="1"/>
          <p:nvPr/>
        </p:nvSpPr>
        <p:spPr>
          <a:xfrm>
            <a:off x="6287350" y="1411725"/>
            <a:ext cx="2622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67">
                <a:solidFill>
                  <a:schemeClr val="dk1"/>
                </a:solidFill>
                <a:latin typeface="Montserrat Medium"/>
                <a:ea typeface="Montserrat Medium"/>
                <a:cs typeface="Montserrat Medium"/>
                <a:sym typeface="Montserrat Medium"/>
              </a:rPr>
              <a:t>6</a:t>
            </a:r>
            <a:endParaRPr sz="1867">
              <a:solidFill>
                <a:schemeClr val="dk1"/>
              </a:solidFill>
              <a:latin typeface="Montserrat Medium"/>
              <a:ea typeface="Montserrat Medium"/>
              <a:cs typeface="Montserrat Medium"/>
              <a:sym typeface="Montserrat Medium"/>
            </a:endParaRPr>
          </a:p>
        </p:txBody>
      </p:sp>
      <p:sp>
        <p:nvSpPr>
          <p:cNvPr id="509" name="Google Shape;509;g335727affe8_1_53"/>
          <p:cNvSpPr txBox="1"/>
          <p:nvPr/>
        </p:nvSpPr>
        <p:spPr>
          <a:xfrm>
            <a:off x="6656100" y="1425825"/>
            <a:ext cx="35202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67">
                <a:solidFill>
                  <a:srgbClr val="1B1B1B"/>
                </a:solidFill>
                <a:latin typeface="Times New Roman"/>
                <a:ea typeface="Times New Roman"/>
                <a:cs typeface="Times New Roman"/>
                <a:sym typeface="Times New Roman"/>
              </a:rPr>
              <a:t>Kiểm thử phụ thuộc vào ngữ cảnh</a:t>
            </a:r>
            <a:endParaRPr sz="2067">
              <a:solidFill>
                <a:srgbClr val="1B1B1B"/>
              </a:solidFill>
              <a:latin typeface="Times New Roman"/>
              <a:ea typeface="Times New Roman"/>
              <a:cs typeface="Times New Roman"/>
              <a:sym typeface="Times New Roman"/>
            </a:endParaRPr>
          </a:p>
        </p:txBody>
      </p:sp>
      <p:sp>
        <p:nvSpPr>
          <p:cNvPr id="510" name="Google Shape;510;g335727affe8_1_53"/>
          <p:cNvSpPr txBox="1"/>
          <p:nvPr/>
        </p:nvSpPr>
        <p:spPr>
          <a:xfrm>
            <a:off x="6642300" y="1854625"/>
            <a:ext cx="3381600" cy="14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67">
                <a:solidFill>
                  <a:schemeClr val="dk1"/>
                </a:solidFill>
                <a:latin typeface="Times New Roman"/>
                <a:ea typeface="Times New Roman"/>
                <a:cs typeface="Times New Roman"/>
                <a:sym typeface="Times New Roman"/>
              </a:rPr>
              <a:t>Kiểm thử được thực hiện khác nhau trong các ngữ cảnh khác nhau. Ví dụ, phần mềm điều khiển công nghiệp quan trọng về an toàn được kiểm thử khác với ứng dụng di động thương mại điện tử. Một ví dụ khác, kiểm thử trong dự án Agile được thực hiện khác với kiểm thử trong dự án có vòng đời phát triển phần mềm tuần tự (xem mục 2.1).  </a:t>
            </a:r>
            <a:endParaRPr sz="1267">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67">
              <a:solidFill>
                <a:schemeClr val="dk1"/>
              </a:solidFill>
              <a:latin typeface="Times New Roman"/>
              <a:ea typeface="Times New Roman"/>
              <a:cs typeface="Times New Roman"/>
              <a:sym typeface="Times New Roman"/>
            </a:endParaRPr>
          </a:p>
        </p:txBody>
      </p:sp>
      <p:sp>
        <p:nvSpPr>
          <p:cNvPr id="511" name="Google Shape;511;g335727affe8_1_53"/>
          <p:cNvSpPr/>
          <p:nvPr/>
        </p:nvSpPr>
        <p:spPr>
          <a:xfrm>
            <a:off x="3800100" y="3870850"/>
            <a:ext cx="441900" cy="414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512" name="Google Shape;512;g335727affe8_1_53"/>
          <p:cNvSpPr txBox="1"/>
          <p:nvPr/>
        </p:nvSpPr>
        <p:spPr>
          <a:xfrm>
            <a:off x="3889950" y="3856750"/>
            <a:ext cx="2622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67">
                <a:solidFill>
                  <a:schemeClr val="dk1"/>
                </a:solidFill>
                <a:latin typeface="Montserrat Medium"/>
                <a:ea typeface="Montserrat Medium"/>
                <a:cs typeface="Montserrat Medium"/>
                <a:sym typeface="Montserrat Medium"/>
              </a:rPr>
              <a:t>7</a:t>
            </a:r>
            <a:endParaRPr sz="1867">
              <a:solidFill>
                <a:schemeClr val="dk1"/>
              </a:solidFill>
              <a:latin typeface="Montserrat Medium"/>
              <a:ea typeface="Montserrat Medium"/>
              <a:cs typeface="Montserrat Medium"/>
              <a:sym typeface="Montserrat Medium"/>
            </a:endParaRPr>
          </a:p>
        </p:txBody>
      </p:sp>
      <p:sp>
        <p:nvSpPr>
          <p:cNvPr id="513" name="Google Shape;513;g335727affe8_1_53"/>
          <p:cNvSpPr txBox="1"/>
          <p:nvPr/>
        </p:nvSpPr>
        <p:spPr>
          <a:xfrm>
            <a:off x="4258700" y="3870850"/>
            <a:ext cx="35202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50">
                <a:solidFill>
                  <a:srgbClr val="1B1B1B"/>
                </a:solidFill>
                <a:latin typeface="Times New Roman"/>
                <a:ea typeface="Times New Roman"/>
                <a:cs typeface="Times New Roman"/>
                <a:sym typeface="Times New Roman"/>
              </a:rPr>
              <a:t>"Không có lỗi" là một ngụy biện</a:t>
            </a:r>
            <a:endParaRPr sz="1550">
              <a:solidFill>
                <a:srgbClr val="1B1B1B"/>
              </a:solidFill>
              <a:latin typeface="Times New Roman"/>
              <a:ea typeface="Times New Roman"/>
              <a:cs typeface="Times New Roman"/>
              <a:sym typeface="Times New Roman"/>
            </a:endParaRPr>
          </a:p>
        </p:txBody>
      </p:sp>
      <p:sp>
        <p:nvSpPr>
          <p:cNvPr id="514" name="Google Shape;514;g335727affe8_1_53"/>
          <p:cNvSpPr txBox="1"/>
          <p:nvPr/>
        </p:nvSpPr>
        <p:spPr>
          <a:xfrm>
            <a:off x="3407925" y="4379500"/>
            <a:ext cx="4793400" cy="19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67">
                <a:solidFill>
                  <a:schemeClr val="dk1"/>
                </a:solidFill>
                <a:latin typeface="Times New Roman"/>
                <a:ea typeface="Times New Roman"/>
                <a:cs typeface="Times New Roman"/>
                <a:sym typeface="Times New Roman"/>
              </a:rPr>
              <a:t>Một số tổ chức mong đợi rằng người kiểm thử có thể chạy tất cả các bài kiểm thử có thể và tìm thấy tất cả các lỗi có thể, </a:t>
            </a:r>
            <a:r>
              <a:rPr lang="en-US" sz="1267">
                <a:solidFill>
                  <a:schemeClr val="dk1"/>
                </a:solidFill>
                <a:latin typeface="Times New Roman"/>
                <a:ea typeface="Times New Roman"/>
                <a:cs typeface="Times New Roman"/>
                <a:sym typeface="Times New Roman"/>
              </a:rPr>
              <a:t>nhưng</a:t>
            </a:r>
            <a:r>
              <a:rPr lang="en-US" sz="1267">
                <a:solidFill>
                  <a:schemeClr val="dk1"/>
                </a:solidFill>
                <a:latin typeface="Times New Roman"/>
                <a:ea typeface="Times New Roman"/>
                <a:cs typeface="Times New Roman"/>
                <a:sym typeface="Times New Roman"/>
              </a:rPr>
              <a:t> nguyên tắc 2 và 1 cho chúng ta biết rằng điều này là không thể. Hơn nữa, việc mong đợi rằng chỉ cần tìm và sửa một số lượng lớn lỗi sẽ đảm bảo sự thành công của hệ thống là một ngụy biện (tức là một niềm tin sai lầm). Ví dụ, kiểm thử kỹ lưỡng tất cả các yêu cầu được chỉ định và sửa tất cả các lỗi được tìm thấy vẫn có thể tạo ra một hệ thống khó sử dụng, không đáp ứng nhu cầu và kỳ vọng của người dùng hoặc kém hơn so với các hệ thống cạnh tranh khác.</a:t>
            </a:r>
            <a:endParaRPr sz="1267">
              <a:solidFill>
                <a:schemeClr val="dk1"/>
              </a:solidFill>
              <a:latin typeface="Times New Roman"/>
              <a:ea typeface="Times New Roman"/>
              <a:cs typeface="Times New Roman"/>
              <a:sym typeface="Times New Roman"/>
            </a:endParaRPr>
          </a:p>
        </p:txBody>
      </p:sp>
      <p:sp>
        <p:nvSpPr>
          <p:cNvPr id="515" name="Google Shape;515;g335727affe8_1_53"/>
          <p:cNvSpPr txBox="1"/>
          <p:nvPr/>
        </p:nvSpPr>
        <p:spPr>
          <a:xfrm>
            <a:off x="7061925" y="6315875"/>
            <a:ext cx="5436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a:solidFill>
                  <a:schemeClr val="dk1"/>
                </a:solidFill>
                <a:latin typeface="Times New Roman"/>
                <a:ea typeface="Times New Roman"/>
                <a:cs typeface="Times New Roman"/>
                <a:sym typeface="Times New Roman"/>
              </a:rPr>
              <a:t>7 key ISTQB testing principles | #3 First steps in software testing</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grpSp>
        <p:nvGrpSpPr>
          <p:cNvPr id="520" name="Google Shape;520;p6"/>
          <p:cNvGrpSpPr/>
          <p:nvPr/>
        </p:nvGrpSpPr>
        <p:grpSpPr>
          <a:xfrm>
            <a:off x="-2153578" y="2115661"/>
            <a:ext cx="6160995" cy="4742339"/>
            <a:chOff x="5527089" y="1579815"/>
            <a:chExt cx="4620746" cy="3556754"/>
          </a:xfrm>
        </p:grpSpPr>
        <p:sp>
          <p:nvSpPr>
            <p:cNvPr id="521" name="Google Shape;521;p6"/>
            <p:cNvSpPr/>
            <p:nvPr/>
          </p:nvSpPr>
          <p:spPr>
            <a:xfrm>
              <a:off x="6239778" y="2099076"/>
              <a:ext cx="692971" cy="693467"/>
            </a:xfrm>
            <a:custGeom>
              <a:rect b="b" l="l" r="r" t="t"/>
              <a:pathLst>
                <a:path extrusionOk="0" h="9793" w="9786">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22" name="Google Shape;522;p6"/>
            <p:cNvSpPr/>
            <p:nvPr/>
          </p:nvSpPr>
          <p:spPr>
            <a:xfrm>
              <a:off x="9124311" y="4112833"/>
              <a:ext cx="1023524" cy="1023736"/>
            </a:xfrm>
            <a:custGeom>
              <a:rect b="b" l="l" r="r" t="t"/>
              <a:pathLst>
                <a:path extrusionOk="0" h="14457" w="14454">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23" name="Google Shape;523;p6"/>
            <p:cNvSpPr/>
            <p:nvPr/>
          </p:nvSpPr>
          <p:spPr>
            <a:xfrm flipH="1">
              <a:off x="9407991" y="1801714"/>
              <a:ext cx="381821" cy="379767"/>
            </a:xfrm>
            <a:custGeom>
              <a:rect b="b" l="l" r="r" t="t"/>
              <a:pathLst>
                <a:path extrusionOk="0" h="5363" w="5392">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24" name="Google Shape;524;p6"/>
            <p:cNvSpPr/>
            <p:nvPr/>
          </p:nvSpPr>
          <p:spPr>
            <a:xfrm flipH="1">
              <a:off x="9111945" y="1579815"/>
              <a:ext cx="221431" cy="220298"/>
            </a:xfrm>
            <a:custGeom>
              <a:rect b="b" l="l" r="r" t="t"/>
              <a:pathLst>
                <a:path extrusionOk="0" h="3111" w="3127">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25" name="Google Shape;525;p6"/>
            <p:cNvSpPr/>
            <p:nvPr/>
          </p:nvSpPr>
          <p:spPr>
            <a:xfrm flipH="1">
              <a:off x="8924714" y="1897923"/>
              <a:ext cx="188220" cy="187370"/>
            </a:xfrm>
            <a:custGeom>
              <a:rect b="b" l="l" r="r" t="t"/>
              <a:pathLst>
                <a:path extrusionOk="0" h="2646" w="2658">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26" name="Google Shape;526;p6"/>
            <p:cNvSpPr/>
            <p:nvPr/>
          </p:nvSpPr>
          <p:spPr>
            <a:xfrm>
              <a:off x="5527089" y="3925265"/>
              <a:ext cx="381821" cy="379767"/>
            </a:xfrm>
            <a:custGeom>
              <a:rect b="b" l="l" r="r" t="t"/>
              <a:pathLst>
                <a:path extrusionOk="0" h="5363" w="5392">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27" name="Google Shape;527;p6"/>
            <p:cNvSpPr/>
            <p:nvPr/>
          </p:nvSpPr>
          <p:spPr>
            <a:xfrm>
              <a:off x="5983525" y="4306634"/>
              <a:ext cx="221431" cy="220298"/>
            </a:xfrm>
            <a:custGeom>
              <a:rect b="b" l="l" r="r" t="t"/>
              <a:pathLst>
                <a:path extrusionOk="0" h="3111" w="3127">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28" name="Google Shape;528;p6"/>
            <p:cNvSpPr/>
            <p:nvPr/>
          </p:nvSpPr>
          <p:spPr>
            <a:xfrm>
              <a:off x="6203967" y="4021455"/>
              <a:ext cx="188220" cy="187370"/>
            </a:xfrm>
            <a:custGeom>
              <a:rect b="b" l="l" r="r" t="t"/>
              <a:pathLst>
                <a:path extrusionOk="0" h="2646" w="2658">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nvGrpSpPr>
            <p:cNvPr id="529" name="Google Shape;529;p6"/>
            <p:cNvGrpSpPr/>
            <p:nvPr/>
          </p:nvGrpSpPr>
          <p:grpSpPr>
            <a:xfrm>
              <a:off x="6419268" y="2175276"/>
              <a:ext cx="3428122" cy="2427847"/>
              <a:chOff x="6419268" y="2175276"/>
              <a:chExt cx="3428122" cy="2427847"/>
            </a:xfrm>
          </p:grpSpPr>
          <p:sp>
            <p:nvSpPr>
              <p:cNvPr id="530" name="Google Shape;530;p6"/>
              <p:cNvSpPr/>
              <p:nvPr/>
            </p:nvSpPr>
            <p:spPr>
              <a:xfrm>
                <a:off x="6825596" y="2683536"/>
                <a:ext cx="2463278" cy="1555605"/>
              </a:xfrm>
              <a:custGeom>
                <a:rect b="b" l="l" r="r" t="t"/>
                <a:pathLst>
                  <a:path extrusionOk="0" h="69138" w="109479">
                    <a:moveTo>
                      <a:pt x="4971" y="1"/>
                    </a:moveTo>
                    <a:cubicBezTo>
                      <a:pt x="2238" y="1"/>
                      <a:pt x="0" y="2237"/>
                      <a:pt x="0" y="4972"/>
                    </a:cubicBezTo>
                    <a:lnTo>
                      <a:pt x="0" y="64165"/>
                    </a:lnTo>
                    <a:cubicBezTo>
                      <a:pt x="0" y="66900"/>
                      <a:pt x="2237" y="69137"/>
                      <a:pt x="4971" y="69137"/>
                    </a:cubicBezTo>
                    <a:lnTo>
                      <a:pt x="104507" y="69137"/>
                    </a:lnTo>
                    <a:cubicBezTo>
                      <a:pt x="107241" y="69137"/>
                      <a:pt x="109479" y="66900"/>
                      <a:pt x="109479" y="64165"/>
                    </a:cubicBezTo>
                    <a:lnTo>
                      <a:pt x="109479" y="4972"/>
                    </a:lnTo>
                    <a:cubicBezTo>
                      <a:pt x="109479" y="2238"/>
                      <a:pt x="107243" y="1"/>
                      <a:pt x="104507"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31" name="Google Shape;531;p6"/>
              <p:cNvSpPr/>
              <p:nvPr/>
            </p:nvSpPr>
            <p:spPr>
              <a:xfrm>
                <a:off x="6825528" y="3851398"/>
                <a:ext cx="2463323" cy="387765"/>
              </a:xfrm>
              <a:custGeom>
                <a:rect b="b" l="l" r="r" t="t"/>
                <a:pathLst>
                  <a:path extrusionOk="0" h="17234" w="109481">
                    <a:moveTo>
                      <a:pt x="1" y="1"/>
                    </a:moveTo>
                    <a:lnTo>
                      <a:pt x="1" y="12261"/>
                    </a:lnTo>
                    <a:cubicBezTo>
                      <a:pt x="1" y="14996"/>
                      <a:pt x="2240" y="17234"/>
                      <a:pt x="4972" y="17234"/>
                    </a:cubicBezTo>
                    <a:lnTo>
                      <a:pt x="104509" y="17234"/>
                    </a:lnTo>
                    <a:cubicBezTo>
                      <a:pt x="107244" y="17234"/>
                      <a:pt x="109481" y="14996"/>
                      <a:pt x="109481" y="12261"/>
                    </a:cubicBezTo>
                    <a:lnTo>
                      <a:pt x="109481"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32" name="Google Shape;532;p6"/>
              <p:cNvSpPr/>
              <p:nvPr/>
            </p:nvSpPr>
            <p:spPr>
              <a:xfrm>
                <a:off x="6889901" y="2748696"/>
                <a:ext cx="2334645" cy="1046768"/>
              </a:xfrm>
              <a:custGeom>
                <a:rect b="b" l="l" r="r" t="t"/>
                <a:pathLst>
                  <a:path extrusionOk="0" h="46523" w="103762">
                    <a:moveTo>
                      <a:pt x="1598" y="1"/>
                    </a:moveTo>
                    <a:cubicBezTo>
                      <a:pt x="719" y="1"/>
                      <a:pt x="1" y="720"/>
                      <a:pt x="1" y="1600"/>
                    </a:cubicBezTo>
                    <a:lnTo>
                      <a:pt x="1" y="44925"/>
                    </a:lnTo>
                    <a:cubicBezTo>
                      <a:pt x="1" y="45804"/>
                      <a:pt x="719" y="46523"/>
                      <a:pt x="1598" y="46523"/>
                    </a:cubicBezTo>
                    <a:lnTo>
                      <a:pt x="102162" y="46523"/>
                    </a:lnTo>
                    <a:cubicBezTo>
                      <a:pt x="103042" y="46523"/>
                      <a:pt x="103761" y="45804"/>
                      <a:pt x="103761" y="44925"/>
                    </a:cubicBezTo>
                    <a:lnTo>
                      <a:pt x="103761" y="1600"/>
                    </a:lnTo>
                    <a:cubicBezTo>
                      <a:pt x="103761" y="720"/>
                      <a:pt x="103042" y="1"/>
                      <a:pt x="102162"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33" name="Google Shape;533;p6"/>
              <p:cNvSpPr/>
              <p:nvPr/>
            </p:nvSpPr>
            <p:spPr>
              <a:xfrm>
                <a:off x="7451928" y="4474648"/>
                <a:ext cx="1210613" cy="63945"/>
              </a:xfrm>
              <a:custGeom>
                <a:rect b="b" l="l" r="r" t="t"/>
                <a:pathLst>
                  <a:path extrusionOk="0" h="2842" w="53805">
                    <a:moveTo>
                      <a:pt x="1" y="1"/>
                    </a:moveTo>
                    <a:lnTo>
                      <a:pt x="1" y="2841"/>
                    </a:lnTo>
                    <a:lnTo>
                      <a:pt x="53805" y="2841"/>
                    </a:lnTo>
                    <a:lnTo>
                      <a:pt x="53805" y="1"/>
                    </a:ln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34" name="Google Shape;534;p6"/>
              <p:cNvSpPr/>
              <p:nvPr/>
            </p:nvSpPr>
            <p:spPr>
              <a:xfrm>
                <a:off x="7609743" y="4239118"/>
                <a:ext cx="894960" cy="235553"/>
              </a:xfrm>
              <a:custGeom>
                <a:rect b="b" l="l" r="r" t="t"/>
                <a:pathLst>
                  <a:path extrusionOk="0" h="10469" w="39776">
                    <a:moveTo>
                      <a:pt x="0" y="0"/>
                    </a:moveTo>
                    <a:lnTo>
                      <a:pt x="0" y="10469"/>
                    </a:lnTo>
                    <a:lnTo>
                      <a:pt x="39776" y="10469"/>
                    </a:lnTo>
                    <a:lnTo>
                      <a:pt x="39776"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35" name="Google Shape;535;p6"/>
              <p:cNvSpPr/>
              <p:nvPr/>
            </p:nvSpPr>
            <p:spPr>
              <a:xfrm>
                <a:off x="7609743" y="4239118"/>
                <a:ext cx="894960" cy="135675"/>
              </a:xfrm>
              <a:custGeom>
                <a:rect b="b" l="l" r="r" t="t"/>
                <a:pathLst>
                  <a:path extrusionOk="0" h="6030" w="39776">
                    <a:moveTo>
                      <a:pt x="0" y="0"/>
                    </a:moveTo>
                    <a:lnTo>
                      <a:pt x="0" y="1945"/>
                    </a:lnTo>
                    <a:lnTo>
                      <a:pt x="39776" y="6030"/>
                    </a:lnTo>
                    <a:lnTo>
                      <a:pt x="39776" y="0"/>
                    </a:ln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36" name="Google Shape;536;p6"/>
              <p:cNvSpPr/>
              <p:nvPr/>
            </p:nvSpPr>
            <p:spPr>
              <a:xfrm>
                <a:off x="8869338" y="3487056"/>
                <a:ext cx="978052" cy="558180"/>
              </a:xfrm>
              <a:custGeom>
                <a:rect b="b" l="l" r="r" t="t"/>
                <a:pathLst>
                  <a:path extrusionOk="0" h="24808" w="43469">
                    <a:moveTo>
                      <a:pt x="0" y="1"/>
                    </a:moveTo>
                    <a:lnTo>
                      <a:pt x="0" y="24808"/>
                    </a:lnTo>
                    <a:lnTo>
                      <a:pt x="43469" y="24808"/>
                    </a:lnTo>
                    <a:lnTo>
                      <a:pt x="43469" y="1"/>
                    </a:lnTo>
                    <a:close/>
                  </a:path>
                </a:pathLst>
              </a:custGeom>
              <a:solidFill>
                <a:schemeClr val="accent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37" name="Google Shape;537;p6"/>
              <p:cNvSpPr/>
              <p:nvPr/>
            </p:nvSpPr>
            <p:spPr>
              <a:xfrm>
                <a:off x="8869338" y="3487056"/>
                <a:ext cx="978052" cy="81225"/>
              </a:xfrm>
              <a:custGeom>
                <a:rect b="b" l="l" r="r" t="t"/>
                <a:pathLst>
                  <a:path extrusionOk="0" h="3610" w="43469">
                    <a:moveTo>
                      <a:pt x="0" y="1"/>
                    </a:moveTo>
                    <a:lnTo>
                      <a:pt x="0" y="3609"/>
                    </a:lnTo>
                    <a:lnTo>
                      <a:pt x="43469" y="3609"/>
                    </a:lnTo>
                    <a:lnTo>
                      <a:pt x="43469" y="1"/>
                    </a:ln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38" name="Google Shape;538;p6"/>
              <p:cNvSpPr/>
              <p:nvPr/>
            </p:nvSpPr>
            <p:spPr>
              <a:xfrm>
                <a:off x="8898588" y="3514956"/>
                <a:ext cx="23445" cy="23468"/>
              </a:xfrm>
              <a:custGeom>
                <a:rect b="b" l="l" r="r" t="t"/>
                <a:pathLst>
                  <a:path extrusionOk="0" h="1043" w="1042">
                    <a:moveTo>
                      <a:pt x="521" y="0"/>
                    </a:moveTo>
                    <a:cubicBezTo>
                      <a:pt x="233" y="0"/>
                      <a:pt x="0" y="234"/>
                      <a:pt x="0" y="522"/>
                    </a:cubicBezTo>
                    <a:cubicBezTo>
                      <a:pt x="0" y="808"/>
                      <a:pt x="235" y="1043"/>
                      <a:pt x="521" y="1043"/>
                    </a:cubicBezTo>
                    <a:cubicBezTo>
                      <a:pt x="807" y="1043"/>
                      <a:pt x="1042" y="808"/>
                      <a:pt x="1042" y="522"/>
                    </a:cubicBezTo>
                    <a:cubicBezTo>
                      <a:pt x="1042" y="234"/>
                      <a:pt x="807" y="0"/>
                      <a:pt x="521"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39" name="Google Shape;539;p6"/>
              <p:cNvSpPr/>
              <p:nvPr/>
            </p:nvSpPr>
            <p:spPr>
              <a:xfrm>
                <a:off x="8942643" y="3514956"/>
                <a:ext cx="23490" cy="23468"/>
              </a:xfrm>
              <a:custGeom>
                <a:rect b="b" l="l" r="r" t="t"/>
                <a:pathLst>
                  <a:path extrusionOk="0" h="1043" w="1044">
                    <a:moveTo>
                      <a:pt x="522" y="0"/>
                    </a:moveTo>
                    <a:cubicBezTo>
                      <a:pt x="234" y="0"/>
                      <a:pt x="1" y="234"/>
                      <a:pt x="1" y="522"/>
                    </a:cubicBezTo>
                    <a:cubicBezTo>
                      <a:pt x="1" y="808"/>
                      <a:pt x="235" y="1043"/>
                      <a:pt x="522" y="1043"/>
                    </a:cubicBezTo>
                    <a:cubicBezTo>
                      <a:pt x="810" y="1043"/>
                      <a:pt x="1044" y="808"/>
                      <a:pt x="1044" y="522"/>
                    </a:cubicBezTo>
                    <a:cubicBezTo>
                      <a:pt x="1044" y="234"/>
                      <a:pt x="810" y="0"/>
                      <a:pt x="522"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40" name="Google Shape;540;p6"/>
              <p:cNvSpPr/>
              <p:nvPr/>
            </p:nvSpPr>
            <p:spPr>
              <a:xfrm>
                <a:off x="8986788" y="3514956"/>
                <a:ext cx="23445" cy="23468"/>
              </a:xfrm>
              <a:custGeom>
                <a:rect b="b" l="l" r="r" t="t"/>
                <a:pathLst>
                  <a:path extrusionOk="0" h="1043" w="1042">
                    <a:moveTo>
                      <a:pt x="521" y="0"/>
                    </a:moveTo>
                    <a:cubicBezTo>
                      <a:pt x="232" y="0"/>
                      <a:pt x="0" y="234"/>
                      <a:pt x="0" y="522"/>
                    </a:cubicBezTo>
                    <a:cubicBezTo>
                      <a:pt x="0" y="808"/>
                      <a:pt x="232" y="1043"/>
                      <a:pt x="521" y="1043"/>
                    </a:cubicBezTo>
                    <a:cubicBezTo>
                      <a:pt x="808" y="1043"/>
                      <a:pt x="1042" y="808"/>
                      <a:pt x="1042" y="522"/>
                    </a:cubicBezTo>
                    <a:cubicBezTo>
                      <a:pt x="1042" y="234"/>
                      <a:pt x="808" y="0"/>
                      <a:pt x="521"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41" name="Google Shape;541;p6"/>
              <p:cNvSpPr/>
              <p:nvPr/>
            </p:nvSpPr>
            <p:spPr>
              <a:xfrm>
                <a:off x="8967528" y="3662691"/>
                <a:ext cx="269280" cy="269257"/>
              </a:xfrm>
              <a:custGeom>
                <a:rect b="b" l="l" r="r" t="t"/>
                <a:pathLst>
                  <a:path extrusionOk="0" h="11967" w="11968">
                    <a:moveTo>
                      <a:pt x="5983" y="1"/>
                    </a:moveTo>
                    <a:cubicBezTo>
                      <a:pt x="2678" y="1"/>
                      <a:pt x="1" y="2678"/>
                      <a:pt x="1" y="5983"/>
                    </a:cubicBezTo>
                    <a:cubicBezTo>
                      <a:pt x="1" y="9288"/>
                      <a:pt x="2678" y="11967"/>
                      <a:pt x="5983" y="11967"/>
                    </a:cubicBezTo>
                    <a:cubicBezTo>
                      <a:pt x="9289" y="11967"/>
                      <a:pt x="11967" y="9287"/>
                      <a:pt x="11967" y="5983"/>
                    </a:cubicBezTo>
                    <a:cubicBezTo>
                      <a:pt x="11967" y="2679"/>
                      <a:pt x="9289" y="1"/>
                      <a:pt x="5983" y="1"/>
                    </a:cubicBez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42" name="Google Shape;542;p6"/>
              <p:cNvSpPr/>
              <p:nvPr/>
            </p:nvSpPr>
            <p:spPr>
              <a:xfrm>
                <a:off x="9068868" y="3731698"/>
                <a:ext cx="66600" cy="131175"/>
              </a:xfrm>
              <a:custGeom>
                <a:rect b="b" l="l" r="r" t="t"/>
                <a:pathLst>
                  <a:path extrusionOk="0" h="5830" w="2960">
                    <a:moveTo>
                      <a:pt x="1479" y="1"/>
                    </a:moveTo>
                    <a:cubicBezTo>
                      <a:pt x="661" y="1"/>
                      <a:pt x="1" y="663"/>
                      <a:pt x="1" y="1481"/>
                    </a:cubicBezTo>
                    <a:cubicBezTo>
                      <a:pt x="1" y="2066"/>
                      <a:pt x="343" y="2570"/>
                      <a:pt x="838" y="2807"/>
                    </a:cubicBezTo>
                    <a:lnTo>
                      <a:pt x="100" y="5579"/>
                    </a:lnTo>
                    <a:cubicBezTo>
                      <a:pt x="73" y="5716"/>
                      <a:pt x="167" y="5830"/>
                      <a:pt x="307" y="5830"/>
                    </a:cubicBezTo>
                    <a:lnTo>
                      <a:pt x="2650" y="5830"/>
                    </a:lnTo>
                    <a:cubicBezTo>
                      <a:pt x="2792" y="5830"/>
                      <a:pt x="2883" y="5717"/>
                      <a:pt x="2858" y="5579"/>
                    </a:cubicBezTo>
                    <a:lnTo>
                      <a:pt x="2123" y="2807"/>
                    </a:lnTo>
                    <a:cubicBezTo>
                      <a:pt x="2615" y="2568"/>
                      <a:pt x="2959" y="2066"/>
                      <a:pt x="2959" y="1481"/>
                    </a:cubicBezTo>
                    <a:cubicBezTo>
                      <a:pt x="2959" y="665"/>
                      <a:pt x="2297" y="1"/>
                      <a:pt x="1479"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43" name="Google Shape;543;p6"/>
              <p:cNvSpPr/>
              <p:nvPr/>
            </p:nvSpPr>
            <p:spPr>
              <a:xfrm>
                <a:off x="9312633" y="3654186"/>
                <a:ext cx="239850" cy="16672"/>
              </a:xfrm>
              <a:custGeom>
                <a:rect b="b" l="l" r="r" t="t"/>
                <a:pathLst>
                  <a:path extrusionOk="0" h="741" w="10660">
                    <a:moveTo>
                      <a:pt x="0" y="1"/>
                    </a:moveTo>
                    <a:lnTo>
                      <a:pt x="0" y="741"/>
                    </a:lnTo>
                    <a:lnTo>
                      <a:pt x="10659" y="741"/>
                    </a:lnTo>
                    <a:lnTo>
                      <a:pt x="10659"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44" name="Google Shape;544;p6"/>
              <p:cNvSpPr/>
              <p:nvPr/>
            </p:nvSpPr>
            <p:spPr>
              <a:xfrm>
                <a:off x="9312633" y="3698331"/>
                <a:ext cx="432810" cy="16605"/>
              </a:xfrm>
              <a:custGeom>
                <a:rect b="b" l="l" r="r" t="t"/>
                <a:pathLst>
                  <a:path extrusionOk="0" h="738" w="19236">
                    <a:moveTo>
                      <a:pt x="0" y="0"/>
                    </a:moveTo>
                    <a:lnTo>
                      <a:pt x="0" y="738"/>
                    </a:lnTo>
                    <a:lnTo>
                      <a:pt x="19235" y="738"/>
                    </a:lnTo>
                    <a:lnTo>
                      <a:pt x="19235"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45" name="Google Shape;545;p6"/>
              <p:cNvSpPr/>
              <p:nvPr/>
            </p:nvSpPr>
            <p:spPr>
              <a:xfrm>
                <a:off x="9312633" y="3758451"/>
                <a:ext cx="432855" cy="92857"/>
              </a:xfrm>
              <a:custGeom>
                <a:rect b="b" l="l" r="r" t="t"/>
                <a:pathLst>
                  <a:path extrusionOk="0" h="4127" w="19238">
                    <a:moveTo>
                      <a:pt x="2780" y="0"/>
                    </a:moveTo>
                    <a:cubicBezTo>
                      <a:pt x="1250" y="0"/>
                      <a:pt x="0" y="928"/>
                      <a:pt x="0" y="2063"/>
                    </a:cubicBezTo>
                    <a:cubicBezTo>
                      <a:pt x="0" y="3198"/>
                      <a:pt x="1250" y="4127"/>
                      <a:pt x="2780" y="4127"/>
                    </a:cubicBezTo>
                    <a:lnTo>
                      <a:pt x="16459" y="4127"/>
                    </a:lnTo>
                    <a:cubicBezTo>
                      <a:pt x="17986" y="4127"/>
                      <a:pt x="19238" y="3197"/>
                      <a:pt x="19238" y="2063"/>
                    </a:cubicBezTo>
                    <a:cubicBezTo>
                      <a:pt x="19238" y="929"/>
                      <a:pt x="17986" y="0"/>
                      <a:pt x="16458"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46" name="Google Shape;546;p6"/>
              <p:cNvSpPr/>
              <p:nvPr/>
            </p:nvSpPr>
            <p:spPr>
              <a:xfrm>
                <a:off x="9411183" y="3797263"/>
                <a:ext cx="15210" cy="15188"/>
              </a:xfrm>
              <a:custGeom>
                <a:rect b="b" l="l" r="r" t="t"/>
                <a:pathLst>
                  <a:path extrusionOk="0" h="675" w="676">
                    <a:moveTo>
                      <a:pt x="339" y="1"/>
                    </a:moveTo>
                    <a:cubicBezTo>
                      <a:pt x="151" y="1"/>
                      <a:pt x="0" y="152"/>
                      <a:pt x="0" y="338"/>
                    </a:cubicBezTo>
                    <a:cubicBezTo>
                      <a:pt x="0" y="525"/>
                      <a:pt x="152" y="675"/>
                      <a:pt x="339" y="675"/>
                    </a:cubicBezTo>
                    <a:cubicBezTo>
                      <a:pt x="525" y="675"/>
                      <a:pt x="676" y="525"/>
                      <a:pt x="676" y="338"/>
                    </a:cubicBezTo>
                    <a:cubicBezTo>
                      <a:pt x="676" y="152"/>
                      <a:pt x="525" y="2"/>
                      <a:pt x="339"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47" name="Google Shape;547;p6"/>
              <p:cNvSpPr/>
              <p:nvPr/>
            </p:nvSpPr>
            <p:spPr>
              <a:xfrm>
                <a:off x="9455283" y="3797263"/>
                <a:ext cx="15188" cy="15188"/>
              </a:xfrm>
              <a:custGeom>
                <a:rect b="b" l="l" r="r" t="t"/>
                <a:pathLst>
                  <a:path extrusionOk="0" h="675" w="675">
                    <a:moveTo>
                      <a:pt x="337" y="1"/>
                    </a:moveTo>
                    <a:cubicBezTo>
                      <a:pt x="152" y="1"/>
                      <a:pt x="0" y="152"/>
                      <a:pt x="0" y="338"/>
                    </a:cubicBezTo>
                    <a:cubicBezTo>
                      <a:pt x="0" y="525"/>
                      <a:pt x="152" y="675"/>
                      <a:pt x="337" y="675"/>
                    </a:cubicBezTo>
                    <a:cubicBezTo>
                      <a:pt x="526" y="675"/>
                      <a:pt x="674" y="525"/>
                      <a:pt x="674" y="338"/>
                    </a:cubicBezTo>
                    <a:cubicBezTo>
                      <a:pt x="674" y="152"/>
                      <a:pt x="526" y="2"/>
                      <a:pt x="337"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48" name="Google Shape;548;p6"/>
              <p:cNvSpPr/>
              <p:nvPr/>
            </p:nvSpPr>
            <p:spPr>
              <a:xfrm>
                <a:off x="9499406" y="3797263"/>
                <a:ext cx="15210" cy="15188"/>
              </a:xfrm>
              <a:custGeom>
                <a:rect b="b" l="l" r="r" t="t"/>
                <a:pathLst>
                  <a:path extrusionOk="0" h="675" w="676">
                    <a:moveTo>
                      <a:pt x="339" y="1"/>
                    </a:moveTo>
                    <a:cubicBezTo>
                      <a:pt x="151" y="1"/>
                      <a:pt x="0" y="152"/>
                      <a:pt x="0" y="338"/>
                    </a:cubicBezTo>
                    <a:cubicBezTo>
                      <a:pt x="0" y="525"/>
                      <a:pt x="152" y="675"/>
                      <a:pt x="339" y="675"/>
                    </a:cubicBezTo>
                    <a:cubicBezTo>
                      <a:pt x="526" y="675"/>
                      <a:pt x="676" y="525"/>
                      <a:pt x="676" y="338"/>
                    </a:cubicBezTo>
                    <a:cubicBezTo>
                      <a:pt x="676" y="152"/>
                      <a:pt x="525" y="2"/>
                      <a:pt x="339"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49" name="Google Shape;549;p6"/>
              <p:cNvSpPr/>
              <p:nvPr/>
            </p:nvSpPr>
            <p:spPr>
              <a:xfrm>
                <a:off x="9543528" y="3797263"/>
                <a:ext cx="15165" cy="15188"/>
              </a:xfrm>
              <a:custGeom>
                <a:rect b="b" l="l" r="r" t="t"/>
                <a:pathLst>
                  <a:path extrusionOk="0" h="675" w="674">
                    <a:moveTo>
                      <a:pt x="338" y="1"/>
                    </a:moveTo>
                    <a:cubicBezTo>
                      <a:pt x="151" y="1"/>
                      <a:pt x="1" y="152"/>
                      <a:pt x="1" y="338"/>
                    </a:cubicBezTo>
                    <a:cubicBezTo>
                      <a:pt x="1" y="525"/>
                      <a:pt x="153" y="675"/>
                      <a:pt x="338" y="675"/>
                    </a:cubicBezTo>
                    <a:cubicBezTo>
                      <a:pt x="525" y="675"/>
                      <a:pt x="673" y="525"/>
                      <a:pt x="673" y="338"/>
                    </a:cubicBezTo>
                    <a:cubicBezTo>
                      <a:pt x="673" y="152"/>
                      <a:pt x="525" y="2"/>
                      <a:pt x="338"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50" name="Google Shape;550;p6"/>
              <p:cNvSpPr/>
              <p:nvPr/>
            </p:nvSpPr>
            <p:spPr>
              <a:xfrm>
                <a:off x="9587606" y="3797263"/>
                <a:ext cx="15210" cy="15188"/>
              </a:xfrm>
              <a:custGeom>
                <a:rect b="b" l="l" r="r" t="t"/>
                <a:pathLst>
                  <a:path extrusionOk="0" h="675" w="676">
                    <a:moveTo>
                      <a:pt x="337" y="1"/>
                    </a:moveTo>
                    <a:cubicBezTo>
                      <a:pt x="151" y="1"/>
                      <a:pt x="0" y="152"/>
                      <a:pt x="0" y="338"/>
                    </a:cubicBezTo>
                    <a:cubicBezTo>
                      <a:pt x="0" y="525"/>
                      <a:pt x="151" y="675"/>
                      <a:pt x="337" y="675"/>
                    </a:cubicBezTo>
                    <a:cubicBezTo>
                      <a:pt x="526" y="675"/>
                      <a:pt x="676" y="525"/>
                      <a:pt x="676" y="338"/>
                    </a:cubicBezTo>
                    <a:cubicBezTo>
                      <a:pt x="676" y="152"/>
                      <a:pt x="526" y="2"/>
                      <a:pt x="337"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51" name="Google Shape;551;p6"/>
              <p:cNvSpPr/>
              <p:nvPr/>
            </p:nvSpPr>
            <p:spPr>
              <a:xfrm>
                <a:off x="9631728" y="3797263"/>
                <a:ext cx="15188" cy="15188"/>
              </a:xfrm>
              <a:custGeom>
                <a:rect b="b" l="l" r="r" t="t"/>
                <a:pathLst>
                  <a:path extrusionOk="0" h="675" w="675">
                    <a:moveTo>
                      <a:pt x="338" y="1"/>
                    </a:moveTo>
                    <a:cubicBezTo>
                      <a:pt x="153" y="1"/>
                      <a:pt x="1" y="152"/>
                      <a:pt x="1" y="338"/>
                    </a:cubicBezTo>
                    <a:cubicBezTo>
                      <a:pt x="1" y="525"/>
                      <a:pt x="153" y="675"/>
                      <a:pt x="338" y="675"/>
                    </a:cubicBezTo>
                    <a:cubicBezTo>
                      <a:pt x="524" y="675"/>
                      <a:pt x="675" y="525"/>
                      <a:pt x="675" y="338"/>
                    </a:cubicBezTo>
                    <a:cubicBezTo>
                      <a:pt x="675" y="152"/>
                      <a:pt x="526" y="2"/>
                      <a:pt x="338"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52" name="Google Shape;552;p6"/>
              <p:cNvSpPr/>
              <p:nvPr/>
            </p:nvSpPr>
            <p:spPr>
              <a:xfrm>
                <a:off x="9312633" y="3899548"/>
                <a:ext cx="203220" cy="60907"/>
              </a:xfrm>
              <a:custGeom>
                <a:rect b="b" l="l" r="r" t="t"/>
                <a:pathLst>
                  <a:path extrusionOk="0" h="2707" w="9032">
                    <a:moveTo>
                      <a:pt x="0" y="1"/>
                    </a:moveTo>
                    <a:lnTo>
                      <a:pt x="0" y="2707"/>
                    </a:lnTo>
                    <a:lnTo>
                      <a:pt x="9031" y="2707"/>
                    </a:lnTo>
                    <a:lnTo>
                      <a:pt x="9031"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53" name="Google Shape;553;p6"/>
              <p:cNvSpPr/>
              <p:nvPr/>
            </p:nvSpPr>
            <p:spPr>
              <a:xfrm>
                <a:off x="9339161" y="3921666"/>
                <a:ext cx="150165" cy="16650"/>
              </a:xfrm>
              <a:custGeom>
                <a:rect b="b" l="l" r="r" t="t"/>
                <a:pathLst>
                  <a:path extrusionOk="0" h="740" w="6674">
                    <a:moveTo>
                      <a:pt x="1" y="1"/>
                    </a:moveTo>
                    <a:lnTo>
                      <a:pt x="1" y="739"/>
                    </a:lnTo>
                    <a:lnTo>
                      <a:pt x="6674" y="739"/>
                    </a:lnTo>
                    <a:lnTo>
                      <a:pt x="6674" y="1"/>
                    </a:ln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54" name="Google Shape;554;p6"/>
              <p:cNvSpPr/>
              <p:nvPr/>
            </p:nvSpPr>
            <p:spPr>
              <a:xfrm>
                <a:off x="9034466" y="2311926"/>
                <a:ext cx="609682" cy="690503"/>
              </a:xfrm>
              <a:custGeom>
                <a:rect b="b" l="l" r="r" t="t"/>
                <a:pathLst>
                  <a:path extrusionOk="0" h="30689" w="27097">
                    <a:moveTo>
                      <a:pt x="1" y="1"/>
                    </a:moveTo>
                    <a:lnTo>
                      <a:pt x="1" y="30688"/>
                    </a:lnTo>
                    <a:lnTo>
                      <a:pt x="27097" y="30688"/>
                    </a:lnTo>
                    <a:lnTo>
                      <a:pt x="27097" y="6594"/>
                    </a:lnTo>
                    <a:lnTo>
                      <a:pt x="20996" y="1"/>
                    </a:lnTo>
                    <a:close/>
                  </a:path>
                </a:pathLst>
              </a:custGeom>
              <a:solidFill>
                <a:schemeClr val="accent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55" name="Google Shape;555;p6"/>
              <p:cNvSpPr/>
              <p:nvPr/>
            </p:nvSpPr>
            <p:spPr>
              <a:xfrm>
                <a:off x="9506876" y="2311926"/>
                <a:ext cx="137273" cy="148365"/>
              </a:xfrm>
              <a:custGeom>
                <a:rect b="b" l="l" r="r" t="t"/>
                <a:pathLst>
                  <a:path extrusionOk="0" h="6594" w="6101">
                    <a:moveTo>
                      <a:pt x="0" y="1"/>
                    </a:moveTo>
                    <a:lnTo>
                      <a:pt x="0" y="6594"/>
                    </a:lnTo>
                    <a:lnTo>
                      <a:pt x="6101" y="6594"/>
                    </a:lnTo>
                    <a:lnTo>
                      <a:pt x="0"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56" name="Google Shape;556;p6"/>
              <p:cNvSpPr/>
              <p:nvPr/>
            </p:nvSpPr>
            <p:spPr>
              <a:xfrm>
                <a:off x="9100728" y="2413468"/>
                <a:ext cx="342293" cy="19417"/>
              </a:xfrm>
              <a:custGeom>
                <a:rect b="b" l="l" r="r" t="t"/>
                <a:pathLst>
                  <a:path extrusionOk="0" h="863" w="15213">
                    <a:moveTo>
                      <a:pt x="0" y="1"/>
                    </a:moveTo>
                    <a:lnTo>
                      <a:pt x="0" y="862"/>
                    </a:lnTo>
                    <a:lnTo>
                      <a:pt x="15212" y="862"/>
                    </a:lnTo>
                    <a:lnTo>
                      <a:pt x="15212"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57" name="Google Shape;557;p6"/>
              <p:cNvSpPr/>
              <p:nvPr/>
            </p:nvSpPr>
            <p:spPr>
              <a:xfrm>
                <a:off x="9100728" y="2481913"/>
                <a:ext cx="342293" cy="19463"/>
              </a:xfrm>
              <a:custGeom>
                <a:rect b="b" l="l" r="r" t="t"/>
                <a:pathLst>
                  <a:path extrusionOk="0" h="865" w="15213">
                    <a:moveTo>
                      <a:pt x="0" y="1"/>
                    </a:moveTo>
                    <a:lnTo>
                      <a:pt x="0" y="865"/>
                    </a:lnTo>
                    <a:lnTo>
                      <a:pt x="15212" y="865"/>
                    </a:lnTo>
                    <a:lnTo>
                      <a:pt x="15212"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58" name="Google Shape;558;p6"/>
              <p:cNvSpPr/>
              <p:nvPr/>
            </p:nvSpPr>
            <p:spPr>
              <a:xfrm>
                <a:off x="9100728" y="2550381"/>
                <a:ext cx="488318" cy="19417"/>
              </a:xfrm>
              <a:custGeom>
                <a:rect b="b" l="l" r="r" t="t"/>
                <a:pathLst>
                  <a:path extrusionOk="0" h="863" w="21703">
                    <a:moveTo>
                      <a:pt x="0" y="1"/>
                    </a:moveTo>
                    <a:lnTo>
                      <a:pt x="0" y="862"/>
                    </a:lnTo>
                    <a:lnTo>
                      <a:pt x="21703" y="862"/>
                    </a:lnTo>
                    <a:lnTo>
                      <a:pt x="21703"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59" name="Google Shape;559;p6"/>
              <p:cNvSpPr/>
              <p:nvPr/>
            </p:nvSpPr>
            <p:spPr>
              <a:xfrm>
                <a:off x="9100728" y="2618826"/>
                <a:ext cx="488318" cy="19417"/>
              </a:xfrm>
              <a:custGeom>
                <a:rect b="b" l="l" r="r" t="t"/>
                <a:pathLst>
                  <a:path extrusionOk="0" h="863" w="21703">
                    <a:moveTo>
                      <a:pt x="0" y="1"/>
                    </a:moveTo>
                    <a:lnTo>
                      <a:pt x="0" y="862"/>
                    </a:lnTo>
                    <a:lnTo>
                      <a:pt x="21703" y="862"/>
                    </a:lnTo>
                    <a:lnTo>
                      <a:pt x="21703"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60" name="Google Shape;560;p6"/>
              <p:cNvSpPr/>
              <p:nvPr/>
            </p:nvSpPr>
            <p:spPr>
              <a:xfrm>
                <a:off x="9100728" y="2687271"/>
                <a:ext cx="488318" cy="19417"/>
              </a:xfrm>
              <a:custGeom>
                <a:rect b="b" l="l" r="r" t="t"/>
                <a:pathLst>
                  <a:path extrusionOk="0" h="863" w="21703">
                    <a:moveTo>
                      <a:pt x="0" y="1"/>
                    </a:moveTo>
                    <a:lnTo>
                      <a:pt x="0" y="862"/>
                    </a:lnTo>
                    <a:lnTo>
                      <a:pt x="21703" y="862"/>
                    </a:lnTo>
                    <a:lnTo>
                      <a:pt x="21703"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61" name="Google Shape;561;p6"/>
              <p:cNvSpPr/>
              <p:nvPr/>
            </p:nvSpPr>
            <p:spPr>
              <a:xfrm>
                <a:off x="9100728" y="2755738"/>
                <a:ext cx="488318" cy="19417"/>
              </a:xfrm>
              <a:custGeom>
                <a:rect b="b" l="l" r="r" t="t"/>
                <a:pathLst>
                  <a:path extrusionOk="0" h="863" w="21703">
                    <a:moveTo>
                      <a:pt x="0" y="1"/>
                    </a:moveTo>
                    <a:lnTo>
                      <a:pt x="0" y="862"/>
                    </a:lnTo>
                    <a:lnTo>
                      <a:pt x="21703" y="862"/>
                    </a:lnTo>
                    <a:lnTo>
                      <a:pt x="21703"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62" name="Google Shape;562;p6"/>
              <p:cNvSpPr/>
              <p:nvPr/>
            </p:nvSpPr>
            <p:spPr>
              <a:xfrm>
                <a:off x="9100728" y="2824183"/>
                <a:ext cx="488318" cy="19417"/>
              </a:xfrm>
              <a:custGeom>
                <a:rect b="b" l="l" r="r" t="t"/>
                <a:pathLst>
                  <a:path extrusionOk="0" h="863" w="21703">
                    <a:moveTo>
                      <a:pt x="0" y="1"/>
                    </a:moveTo>
                    <a:lnTo>
                      <a:pt x="0" y="862"/>
                    </a:lnTo>
                    <a:lnTo>
                      <a:pt x="21703" y="862"/>
                    </a:lnTo>
                    <a:lnTo>
                      <a:pt x="21703"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63" name="Google Shape;563;p6"/>
              <p:cNvSpPr/>
              <p:nvPr/>
            </p:nvSpPr>
            <p:spPr>
              <a:xfrm>
                <a:off x="9100728" y="2892628"/>
                <a:ext cx="488318" cy="19417"/>
              </a:xfrm>
              <a:custGeom>
                <a:rect b="b" l="l" r="r" t="t"/>
                <a:pathLst>
                  <a:path extrusionOk="0" h="863" w="21703">
                    <a:moveTo>
                      <a:pt x="0" y="1"/>
                    </a:moveTo>
                    <a:lnTo>
                      <a:pt x="0" y="862"/>
                    </a:lnTo>
                    <a:lnTo>
                      <a:pt x="21703" y="862"/>
                    </a:lnTo>
                    <a:lnTo>
                      <a:pt x="21703"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64" name="Google Shape;564;p6"/>
              <p:cNvSpPr/>
              <p:nvPr/>
            </p:nvSpPr>
            <p:spPr>
              <a:xfrm>
                <a:off x="6493383" y="3609546"/>
                <a:ext cx="670410" cy="426938"/>
              </a:xfrm>
              <a:custGeom>
                <a:rect b="b" l="l" r="r" t="t"/>
                <a:pathLst>
                  <a:path extrusionOk="0" h="18975" w="29796">
                    <a:moveTo>
                      <a:pt x="1" y="1"/>
                    </a:moveTo>
                    <a:lnTo>
                      <a:pt x="1" y="18975"/>
                    </a:lnTo>
                    <a:lnTo>
                      <a:pt x="29795" y="18975"/>
                    </a:lnTo>
                    <a:lnTo>
                      <a:pt x="29795" y="1"/>
                    </a:ln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65" name="Google Shape;565;p6"/>
              <p:cNvSpPr/>
              <p:nvPr/>
            </p:nvSpPr>
            <p:spPr>
              <a:xfrm>
                <a:off x="6493383" y="3609546"/>
                <a:ext cx="670410" cy="286605"/>
              </a:xfrm>
              <a:custGeom>
                <a:rect b="b" l="l" r="r" t="t"/>
                <a:pathLst>
                  <a:path extrusionOk="0" h="12738" w="29796">
                    <a:moveTo>
                      <a:pt x="1" y="1"/>
                    </a:moveTo>
                    <a:lnTo>
                      <a:pt x="14900" y="12737"/>
                    </a:lnTo>
                    <a:lnTo>
                      <a:pt x="29795"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66" name="Google Shape;566;p6"/>
              <p:cNvSpPr/>
              <p:nvPr/>
            </p:nvSpPr>
            <p:spPr>
              <a:xfrm>
                <a:off x="6493383" y="3739371"/>
                <a:ext cx="329175" cy="297113"/>
              </a:xfrm>
              <a:custGeom>
                <a:rect b="b" l="l" r="r" t="t"/>
                <a:pathLst>
                  <a:path extrusionOk="0" h="13205" w="14630">
                    <a:moveTo>
                      <a:pt x="13722" y="1"/>
                    </a:moveTo>
                    <a:cubicBezTo>
                      <a:pt x="13585" y="1"/>
                      <a:pt x="13444" y="50"/>
                      <a:pt x="13316" y="168"/>
                    </a:cubicBezTo>
                    <a:cubicBezTo>
                      <a:pt x="8877" y="4239"/>
                      <a:pt x="4441" y="8308"/>
                      <a:pt x="1" y="12379"/>
                    </a:cubicBezTo>
                    <a:lnTo>
                      <a:pt x="1" y="13205"/>
                    </a:lnTo>
                    <a:lnTo>
                      <a:pt x="903" y="13205"/>
                    </a:lnTo>
                    <a:cubicBezTo>
                      <a:pt x="5328" y="9144"/>
                      <a:pt x="9752" y="5089"/>
                      <a:pt x="14178" y="1028"/>
                    </a:cubicBezTo>
                    <a:cubicBezTo>
                      <a:pt x="14629" y="614"/>
                      <a:pt x="14205" y="1"/>
                      <a:pt x="13722" y="1"/>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67" name="Google Shape;567;p6"/>
              <p:cNvSpPr/>
              <p:nvPr/>
            </p:nvSpPr>
            <p:spPr>
              <a:xfrm>
                <a:off x="6866816" y="3386143"/>
                <a:ext cx="505282" cy="460350"/>
              </a:xfrm>
              <a:custGeom>
                <a:rect b="b" l="l" r="r" t="t"/>
                <a:pathLst>
                  <a:path extrusionOk="0" h="20460" w="22457">
                    <a:moveTo>
                      <a:pt x="11226" y="2319"/>
                    </a:moveTo>
                    <a:cubicBezTo>
                      <a:pt x="13251" y="2319"/>
                      <a:pt x="15275" y="3090"/>
                      <a:pt x="16820" y="4634"/>
                    </a:cubicBezTo>
                    <a:cubicBezTo>
                      <a:pt x="19910" y="7726"/>
                      <a:pt x="19910" y="12734"/>
                      <a:pt x="16820" y="15821"/>
                    </a:cubicBezTo>
                    <a:cubicBezTo>
                      <a:pt x="15275" y="17366"/>
                      <a:pt x="13250" y="18138"/>
                      <a:pt x="11225" y="18138"/>
                    </a:cubicBezTo>
                    <a:cubicBezTo>
                      <a:pt x="9201" y="18138"/>
                      <a:pt x="7177" y="17367"/>
                      <a:pt x="5633" y="15822"/>
                    </a:cubicBezTo>
                    <a:cubicBezTo>
                      <a:pt x="2546" y="12734"/>
                      <a:pt x="2546" y="7726"/>
                      <a:pt x="5633" y="4634"/>
                    </a:cubicBezTo>
                    <a:cubicBezTo>
                      <a:pt x="7178" y="3090"/>
                      <a:pt x="9202" y="2319"/>
                      <a:pt x="11226" y="2319"/>
                    </a:cubicBezTo>
                    <a:close/>
                    <a:moveTo>
                      <a:pt x="11226" y="0"/>
                    </a:moveTo>
                    <a:cubicBezTo>
                      <a:pt x="8608" y="0"/>
                      <a:pt x="5991" y="998"/>
                      <a:pt x="3994" y="2995"/>
                    </a:cubicBezTo>
                    <a:cubicBezTo>
                      <a:pt x="0" y="6991"/>
                      <a:pt x="0" y="13467"/>
                      <a:pt x="3994" y="17463"/>
                    </a:cubicBezTo>
                    <a:cubicBezTo>
                      <a:pt x="5991" y="19461"/>
                      <a:pt x="8610" y="20459"/>
                      <a:pt x="11228" y="20459"/>
                    </a:cubicBezTo>
                    <a:cubicBezTo>
                      <a:pt x="13846" y="20459"/>
                      <a:pt x="16465" y="19461"/>
                      <a:pt x="18462" y="17463"/>
                    </a:cubicBezTo>
                    <a:cubicBezTo>
                      <a:pt x="22457" y="13470"/>
                      <a:pt x="22457" y="6991"/>
                      <a:pt x="18462" y="2997"/>
                    </a:cubicBezTo>
                    <a:cubicBezTo>
                      <a:pt x="16463" y="999"/>
                      <a:pt x="13844" y="0"/>
                      <a:pt x="11226" y="0"/>
                    </a:cubicBezTo>
                    <a:close/>
                  </a:path>
                </a:pathLst>
              </a:custGeom>
              <a:solidFill>
                <a:schemeClr val="accen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68" name="Google Shape;568;p6"/>
              <p:cNvSpPr/>
              <p:nvPr/>
            </p:nvSpPr>
            <p:spPr>
              <a:xfrm>
                <a:off x="6924078" y="3438298"/>
                <a:ext cx="390735" cy="355972"/>
              </a:xfrm>
              <a:custGeom>
                <a:rect b="b" l="l" r="r" t="t"/>
                <a:pathLst>
                  <a:path extrusionOk="0" h="15821" w="17366">
                    <a:moveTo>
                      <a:pt x="8681" y="1"/>
                    </a:moveTo>
                    <a:cubicBezTo>
                      <a:pt x="6657" y="1"/>
                      <a:pt x="4633" y="772"/>
                      <a:pt x="3088" y="2316"/>
                    </a:cubicBezTo>
                    <a:cubicBezTo>
                      <a:pt x="1" y="5408"/>
                      <a:pt x="1" y="10416"/>
                      <a:pt x="3088" y="13504"/>
                    </a:cubicBezTo>
                    <a:cubicBezTo>
                      <a:pt x="4632" y="15049"/>
                      <a:pt x="6656" y="15820"/>
                      <a:pt x="8680" y="15820"/>
                    </a:cubicBezTo>
                    <a:cubicBezTo>
                      <a:pt x="10705" y="15820"/>
                      <a:pt x="12730" y="15048"/>
                      <a:pt x="14275" y="13503"/>
                    </a:cubicBezTo>
                    <a:cubicBezTo>
                      <a:pt x="17365" y="10416"/>
                      <a:pt x="17365" y="5408"/>
                      <a:pt x="14275" y="2316"/>
                    </a:cubicBezTo>
                    <a:cubicBezTo>
                      <a:pt x="12730" y="772"/>
                      <a:pt x="10706" y="1"/>
                      <a:pt x="8681" y="1"/>
                    </a:cubicBez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69" name="Google Shape;569;p6"/>
              <p:cNvSpPr/>
              <p:nvPr/>
            </p:nvSpPr>
            <p:spPr>
              <a:xfrm>
                <a:off x="7225241" y="3722136"/>
                <a:ext cx="226418" cy="226372"/>
              </a:xfrm>
              <a:custGeom>
                <a:rect b="b" l="l" r="r" t="t"/>
                <a:pathLst>
                  <a:path extrusionOk="0" h="10061" w="10063">
                    <a:moveTo>
                      <a:pt x="1782" y="0"/>
                    </a:moveTo>
                    <a:lnTo>
                      <a:pt x="1" y="1781"/>
                    </a:lnTo>
                    <a:lnTo>
                      <a:pt x="8282" y="10061"/>
                    </a:lnTo>
                    <a:lnTo>
                      <a:pt x="10063" y="8281"/>
                    </a:lnTo>
                    <a:lnTo>
                      <a:pt x="1782" y="0"/>
                    </a:lnTo>
                    <a:close/>
                  </a:path>
                </a:pathLst>
              </a:custGeom>
              <a:solidFill>
                <a:schemeClr val="accen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70" name="Google Shape;570;p6"/>
              <p:cNvSpPr/>
              <p:nvPr/>
            </p:nvSpPr>
            <p:spPr>
              <a:xfrm>
                <a:off x="7371423" y="3868341"/>
                <a:ext cx="80235" cy="80168"/>
              </a:xfrm>
              <a:custGeom>
                <a:rect b="b" l="l" r="r" t="t"/>
                <a:pathLst>
                  <a:path extrusionOk="0" h="3563" w="3566">
                    <a:moveTo>
                      <a:pt x="1785" y="0"/>
                    </a:moveTo>
                    <a:lnTo>
                      <a:pt x="1" y="1783"/>
                    </a:lnTo>
                    <a:lnTo>
                      <a:pt x="1785" y="3563"/>
                    </a:lnTo>
                    <a:lnTo>
                      <a:pt x="3566" y="1783"/>
                    </a:lnTo>
                    <a:lnTo>
                      <a:pt x="1785" y="0"/>
                    </a:ln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71" name="Google Shape;571;p6"/>
              <p:cNvSpPr/>
              <p:nvPr/>
            </p:nvSpPr>
            <p:spPr>
              <a:xfrm>
                <a:off x="7013088" y="3518848"/>
                <a:ext cx="212648" cy="190035"/>
              </a:xfrm>
              <a:custGeom>
                <a:rect b="b" l="l" r="r" t="t"/>
                <a:pathLst>
                  <a:path extrusionOk="0" h="8446" w="9451">
                    <a:moveTo>
                      <a:pt x="4726" y="1"/>
                    </a:moveTo>
                    <a:cubicBezTo>
                      <a:pt x="3911" y="1"/>
                      <a:pt x="3251" y="661"/>
                      <a:pt x="3251" y="1474"/>
                    </a:cubicBezTo>
                    <a:cubicBezTo>
                      <a:pt x="3251" y="1778"/>
                      <a:pt x="3343" y="2062"/>
                      <a:pt x="3503" y="2296"/>
                    </a:cubicBezTo>
                    <a:cubicBezTo>
                      <a:pt x="3299" y="2458"/>
                      <a:pt x="3113" y="2659"/>
                      <a:pt x="2953" y="2892"/>
                    </a:cubicBezTo>
                    <a:cubicBezTo>
                      <a:pt x="2359" y="2519"/>
                      <a:pt x="1766" y="2146"/>
                      <a:pt x="1172" y="1774"/>
                    </a:cubicBezTo>
                    <a:cubicBezTo>
                      <a:pt x="1125" y="1745"/>
                      <a:pt x="1080" y="1732"/>
                      <a:pt x="1037" y="1732"/>
                    </a:cubicBezTo>
                    <a:cubicBezTo>
                      <a:pt x="812" y="1732"/>
                      <a:pt x="666" y="2077"/>
                      <a:pt x="906" y="2228"/>
                    </a:cubicBezTo>
                    <a:cubicBezTo>
                      <a:pt x="1501" y="2602"/>
                      <a:pt x="2096" y="2974"/>
                      <a:pt x="2691" y="3348"/>
                    </a:cubicBezTo>
                    <a:cubicBezTo>
                      <a:pt x="2483" y="3785"/>
                      <a:pt x="2355" y="4293"/>
                      <a:pt x="2330" y="4840"/>
                    </a:cubicBezTo>
                    <a:cubicBezTo>
                      <a:pt x="1665" y="4771"/>
                      <a:pt x="1001" y="4701"/>
                      <a:pt x="337" y="4633"/>
                    </a:cubicBezTo>
                    <a:cubicBezTo>
                      <a:pt x="326" y="4631"/>
                      <a:pt x="315" y="4631"/>
                      <a:pt x="305" y="4631"/>
                    </a:cubicBezTo>
                    <a:cubicBezTo>
                      <a:pt x="1" y="4631"/>
                      <a:pt x="13" y="5124"/>
                      <a:pt x="337" y="5158"/>
                    </a:cubicBezTo>
                    <a:lnTo>
                      <a:pt x="2338" y="5367"/>
                    </a:lnTo>
                    <a:cubicBezTo>
                      <a:pt x="2374" y="5839"/>
                      <a:pt x="2490" y="6281"/>
                      <a:pt x="2663" y="6670"/>
                    </a:cubicBezTo>
                    <a:lnTo>
                      <a:pt x="1238" y="8001"/>
                    </a:lnTo>
                    <a:cubicBezTo>
                      <a:pt x="1045" y="8181"/>
                      <a:pt x="1227" y="8446"/>
                      <a:pt x="1434" y="8446"/>
                    </a:cubicBezTo>
                    <a:cubicBezTo>
                      <a:pt x="1494" y="8446"/>
                      <a:pt x="1555" y="8424"/>
                      <a:pt x="1610" y="8372"/>
                    </a:cubicBezTo>
                    <a:cubicBezTo>
                      <a:pt x="2049" y="7963"/>
                      <a:pt x="2488" y="7554"/>
                      <a:pt x="2927" y="7146"/>
                    </a:cubicBezTo>
                    <a:cubicBezTo>
                      <a:pt x="3366" y="7806"/>
                      <a:pt x="4010" y="8223"/>
                      <a:pt x="4726" y="8223"/>
                    </a:cubicBezTo>
                    <a:cubicBezTo>
                      <a:pt x="5442" y="8223"/>
                      <a:pt x="6084" y="7806"/>
                      <a:pt x="6525" y="7146"/>
                    </a:cubicBezTo>
                    <a:cubicBezTo>
                      <a:pt x="6963" y="7555"/>
                      <a:pt x="7401" y="7965"/>
                      <a:pt x="7841" y="8372"/>
                    </a:cubicBezTo>
                    <a:cubicBezTo>
                      <a:pt x="7896" y="8424"/>
                      <a:pt x="7957" y="8446"/>
                      <a:pt x="8017" y="8446"/>
                    </a:cubicBezTo>
                    <a:cubicBezTo>
                      <a:pt x="8224" y="8446"/>
                      <a:pt x="8407" y="8181"/>
                      <a:pt x="8214" y="8001"/>
                    </a:cubicBezTo>
                    <a:lnTo>
                      <a:pt x="6787" y="6671"/>
                    </a:lnTo>
                    <a:cubicBezTo>
                      <a:pt x="6963" y="6282"/>
                      <a:pt x="7077" y="5841"/>
                      <a:pt x="7114" y="5367"/>
                    </a:cubicBezTo>
                    <a:lnTo>
                      <a:pt x="9114" y="5158"/>
                    </a:lnTo>
                    <a:cubicBezTo>
                      <a:pt x="9438" y="5123"/>
                      <a:pt x="9451" y="4630"/>
                      <a:pt x="9146" y="4630"/>
                    </a:cubicBezTo>
                    <a:cubicBezTo>
                      <a:pt x="9136" y="4630"/>
                      <a:pt x="9125" y="4630"/>
                      <a:pt x="9114" y="4631"/>
                    </a:cubicBezTo>
                    <a:cubicBezTo>
                      <a:pt x="8450" y="4701"/>
                      <a:pt x="7785" y="4768"/>
                      <a:pt x="7121" y="4838"/>
                    </a:cubicBezTo>
                    <a:cubicBezTo>
                      <a:pt x="7096" y="4292"/>
                      <a:pt x="6967" y="3784"/>
                      <a:pt x="6760" y="3348"/>
                    </a:cubicBezTo>
                    <a:cubicBezTo>
                      <a:pt x="7356" y="2974"/>
                      <a:pt x="7951" y="2602"/>
                      <a:pt x="8546" y="2228"/>
                    </a:cubicBezTo>
                    <a:cubicBezTo>
                      <a:pt x="8786" y="2077"/>
                      <a:pt x="8640" y="1732"/>
                      <a:pt x="8415" y="1732"/>
                    </a:cubicBezTo>
                    <a:cubicBezTo>
                      <a:pt x="8372" y="1732"/>
                      <a:pt x="8326" y="1745"/>
                      <a:pt x="8279" y="1774"/>
                    </a:cubicBezTo>
                    <a:cubicBezTo>
                      <a:pt x="7685" y="2146"/>
                      <a:pt x="7091" y="2519"/>
                      <a:pt x="6498" y="2892"/>
                    </a:cubicBezTo>
                    <a:cubicBezTo>
                      <a:pt x="6337" y="2661"/>
                      <a:pt x="6154" y="2458"/>
                      <a:pt x="5948" y="2296"/>
                    </a:cubicBezTo>
                    <a:cubicBezTo>
                      <a:pt x="6107" y="2062"/>
                      <a:pt x="6200" y="1778"/>
                      <a:pt x="6200" y="1474"/>
                    </a:cubicBezTo>
                    <a:cubicBezTo>
                      <a:pt x="6200" y="661"/>
                      <a:pt x="5539" y="1"/>
                      <a:pt x="4726"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72" name="Google Shape;572;p6"/>
              <p:cNvSpPr/>
              <p:nvPr/>
            </p:nvSpPr>
            <p:spPr>
              <a:xfrm>
                <a:off x="6559016" y="2352763"/>
                <a:ext cx="645502" cy="731115"/>
              </a:xfrm>
              <a:custGeom>
                <a:rect b="b" l="l" r="r" t="t"/>
                <a:pathLst>
                  <a:path extrusionOk="0" h="32494" w="28689">
                    <a:moveTo>
                      <a:pt x="0" y="0"/>
                    </a:moveTo>
                    <a:lnTo>
                      <a:pt x="0" y="32493"/>
                    </a:lnTo>
                    <a:lnTo>
                      <a:pt x="28689" y="32493"/>
                    </a:lnTo>
                    <a:lnTo>
                      <a:pt x="28689" y="6980"/>
                    </a:lnTo>
                    <a:lnTo>
                      <a:pt x="22230" y="0"/>
                    </a:lnTo>
                    <a:close/>
                  </a:path>
                </a:pathLst>
              </a:custGeom>
              <a:solidFill>
                <a:schemeClr val="accent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73" name="Google Shape;573;p6"/>
              <p:cNvSpPr/>
              <p:nvPr/>
            </p:nvSpPr>
            <p:spPr>
              <a:xfrm>
                <a:off x="7059168" y="2352763"/>
                <a:ext cx="145350" cy="157050"/>
              </a:xfrm>
              <a:custGeom>
                <a:rect b="b" l="l" r="r" t="t"/>
                <a:pathLst>
                  <a:path extrusionOk="0" h="6980" w="6460">
                    <a:moveTo>
                      <a:pt x="1" y="0"/>
                    </a:moveTo>
                    <a:lnTo>
                      <a:pt x="1" y="6980"/>
                    </a:lnTo>
                    <a:lnTo>
                      <a:pt x="6460" y="6980"/>
                    </a:lnTo>
                    <a:lnTo>
                      <a:pt x="1"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74" name="Google Shape;574;p6"/>
              <p:cNvSpPr/>
              <p:nvPr/>
            </p:nvSpPr>
            <p:spPr>
              <a:xfrm>
                <a:off x="6629193" y="2460268"/>
                <a:ext cx="362385" cy="20520"/>
              </a:xfrm>
              <a:custGeom>
                <a:rect b="b" l="l" r="r" t="t"/>
                <a:pathLst>
                  <a:path extrusionOk="0" h="912" w="16106">
                    <a:moveTo>
                      <a:pt x="0" y="1"/>
                    </a:moveTo>
                    <a:lnTo>
                      <a:pt x="0" y="912"/>
                    </a:lnTo>
                    <a:lnTo>
                      <a:pt x="16105" y="912"/>
                    </a:lnTo>
                    <a:lnTo>
                      <a:pt x="16105"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75" name="Google Shape;575;p6"/>
              <p:cNvSpPr/>
              <p:nvPr/>
            </p:nvSpPr>
            <p:spPr>
              <a:xfrm>
                <a:off x="6629193" y="2532741"/>
                <a:ext cx="362385" cy="20542"/>
              </a:xfrm>
              <a:custGeom>
                <a:rect b="b" l="l" r="r" t="t"/>
                <a:pathLst>
                  <a:path extrusionOk="0" h="913" w="16106">
                    <a:moveTo>
                      <a:pt x="0" y="0"/>
                    </a:moveTo>
                    <a:lnTo>
                      <a:pt x="0" y="913"/>
                    </a:lnTo>
                    <a:lnTo>
                      <a:pt x="16105" y="913"/>
                    </a:lnTo>
                    <a:lnTo>
                      <a:pt x="16105"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76" name="Google Shape;576;p6"/>
              <p:cNvSpPr/>
              <p:nvPr/>
            </p:nvSpPr>
            <p:spPr>
              <a:xfrm>
                <a:off x="6629193" y="2605213"/>
                <a:ext cx="517005" cy="20542"/>
              </a:xfrm>
              <a:custGeom>
                <a:rect b="b" l="l" r="r" t="t"/>
                <a:pathLst>
                  <a:path extrusionOk="0" h="913" w="22978">
                    <a:moveTo>
                      <a:pt x="0" y="0"/>
                    </a:moveTo>
                    <a:lnTo>
                      <a:pt x="0" y="912"/>
                    </a:lnTo>
                    <a:lnTo>
                      <a:pt x="22977" y="912"/>
                    </a:lnTo>
                    <a:lnTo>
                      <a:pt x="22977"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77" name="Google Shape;577;p6"/>
              <p:cNvSpPr/>
              <p:nvPr/>
            </p:nvSpPr>
            <p:spPr>
              <a:xfrm>
                <a:off x="6629193" y="2677686"/>
                <a:ext cx="517005" cy="20565"/>
              </a:xfrm>
              <a:custGeom>
                <a:rect b="b" l="l" r="r" t="t"/>
                <a:pathLst>
                  <a:path extrusionOk="0" h="914" w="22978">
                    <a:moveTo>
                      <a:pt x="0" y="1"/>
                    </a:moveTo>
                    <a:lnTo>
                      <a:pt x="0" y="913"/>
                    </a:lnTo>
                    <a:lnTo>
                      <a:pt x="22977" y="913"/>
                    </a:lnTo>
                    <a:lnTo>
                      <a:pt x="22977"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78" name="Google Shape;578;p6"/>
              <p:cNvSpPr/>
              <p:nvPr/>
            </p:nvSpPr>
            <p:spPr>
              <a:xfrm>
                <a:off x="6629193" y="2750181"/>
                <a:ext cx="517005" cy="20542"/>
              </a:xfrm>
              <a:custGeom>
                <a:rect b="b" l="l" r="r" t="t"/>
                <a:pathLst>
                  <a:path extrusionOk="0" h="913" w="22978">
                    <a:moveTo>
                      <a:pt x="0" y="1"/>
                    </a:moveTo>
                    <a:lnTo>
                      <a:pt x="0" y="913"/>
                    </a:lnTo>
                    <a:lnTo>
                      <a:pt x="22977" y="913"/>
                    </a:lnTo>
                    <a:lnTo>
                      <a:pt x="22977"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79" name="Google Shape;579;p6"/>
              <p:cNvSpPr/>
              <p:nvPr/>
            </p:nvSpPr>
            <p:spPr>
              <a:xfrm>
                <a:off x="6629193" y="2822653"/>
                <a:ext cx="517005" cy="20542"/>
              </a:xfrm>
              <a:custGeom>
                <a:rect b="b" l="l" r="r" t="t"/>
                <a:pathLst>
                  <a:path extrusionOk="0" h="913" w="22978">
                    <a:moveTo>
                      <a:pt x="0" y="0"/>
                    </a:moveTo>
                    <a:lnTo>
                      <a:pt x="0" y="912"/>
                    </a:lnTo>
                    <a:lnTo>
                      <a:pt x="22977" y="912"/>
                    </a:lnTo>
                    <a:lnTo>
                      <a:pt x="22977"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80" name="Google Shape;580;p6"/>
              <p:cNvSpPr/>
              <p:nvPr/>
            </p:nvSpPr>
            <p:spPr>
              <a:xfrm>
                <a:off x="6629193" y="2895103"/>
                <a:ext cx="517005" cy="20542"/>
              </a:xfrm>
              <a:custGeom>
                <a:rect b="b" l="l" r="r" t="t"/>
                <a:pathLst>
                  <a:path extrusionOk="0" h="913" w="22978">
                    <a:moveTo>
                      <a:pt x="0" y="1"/>
                    </a:moveTo>
                    <a:lnTo>
                      <a:pt x="0" y="913"/>
                    </a:lnTo>
                    <a:lnTo>
                      <a:pt x="22977" y="913"/>
                    </a:lnTo>
                    <a:lnTo>
                      <a:pt x="22977"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81" name="Google Shape;581;p6"/>
              <p:cNvSpPr/>
              <p:nvPr/>
            </p:nvSpPr>
            <p:spPr>
              <a:xfrm>
                <a:off x="6629193" y="2967598"/>
                <a:ext cx="517005" cy="20542"/>
              </a:xfrm>
              <a:custGeom>
                <a:rect b="b" l="l" r="r" t="t"/>
                <a:pathLst>
                  <a:path extrusionOk="0" h="913" w="22978">
                    <a:moveTo>
                      <a:pt x="0" y="1"/>
                    </a:moveTo>
                    <a:lnTo>
                      <a:pt x="0" y="913"/>
                    </a:lnTo>
                    <a:lnTo>
                      <a:pt x="22977" y="913"/>
                    </a:lnTo>
                    <a:lnTo>
                      <a:pt x="22977"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82" name="Google Shape;582;p6"/>
              <p:cNvSpPr/>
              <p:nvPr/>
            </p:nvSpPr>
            <p:spPr>
              <a:xfrm>
                <a:off x="7757748" y="2175298"/>
                <a:ext cx="580973" cy="416723"/>
              </a:xfrm>
              <a:custGeom>
                <a:rect b="b" l="l" r="r" t="t"/>
                <a:pathLst>
                  <a:path extrusionOk="0" h="18521" w="25821">
                    <a:moveTo>
                      <a:pt x="12910" y="0"/>
                    </a:moveTo>
                    <a:cubicBezTo>
                      <a:pt x="12051" y="0"/>
                      <a:pt x="11192" y="480"/>
                      <a:pt x="10541" y="1439"/>
                    </a:cubicBezTo>
                    <a:lnTo>
                      <a:pt x="1303" y="15034"/>
                    </a:lnTo>
                    <a:cubicBezTo>
                      <a:pt x="0" y="16952"/>
                      <a:pt x="831" y="18521"/>
                      <a:pt x="3150" y="18521"/>
                    </a:cubicBezTo>
                    <a:lnTo>
                      <a:pt x="22669" y="18521"/>
                    </a:lnTo>
                    <a:cubicBezTo>
                      <a:pt x="24988" y="18521"/>
                      <a:pt x="25820" y="16951"/>
                      <a:pt x="24517" y="15034"/>
                    </a:cubicBezTo>
                    <a:lnTo>
                      <a:pt x="15279" y="1439"/>
                    </a:lnTo>
                    <a:cubicBezTo>
                      <a:pt x="14628" y="480"/>
                      <a:pt x="13769" y="0"/>
                      <a:pt x="12910"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83" name="Google Shape;583;p6"/>
              <p:cNvSpPr/>
              <p:nvPr/>
            </p:nvSpPr>
            <p:spPr>
              <a:xfrm>
                <a:off x="8034003" y="2175276"/>
                <a:ext cx="304718" cy="416745"/>
              </a:xfrm>
              <a:custGeom>
                <a:rect b="b" l="l" r="r" t="t"/>
                <a:pathLst>
                  <a:path extrusionOk="0" h="18522" w="13543">
                    <a:moveTo>
                      <a:pt x="631" y="1"/>
                    </a:moveTo>
                    <a:cubicBezTo>
                      <a:pt x="420" y="1"/>
                      <a:pt x="208" y="30"/>
                      <a:pt x="0" y="88"/>
                    </a:cubicBezTo>
                    <a:cubicBezTo>
                      <a:pt x="636" y="268"/>
                      <a:pt x="1244" y="716"/>
                      <a:pt x="1736" y="1440"/>
                    </a:cubicBezTo>
                    <a:lnTo>
                      <a:pt x="10973" y="15035"/>
                    </a:lnTo>
                    <a:cubicBezTo>
                      <a:pt x="12277" y="16953"/>
                      <a:pt x="11444" y="18522"/>
                      <a:pt x="9127" y="18522"/>
                    </a:cubicBezTo>
                    <a:lnTo>
                      <a:pt x="10391" y="18522"/>
                    </a:lnTo>
                    <a:cubicBezTo>
                      <a:pt x="12710" y="18522"/>
                      <a:pt x="13542" y="16953"/>
                      <a:pt x="12239" y="15035"/>
                    </a:cubicBezTo>
                    <a:lnTo>
                      <a:pt x="3001" y="1440"/>
                    </a:lnTo>
                    <a:cubicBezTo>
                      <a:pt x="2349" y="480"/>
                      <a:pt x="1490" y="1"/>
                      <a:pt x="631"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84" name="Google Shape;584;p6"/>
              <p:cNvSpPr/>
              <p:nvPr/>
            </p:nvSpPr>
            <p:spPr>
              <a:xfrm>
                <a:off x="8029031" y="2278866"/>
                <a:ext cx="38385" cy="207540"/>
              </a:xfrm>
              <a:custGeom>
                <a:rect b="b" l="l" r="r" t="t"/>
                <a:pathLst>
                  <a:path extrusionOk="0" h="9224" w="1706">
                    <a:moveTo>
                      <a:pt x="853" y="1"/>
                    </a:moveTo>
                    <a:cubicBezTo>
                      <a:pt x="382" y="1"/>
                      <a:pt x="1" y="383"/>
                      <a:pt x="1" y="855"/>
                    </a:cubicBezTo>
                    <a:lnTo>
                      <a:pt x="1" y="8371"/>
                    </a:lnTo>
                    <a:cubicBezTo>
                      <a:pt x="1" y="8843"/>
                      <a:pt x="382" y="9224"/>
                      <a:pt x="853" y="9224"/>
                    </a:cubicBezTo>
                    <a:cubicBezTo>
                      <a:pt x="1323" y="9224"/>
                      <a:pt x="1706" y="8843"/>
                      <a:pt x="1706" y="8371"/>
                    </a:cubicBezTo>
                    <a:lnTo>
                      <a:pt x="1706" y="855"/>
                    </a:lnTo>
                    <a:cubicBezTo>
                      <a:pt x="1706" y="383"/>
                      <a:pt x="1325" y="1"/>
                      <a:pt x="853"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85" name="Google Shape;585;p6"/>
              <p:cNvSpPr/>
              <p:nvPr/>
            </p:nvSpPr>
            <p:spPr>
              <a:xfrm>
                <a:off x="8029031" y="2503776"/>
                <a:ext cx="38385" cy="38430"/>
              </a:xfrm>
              <a:custGeom>
                <a:rect b="b" l="l" r="r" t="t"/>
                <a:pathLst>
                  <a:path extrusionOk="0" h="1708" w="1706">
                    <a:moveTo>
                      <a:pt x="853" y="1"/>
                    </a:moveTo>
                    <a:cubicBezTo>
                      <a:pt x="382" y="1"/>
                      <a:pt x="1" y="383"/>
                      <a:pt x="1" y="853"/>
                    </a:cubicBezTo>
                    <a:cubicBezTo>
                      <a:pt x="1" y="1325"/>
                      <a:pt x="382" y="1707"/>
                      <a:pt x="853" y="1707"/>
                    </a:cubicBezTo>
                    <a:cubicBezTo>
                      <a:pt x="1323" y="1707"/>
                      <a:pt x="1706" y="1325"/>
                      <a:pt x="1706" y="853"/>
                    </a:cubicBezTo>
                    <a:cubicBezTo>
                      <a:pt x="1706" y="382"/>
                      <a:pt x="1325" y="1"/>
                      <a:pt x="853"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86" name="Google Shape;586;p6"/>
              <p:cNvSpPr/>
              <p:nvPr/>
            </p:nvSpPr>
            <p:spPr>
              <a:xfrm>
                <a:off x="6836913" y="3739371"/>
                <a:ext cx="326880" cy="297113"/>
              </a:xfrm>
              <a:custGeom>
                <a:rect b="b" l="l" r="r" t="t"/>
                <a:pathLst>
                  <a:path extrusionOk="0" h="13205" w="14528">
                    <a:moveTo>
                      <a:pt x="906" y="1"/>
                    </a:moveTo>
                    <a:cubicBezTo>
                      <a:pt x="424" y="1"/>
                      <a:pt x="0" y="614"/>
                      <a:pt x="451" y="1028"/>
                    </a:cubicBezTo>
                    <a:cubicBezTo>
                      <a:pt x="4878" y="5089"/>
                      <a:pt x="9301" y="9144"/>
                      <a:pt x="13726" y="13205"/>
                    </a:cubicBezTo>
                    <a:lnTo>
                      <a:pt x="14527" y="13205"/>
                    </a:lnTo>
                    <a:lnTo>
                      <a:pt x="14527" y="12286"/>
                    </a:lnTo>
                    <a:cubicBezTo>
                      <a:pt x="10123" y="8248"/>
                      <a:pt x="5719" y="4207"/>
                      <a:pt x="1313" y="168"/>
                    </a:cubicBezTo>
                    <a:cubicBezTo>
                      <a:pt x="1185" y="50"/>
                      <a:pt x="1043" y="1"/>
                      <a:pt x="906" y="1"/>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87" name="Google Shape;587;p6"/>
              <p:cNvSpPr/>
              <p:nvPr/>
            </p:nvSpPr>
            <p:spPr>
              <a:xfrm>
                <a:off x="6419268" y="4532563"/>
                <a:ext cx="3401055" cy="70560"/>
              </a:xfrm>
              <a:custGeom>
                <a:rect b="b" l="l" r="r" t="t"/>
                <a:pathLst>
                  <a:path extrusionOk="0" h="3136" w="151158">
                    <a:moveTo>
                      <a:pt x="1568" y="0"/>
                    </a:moveTo>
                    <a:cubicBezTo>
                      <a:pt x="702" y="0"/>
                      <a:pt x="1" y="702"/>
                      <a:pt x="1" y="1567"/>
                    </a:cubicBezTo>
                    <a:cubicBezTo>
                      <a:pt x="1" y="2434"/>
                      <a:pt x="702" y="3136"/>
                      <a:pt x="1568" y="3136"/>
                    </a:cubicBezTo>
                    <a:lnTo>
                      <a:pt x="149589" y="3136"/>
                    </a:lnTo>
                    <a:cubicBezTo>
                      <a:pt x="150455" y="3136"/>
                      <a:pt x="151157" y="2433"/>
                      <a:pt x="151157" y="1567"/>
                    </a:cubicBezTo>
                    <a:cubicBezTo>
                      <a:pt x="151157" y="703"/>
                      <a:pt x="150455" y="1"/>
                      <a:pt x="149589" y="0"/>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88" name="Google Shape;588;p6"/>
              <p:cNvSpPr/>
              <p:nvPr/>
            </p:nvSpPr>
            <p:spPr>
              <a:xfrm>
                <a:off x="8956886" y="2512648"/>
                <a:ext cx="779625" cy="594248"/>
              </a:xfrm>
              <a:custGeom>
                <a:rect b="b" l="l" r="r" t="t"/>
                <a:pathLst>
                  <a:path extrusionOk="0" h="26411" w="34650">
                    <a:moveTo>
                      <a:pt x="1989" y="0"/>
                    </a:moveTo>
                    <a:cubicBezTo>
                      <a:pt x="836" y="0"/>
                      <a:pt x="0" y="937"/>
                      <a:pt x="129" y="2081"/>
                    </a:cubicBezTo>
                    <a:lnTo>
                      <a:pt x="2648" y="24331"/>
                    </a:lnTo>
                    <a:cubicBezTo>
                      <a:pt x="2777" y="25476"/>
                      <a:pt x="3826" y="26411"/>
                      <a:pt x="4978" y="26411"/>
                    </a:cubicBezTo>
                    <a:lnTo>
                      <a:pt x="29691" y="26411"/>
                    </a:lnTo>
                    <a:cubicBezTo>
                      <a:pt x="30842" y="26411"/>
                      <a:pt x="31910" y="25475"/>
                      <a:pt x="32062" y="24334"/>
                    </a:cubicBezTo>
                    <a:lnTo>
                      <a:pt x="34497" y="6227"/>
                    </a:lnTo>
                    <a:cubicBezTo>
                      <a:pt x="34650" y="5086"/>
                      <a:pt x="33832" y="4152"/>
                      <a:pt x="32681" y="4152"/>
                    </a:cubicBezTo>
                    <a:lnTo>
                      <a:pt x="20114" y="4152"/>
                    </a:lnTo>
                    <a:lnTo>
                      <a:pt x="20114" y="4155"/>
                    </a:lnTo>
                    <a:cubicBezTo>
                      <a:pt x="18961" y="4155"/>
                      <a:pt x="18021" y="3222"/>
                      <a:pt x="18021" y="2078"/>
                    </a:cubicBezTo>
                    <a:cubicBezTo>
                      <a:pt x="18021" y="937"/>
                      <a:pt x="17077" y="0"/>
                      <a:pt x="15925" y="0"/>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89" name="Google Shape;589;p6"/>
              <p:cNvSpPr/>
              <p:nvPr/>
            </p:nvSpPr>
            <p:spPr>
              <a:xfrm>
                <a:off x="8913123" y="2512648"/>
                <a:ext cx="779625" cy="594248"/>
              </a:xfrm>
              <a:custGeom>
                <a:rect b="b" l="l" r="r" t="t"/>
                <a:pathLst>
                  <a:path extrusionOk="0" h="26411" w="34650">
                    <a:moveTo>
                      <a:pt x="1987" y="0"/>
                    </a:moveTo>
                    <a:cubicBezTo>
                      <a:pt x="835" y="0"/>
                      <a:pt x="0" y="937"/>
                      <a:pt x="128" y="2081"/>
                    </a:cubicBezTo>
                    <a:lnTo>
                      <a:pt x="2647" y="24331"/>
                    </a:lnTo>
                    <a:cubicBezTo>
                      <a:pt x="2776" y="25476"/>
                      <a:pt x="3824" y="26411"/>
                      <a:pt x="4978" y="26411"/>
                    </a:cubicBezTo>
                    <a:lnTo>
                      <a:pt x="29691" y="26411"/>
                    </a:lnTo>
                    <a:cubicBezTo>
                      <a:pt x="30843" y="26411"/>
                      <a:pt x="31909" y="25475"/>
                      <a:pt x="32063" y="24334"/>
                    </a:cubicBezTo>
                    <a:lnTo>
                      <a:pt x="34498" y="6227"/>
                    </a:lnTo>
                    <a:cubicBezTo>
                      <a:pt x="34650" y="5086"/>
                      <a:pt x="33833" y="4152"/>
                      <a:pt x="32680" y="4152"/>
                    </a:cubicBezTo>
                    <a:lnTo>
                      <a:pt x="20113" y="4152"/>
                    </a:lnTo>
                    <a:lnTo>
                      <a:pt x="20113" y="4155"/>
                    </a:lnTo>
                    <a:cubicBezTo>
                      <a:pt x="18961" y="4155"/>
                      <a:pt x="18019" y="3222"/>
                      <a:pt x="18019" y="2078"/>
                    </a:cubicBezTo>
                    <a:cubicBezTo>
                      <a:pt x="18019" y="937"/>
                      <a:pt x="17075" y="0"/>
                      <a:pt x="15924" y="0"/>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90" name="Google Shape;590;p6"/>
              <p:cNvSpPr/>
              <p:nvPr/>
            </p:nvSpPr>
            <p:spPr>
              <a:xfrm>
                <a:off x="7285012" y="2777256"/>
                <a:ext cx="1544355" cy="1338450"/>
              </a:xfrm>
              <a:custGeom>
                <a:rect b="b" l="l" r="r" t="t"/>
                <a:pathLst>
                  <a:path extrusionOk="0" h="53753" w="61898">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91" name="Google Shape;591;p6"/>
              <p:cNvSpPr/>
              <p:nvPr/>
            </p:nvSpPr>
            <p:spPr>
              <a:xfrm>
                <a:off x="7773898" y="3184982"/>
                <a:ext cx="599049" cy="468917"/>
              </a:xfrm>
              <a:custGeom>
                <a:rect b="b" l="l" r="r" t="t"/>
                <a:pathLst>
                  <a:path extrusionOk="0" h="18832" w="2401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592" name="Google Shape;592;p6"/>
              <p:cNvSpPr/>
              <p:nvPr/>
            </p:nvSpPr>
            <p:spPr>
              <a:xfrm>
                <a:off x="7852913" y="2961810"/>
                <a:ext cx="976443" cy="1153891"/>
              </a:xfrm>
              <a:custGeom>
                <a:rect b="b" l="l" r="r" t="t"/>
                <a:pathLst>
                  <a:path extrusionOk="0" h="46341" w="39136">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accen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grpSp>
      <p:sp>
        <p:nvSpPr>
          <p:cNvPr id="593" name="Google Shape;593;p6"/>
          <p:cNvSpPr txBox="1"/>
          <p:nvPr>
            <p:ph type="title"/>
          </p:nvPr>
        </p:nvSpPr>
        <p:spPr>
          <a:xfrm>
            <a:off x="159224" y="433397"/>
            <a:ext cx="11873700" cy="902400"/>
          </a:xfrm>
          <a:prstGeom prst="rect">
            <a:avLst/>
          </a:prstGeom>
          <a:noFill/>
          <a:ln>
            <a:noFill/>
          </a:ln>
        </p:spPr>
        <p:txBody>
          <a:bodyPr anchorCtr="0" anchor="t" bIns="121900" lIns="120000" spcFirstLastPara="1" rIns="120000" wrap="square" tIns="121900">
            <a:noAutofit/>
          </a:bodyPr>
          <a:lstStyle/>
          <a:p>
            <a:pPr indent="0" lvl="0" marL="0" rtl="0" algn="ctr">
              <a:lnSpc>
                <a:spcPct val="100000"/>
              </a:lnSpc>
              <a:spcBef>
                <a:spcPts val="0"/>
              </a:spcBef>
              <a:spcAft>
                <a:spcPts val="0"/>
              </a:spcAft>
              <a:buSzPts val="3500"/>
              <a:buNone/>
            </a:pPr>
            <a:r>
              <a:rPr lang="en-US" sz="3200"/>
              <a:t>V. </a:t>
            </a:r>
            <a:r>
              <a:rPr lang="en-US"/>
              <a:t>3 tiêu chuẩn sớm, đúng, đủ</a:t>
            </a:r>
            <a:endParaRPr sz="3200"/>
          </a:p>
          <a:p>
            <a:pPr indent="0" lvl="0" marL="0" rtl="0" algn="ctr">
              <a:lnSpc>
                <a:spcPct val="100000"/>
              </a:lnSpc>
              <a:spcBef>
                <a:spcPts val="0"/>
              </a:spcBef>
              <a:spcAft>
                <a:spcPts val="0"/>
              </a:spcAft>
              <a:buSzPts val="3500"/>
              <a:buNone/>
            </a:pPr>
            <a:r>
              <a:t/>
            </a:r>
            <a:endParaRPr sz="3200"/>
          </a:p>
        </p:txBody>
      </p:sp>
      <p:sp>
        <p:nvSpPr>
          <p:cNvPr id="594" name="Google Shape;594;p6"/>
          <p:cNvSpPr txBox="1"/>
          <p:nvPr/>
        </p:nvSpPr>
        <p:spPr>
          <a:xfrm>
            <a:off x="4075575" y="1349725"/>
            <a:ext cx="3003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1. Tiêu chuẩn sớm</a:t>
            </a:r>
            <a:endParaRPr sz="2400">
              <a:latin typeface="Times New Roman"/>
              <a:ea typeface="Times New Roman"/>
              <a:cs typeface="Times New Roman"/>
              <a:sym typeface="Times New Roman"/>
            </a:endParaRPr>
          </a:p>
        </p:txBody>
      </p:sp>
      <p:sp>
        <p:nvSpPr>
          <p:cNvPr id="595" name="Google Shape;595;p6"/>
          <p:cNvSpPr txBox="1"/>
          <p:nvPr/>
        </p:nvSpPr>
        <p:spPr>
          <a:xfrm>
            <a:off x="4270450" y="2191800"/>
            <a:ext cx="7610100" cy="36789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Kiểm thử sớm</a:t>
            </a:r>
            <a:r>
              <a:rPr lang="en-US" sz="2000">
                <a:latin typeface="Times New Roman"/>
                <a:ea typeface="Times New Roman"/>
                <a:cs typeface="Times New Roman"/>
                <a:sym typeface="Times New Roman"/>
              </a:rPr>
              <a:t> giúp tiết kiệm thời gian, chi phí và giảm lỗi trong SDLC. </a:t>
            </a:r>
            <a:r>
              <a:rPr lang="en-US" sz="2000">
                <a:latin typeface="Times New Roman"/>
                <a:ea typeface="Times New Roman"/>
                <a:cs typeface="Times New Roman"/>
                <a:sym typeface="Times New Roman"/>
              </a:rPr>
              <a:t>Để tìm ra lỗi sớm, cả kiểm thử tĩnh và kiểm thử động nên được bắt đầu càng sớm càng tốt.</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Để đáp ứng cần: </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Áp dụng kiểm thử tĩnh từ giai đoạn đầu: xem xét tài liệu, thiết kế, mã nguồn.</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Thực hiện Unit Test ngay từ đầu để phát hiện lỗi sớm.</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Áp dụng TDD để kiểm tra tính hợp lệ:</a:t>
            </a:r>
            <a:endParaRPr sz="2000">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US" sz="2000">
                <a:latin typeface="Times New Roman"/>
                <a:ea typeface="Times New Roman"/>
                <a:cs typeface="Times New Roman"/>
                <a:sym typeface="Times New Roman"/>
              </a:rPr>
              <a:t>Viết test case → Viết mã để test case chạy → Chạy kiểm thử → Tối ưu mã → Lặp lại với test case khác.</a:t>
            </a:r>
            <a:endParaRPr sz="2000">
              <a:latin typeface="Times New Roman"/>
              <a:ea typeface="Times New Roman"/>
              <a:cs typeface="Times New Roman"/>
              <a:sym typeface="Times New Roman"/>
            </a:endParaRPr>
          </a:p>
        </p:txBody>
      </p:sp>
      <p:sp>
        <p:nvSpPr>
          <p:cNvPr id="596" name="Google Shape;596;p6"/>
          <p:cNvSpPr txBox="1"/>
          <p:nvPr/>
        </p:nvSpPr>
        <p:spPr>
          <a:xfrm>
            <a:off x="5867400" y="6096000"/>
            <a:ext cx="386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ISTQB Certified Tester Foundation Level Syllabus v4.0.1</a:t>
            </a:r>
            <a:endParaRPr sz="12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pic>
        <p:nvPicPr>
          <p:cNvPr id="601" name="Google Shape;601;p7"/>
          <p:cNvPicPr preferRelativeResize="0"/>
          <p:nvPr/>
        </p:nvPicPr>
        <p:blipFill>
          <a:blip r:embed="rId3">
            <a:alphaModFix/>
          </a:blip>
          <a:stretch>
            <a:fillRect/>
          </a:stretch>
        </p:blipFill>
        <p:spPr>
          <a:xfrm>
            <a:off x="7049475" y="1535075"/>
            <a:ext cx="4638675" cy="3787850"/>
          </a:xfrm>
          <a:prstGeom prst="rect">
            <a:avLst/>
          </a:prstGeom>
          <a:noFill/>
          <a:ln>
            <a:noFill/>
          </a:ln>
        </p:spPr>
      </p:pic>
      <p:sp>
        <p:nvSpPr>
          <p:cNvPr id="602" name="Google Shape;602;p7"/>
          <p:cNvSpPr txBox="1"/>
          <p:nvPr/>
        </p:nvSpPr>
        <p:spPr>
          <a:xfrm>
            <a:off x="152400" y="1371600"/>
            <a:ext cx="6770700" cy="43869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Quy trình kiểm thử phải tuân thủ các yêu cầu đã xác định và tuân thủ tài liệu kiểm thử chuẩn hóa. Tính chính xác của kiểm thử được đảm bảo thông qua việc thực hiện đúng các kế hoạch kiểm thử, trường hợp kiểm thử và theo dõi lỗi."</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Để đáp ứng cần:</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Xây dựng kế hoạch kiểm tra dựa trên hệ thống yêu cầu tài liệu.</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Công cụ thiết kế Test Cases có thể kiểm tra từng chức năng của hệ thống.</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Thực hiện Theo dõi lỗi bằng các công cụ như JIRA, TestRail để đảm bảo phát hiện và quản lý quy trình sửa lỗi.</a:t>
            </a:r>
            <a:endParaRPr sz="2000">
              <a:latin typeface="Times New Roman"/>
              <a:ea typeface="Times New Roman"/>
              <a:cs typeface="Times New Roman"/>
              <a:sym typeface="Times New Roman"/>
            </a:endParaRPr>
          </a:p>
        </p:txBody>
      </p:sp>
      <p:sp>
        <p:nvSpPr>
          <p:cNvPr id="603" name="Google Shape;603;p7"/>
          <p:cNvSpPr txBox="1"/>
          <p:nvPr/>
        </p:nvSpPr>
        <p:spPr>
          <a:xfrm>
            <a:off x="1256175" y="435325"/>
            <a:ext cx="3003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2</a:t>
            </a:r>
            <a:r>
              <a:rPr lang="en-US" sz="2400">
                <a:latin typeface="Times New Roman"/>
                <a:ea typeface="Times New Roman"/>
                <a:cs typeface="Times New Roman"/>
                <a:sym typeface="Times New Roman"/>
              </a:rPr>
              <a:t>. Tiêu chuẩn đúng</a:t>
            </a:r>
            <a:endParaRPr sz="2400">
              <a:latin typeface="Times New Roman"/>
              <a:ea typeface="Times New Roman"/>
              <a:cs typeface="Times New Roman"/>
              <a:sym typeface="Times New Roman"/>
            </a:endParaRPr>
          </a:p>
        </p:txBody>
      </p:sp>
      <p:sp>
        <p:nvSpPr>
          <p:cNvPr id="604" name="Google Shape;604;p7"/>
          <p:cNvSpPr txBox="1"/>
          <p:nvPr/>
        </p:nvSpPr>
        <p:spPr>
          <a:xfrm>
            <a:off x="4191000" y="6096000"/>
            <a:ext cx="386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ISTQB Certified Tester Foundation Level Syllabus v4.0.1</a:t>
            </a:r>
            <a:endParaRPr sz="1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grpSp>
        <p:nvGrpSpPr>
          <p:cNvPr id="609" name="Google Shape;609;g335727affe8_0_331"/>
          <p:cNvGrpSpPr/>
          <p:nvPr/>
        </p:nvGrpSpPr>
        <p:grpSpPr>
          <a:xfrm>
            <a:off x="-89378" y="-294998"/>
            <a:ext cx="1865908" cy="2559177"/>
            <a:chOff x="76190" y="76211"/>
            <a:chExt cx="1399466" cy="1919430"/>
          </a:xfrm>
        </p:grpSpPr>
        <p:sp>
          <p:nvSpPr>
            <p:cNvPr id="610" name="Google Shape;610;g335727affe8_0_331"/>
            <p:cNvSpPr/>
            <p:nvPr/>
          </p:nvSpPr>
          <p:spPr>
            <a:xfrm>
              <a:off x="76190" y="76211"/>
              <a:ext cx="692971" cy="693467"/>
            </a:xfrm>
            <a:custGeom>
              <a:rect b="b" l="l" r="r" t="t"/>
              <a:pathLst>
                <a:path extrusionOk="0" h="9793" w="9786">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nvGrpSpPr>
            <p:cNvPr id="611" name="Google Shape;611;g335727affe8_0_331"/>
            <p:cNvGrpSpPr/>
            <p:nvPr/>
          </p:nvGrpSpPr>
          <p:grpSpPr>
            <a:xfrm>
              <a:off x="228600" y="228600"/>
              <a:ext cx="1023557" cy="1199891"/>
              <a:chOff x="112075" y="-185574"/>
              <a:chExt cx="1023557" cy="1199891"/>
            </a:xfrm>
          </p:grpSpPr>
          <p:sp>
            <p:nvSpPr>
              <p:cNvPr id="612" name="Google Shape;612;g335727affe8_0_331"/>
              <p:cNvSpPr/>
              <p:nvPr/>
            </p:nvSpPr>
            <p:spPr>
              <a:xfrm>
                <a:off x="112075" y="-185574"/>
                <a:ext cx="1023557" cy="437592"/>
              </a:xfrm>
              <a:custGeom>
                <a:rect b="b" l="l" r="r" t="t"/>
                <a:pathLst>
                  <a:path extrusionOk="0" h="12089" w="28277">
                    <a:moveTo>
                      <a:pt x="14140" y="1"/>
                    </a:moveTo>
                    <a:lnTo>
                      <a:pt x="0" y="12088"/>
                    </a:lnTo>
                    <a:lnTo>
                      <a:pt x="28277" y="12088"/>
                    </a:lnTo>
                    <a:lnTo>
                      <a:pt x="14140"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13" name="Google Shape;613;g335727affe8_0_331"/>
              <p:cNvSpPr/>
              <p:nvPr/>
            </p:nvSpPr>
            <p:spPr>
              <a:xfrm>
                <a:off x="112075" y="251967"/>
                <a:ext cx="1023557" cy="651881"/>
              </a:xfrm>
              <a:custGeom>
                <a:rect b="b" l="l" r="r" t="t"/>
                <a:pathLst>
                  <a:path extrusionOk="0" h="18009" w="28277">
                    <a:moveTo>
                      <a:pt x="0" y="0"/>
                    </a:moveTo>
                    <a:lnTo>
                      <a:pt x="0" y="18008"/>
                    </a:lnTo>
                    <a:lnTo>
                      <a:pt x="28277" y="18008"/>
                    </a:lnTo>
                    <a:lnTo>
                      <a:pt x="28277"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14" name="Google Shape;614;g335727affe8_0_331"/>
              <p:cNvSpPr/>
              <p:nvPr/>
            </p:nvSpPr>
            <p:spPr>
              <a:xfrm>
                <a:off x="112075" y="251967"/>
                <a:ext cx="1023557" cy="437628"/>
              </a:xfrm>
              <a:custGeom>
                <a:rect b="b" l="l" r="r" t="t"/>
                <a:pathLst>
                  <a:path extrusionOk="0" h="12090" w="28277">
                    <a:moveTo>
                      <a:pt x="0" y="0"/>
                    </a:moveTo>
                    <a:lnTo>
                      <a:pt x="14140" y="12089"/>
                    </a:lnTo>
                    <a:lnTo>
                      <a:pt x="28277" y="0"/>
                    </a:ln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15" name="Google Shape;615;g335727affe8_0_331"/>
              <p:cNvSpPr/>
              <p:nvPr/>
            </p:nvSpPr>
            <p:spPr>
              <a:xfrm>
                <a:off x="245386" y="33233"/>
                <a:ext cx="756926" cy="656369"/>
              </a:xfrm>
              <a:custGeom>
                <a:rect b="b" l="l" r="r" t="t"/>
                <a:pathLst>
                  <a:path extrusionOk="0" h="18133" w="20911">
                    <a:moveTo>
                      <a:pt x="1" y="1"/>
                    </a:moveTo>
                    <a:lnTo>
                      <a:pt x="1" y="9194"/>
                    </a:lnTo>
                    <a:lnTo>
                      <a:pt x="10457" y="18132"/>
                    </a:lnTo>
                    <a:lnTo>
                      <a:pt x="20910" y="9194"/>
                    </a:lnTo>
                    <a:lnTo>
                      <a:pt x="20910" y="1"/>
                    </a:lnTo>
                    <a:close/>
                  </a:path>
                </a:pathLst>
              </a:custGeom>
              <a:solidFill>
                <a:schemeClr val="accent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16" name="Google Shape;616;g335727affe8_0_331"/>
              <p:cNvSpPr/>
              <p:nvPr/>
            </p:nvSpPr>
            <p:spPr>
              <a:xfrm>
                <a:off x="636561" y="450251"/>
                <a:ext cx="499055" cy="453591"/>
              </a:xfrm>
              <a:custGeom>
                <a:rect b="b" l="l" r="r" t="t"/>
                <a:pathLst>
                  <a:path extrusionOk="0" h="12531" w="13787">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17" name="Google Shape;617;g335727affe8_0_331"/>
              <p:cNvSpPr/>
              <p:nvPr/>
            </p:nvSpPr>
            <p:spPr>
              <a:xfrm>
                <a:off x="112075" y="450251"/>
                <a:ext cx="502566" cy="453627"/>
              </a:xfrm>
              <a:custGeom>
                <a:rect b="b" l="l" r="r" t="t"/>
                <a:pathLst>
                  <a:path extrusionOk="0" h="12532" w="13884">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18" name="Google Shape;618;g335727affe8_0_331"/>
              <p:cNvSpPr/>
              <p:nvPr/>
            </p:nvSpPr>
            <p:spPr>
              <a:xfrm>
                <a:off x="415763" y="175195"/>
                <a:ext cx="416199" cy="409502"/>
              </a:xfrm>
              <a:custGeom>
                <a:rect b="b" l="l" r="r" t="t"/>
                <a:pathLst>
                  <a:path extrusionOk="0" h="11313" w="11498">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19" name="Google Shape;619;g335727affe8_0_331"/>
              <p:cNvSpPr/>
              <p:nvPr/>
            </p:nvSpPr>
            <p:spPr>
              <a:xfrm>
                <a:off x="321797" y="410182"/>
                <a:ext cx="604100" cy="604028"/>
              </a:xfrm>
              <a:custGeom>
                <a:rect b="b" l="l" r="r" t="t"/>
                <a:pathLst>
                  <a:path extrusionOk="0" h="16687" w="16689">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20" name="Google Shape;620;g335727affe8_0_331"/>
              <p:cNvSpPr/>
              <p:nvPr/>
            </p:nvSpPr>
            <p:spPr>
              <a:xfrm>
                <a:off x="359875" y="448152"/>
                <a:ext cx="566057" cy="566165"/>
              </a:xfrm>
              <a:custGeom>
                <a:rect b="b" l="l" r="r" t="t"/>
                <a:pathLst>
                  <a:path extrusionOk="0" h="15641" w="15638">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21" name="Google Shape;621;g335727affe8_0_331"/>
              <p:cNvSpPr/>
              <p:nvPr/>
            </p:nvSpPr>
            <p:spPr>
              <a:xfrm>
                <a:off x="533184" y="552397"/>
                <a:ext cx="181313" cy="357125"/>
              </a:xfrm>
              <a:custGeom>
                <a:rect b="b" l="l" r="r" t="t"/>
                <a:pathLst>
                  <a:path extrusionOk="0" h="9866" w="5009">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sp>
          <p:nvSpPr>
            <p:cNvPr id="622" name="Google Shape;622;g335727affe8_0_331"/>
            <p:cNvSpPr/>
            <p:nvPr/>
          </p:nvSpPr>
          <p:spPr>
            <a:xfrm>
              <a:off x="264421" y="1615874"/>
              <a:ext cx="381821" cy="379767"/>
            </a:xfrm>
            <a:custGeom>
              <a:rect b="b" l="l" r="r" t="t"/>
              <a:pathLst>
                <a:path extrusionOk="0" h="5363" w="5392">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23" name="Google Shape;623;g335727affe8_0_331"/>
            <p:cNvSpPr/>
            <p:nvPr/>
          </p:nvSpPr>
          <p:spPr>
            <a:xfrm>
              <a:off x="1254225" y="202375"/>
              <a:ext cx="221431" cy="220298"/>
            </a:xfrm>
            <a:custGeom>
              <a:rect b="b" l="l" r="r" t="t"/>
              <a:pathLst>
                <a:path extrusionOk="0" h="3111" w="3127">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24" name="Google Shape;624;g335727affe8_0_331"/>
            <p:cNvSpPr/>
            <p:nvPr/>
          </p:nvSpPr>
          <p:spPr>
            <a:xfrm>
              <a:off x="76200" y="1428501"/>
              <a:ext cx="188220" cy="187370"/>
            </a:xfrm>
            <a:custGeom>
              <a:rect b="b" l="l" r="r" t="t"/>
              <a:pathLst>
                <a:path extrusionOk="0" h="2646" w="2658">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grpSp>
        <p:nvGrpSpPr>
          <p:cNvPr id="625" name="Google Shape;625;g335727affe8_0_331"/>
          <p:cNvGrpSpPr/>
          <p:nvPr/>
        </p:nvGrpSpPr>
        <p:grpSpPr>
          <a:xfrm>
            <a:off x="9643336" y="-368441"/>
            <a:ext cx="2578991" cy="2319681"/>
            <a:chOff x="7133528" y="76211"/>
            <a:chExt cx="1934292" cy="1739804"/>
          </a:xfrm>
        </p:grpSpPr>
        <p:sp>
          <p:nvSpPr>
            <p:cNvPr id="626" name="Google Shape;626;g335727affe8_0_331"/>
            <p:cNvSpPr/>
            <p:nvPr/>
          </p:nvSpPr>
          <p:spPr>
            <a:xfrm flipH="1">
              <a:off x="8374848" y="76211"/>
              <a:ext cx="692971" cy="693467"/>
            </a:xfrm>
            <a:custGeom>
              <a:rect b="b" l="l" r="r" t="t"/>
              <a:pathLst>
                <a:path extrusionOk="0" h="9793" w="9786">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nvGrpSpPr>
            <p:cNvPr id="627" name="Google Shape;627;g335727affe8_0_331"/>
            <p:cNvGrpSpPr/>
            <p:nvPr/>
          </p:nvGrpSpPr>
          <p:grpSpPr>
            <a:xfrm>
              <a:off x="7370564" y="228600"/>
              <a:ext cx="1322552" cy="1020264"/>
              <a:chOff x="7370564" y="228600"/>
              <a:chExt cx="1322552" cy="1020264"/>
            </a:xfrm>
          </p:grpSpPr>
          <p:sp>
            <p:nvSpPr>
              <p:cNvPr id="628" name="Google Shape;628;g335727affe8_0_331"/>
              <p:cNvSpPr/>
              <p:nvPr/>
            </p:nvSpPr>
            <p:spPr>
              <a:xfrm>
                <a:off x="7667868" y="370056"/>
                <a:ext cx="1025248" cy="781312"/>
              </a:xfrm>
              <a:custGeom>
                <a:rect b="b" l="l" r="r" t="t"/>
                <a:pathLst>
                  <a:path extrusionOk="0" h="13952" w="18308">
                    <a:moveTo>
                      <a:pt x="1051" y="1"/>
                    </a:moveTo>
                    <a:cubicBezTo>
                      <a:pt x="443" y="1"/>
                      <a:pt x="1" y="495"/>
                      <a:pt x="70" y="1099"/>
                    </a:cubicBezTo>
                    <a:lnTo>
                      <a:pt x="1401" y="12852"/>
                    </a:lnTo>
                    <a:cubicBezTo>
                      <a:pt x="1470" y="13457"/>
                      <a:pt x="2024" y="13952"/>
                      <a:pt x="2632" y="13952"/>
                    </a:cubicBezTo>
                    <a:lnTo>
                      <a:pt x="15688" y="13952"/>
                    </a:lnTo>
                    <a:cubicBezTo>
                      <a:pt x="16296" y="13952"/>
                      <a:pt x="16860" y="13458"/>
                      <a:pt x="16942" y="12855"/>
                    </a:cubicBezTo>
                    <a:lnTo>
                      <a:pt x="18228" y="3289"/>
                    </a:lnTo>
                    <a:cubicBezTo>
                      <a:pt x="18308" y="2686"/>
                      <a:pt x="17877" y="2193"/>
                      <a:pt x="17268" y="2193"/>
                    </a:cubicBezTo>
                    <a:lnTo>
                      <a:pt x="10627" y="2193"/>
                    </a:lnTo>
                    <a:lnTo>
                      <a:pt x="10627" y="2194"/>
                    </a:lnTo>
                    <a:cubicBezTo>
                      <a:pt x="10019" y="2194"/>
                      <a:pt x="9520" y="1701"/>
                      <a:pt x="9520" y="1097"/>
                    </a:cubicBezTo>
                    <a:cubicBezTo>
                      <a:pt x="9520" y="494"/>
                      <a:pt x="9023" y="1"/>
                      <a:pt x="8414"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29" name="Google Shape;629;g335727affe8_0_331"/>
              <p:cNvSpPr/>
              <p:nvPr/>
            </p:nvSpPr>
            <p:spPr>
              <a:xfrm>
                <a:off x="7769004" y="427904"/>
                <a:ext cx="822472" cy="782096"/>
              </a:xfrm>
              <a:custGeom>
                <a:rect b="b" l="l" r="r" t="t"/>
                <a:pathLst>
                  <a:path extrusionOk="0" h="13966" w="14687">
                    <a:moveTo>
                      <a:pt x="0" y="0"/>
                    </a:moveTo>
                    <a:lnTo>
                      <a:pt x="0" y="13965"/>
                    </a:lnTo>
                    <a:lnTo>
                      <a:pt x="14686" y="13965"/>
                    </a:lnTo>
                    <a:lnTo>
                      <a:pt x="14686" y="0"/>
                    </a:lnTo>
                    <a:close/>
                  </a:path>
                </a:pathLst>
              </a:custGeom>
              <a:solidFill>
                <a:schemeClr val="accent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30" name="Google Shape;630;g335727affe8_0_331"/>
              <p:cNvSpPr/>
              <p:nvPr/>
            </p:nvSpPr>
            <p:spPr>
              <a:xfrm>
                <a:off x="7667868" y="467440"/>
                <a:ext cx="1025248" cy="781368"/>
              </a:xfrm>
              <a:custGeom>
                <a:rect b="b" l="l" r="r" t="t"/>
                <a:pathLst>
                  <a:path extrusionOk="0" h="13953" w="18308">
                    <a:moveTo>
                      <a:pt x="1051" y="0"/>
                    </a:moveTo>
                    <a:cubicBezTo>
                      <a:pt x="443" y="0"/>
                      <a:pt x="1" y="495"/>
                      <a:pt x="70" y="1099"/>
                    </a:cubicBezTo>
                    <a:lnTo>
                      <a:pt x="1401" y="12852"/>
                    </a:lnTo>
                    <a:cubicBezTo>
                      <a:pt x="1470" y="13458"/>
                      <a:pt x="2024" y="13953"/>
                      <a:pt x="2632" y="13953"/>
                    </a:cubicBezTo>
                    <a:lnTo>
                      <a:pt x="15688" y="13953"/>
                    </a:lnTo>
                    <a:cubicBezTo>
                      <a:pt x="16296" y="13953"/>
                      <a:pt x="16860" y="13459"/>
                      <a:pt x="16942" y="12856"/>
                    </a:cubicBezTo>
                    <a:lnTo>
                      <a:pt x="18228" y="3289"/>
                    </a:lnTo>
                    <a:cubicBezTo>
                      <a:pt x="18308" y="2686"/>
                      <a:pt x="17877" y="2192"/>
                      <a:pt x="17268" y="2192"/>
                    </a:cubicBezTo>
                    <a:lnTo>
                      <a:pt x="10627" y="2192"/>
                    </a:lnTo>
                    <a:lnTo>
                      <a:pt x="10627" y="2195"/>
                    </a:lnTo>
                    <a:cubicBezTo>
                      <a:pt x="10019" y="2195"/>
                      <a:pt x="9520" y="1700"/>
                      <a:pt x="9520" y="1097"/>
                    </a:cubicBezTo>
                    <a:cubicBezTo>
                      <a:pt x="9520" y="493"/>
                      <a:pt x="9023" y="0"/>
                      <a:pt x="8414"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31" name="Google Shape;631;g335727affe8_0_331"/>
              <p:cNvSpPr/>
              <p:nvPr/>
            </p:nvSpPr>
            <p:spPr>
              <a:xfrm>
                <a:off x="8513860" y="590304"/>
                <a:ext cx="179200" cy="658560"/>
              </a:xfrm>
              <a:custGeom>
                <a:rect b="b" l="l" r="r" t="t"/>
                <a:pathLst>
                  <a:path extrusionOk="0" h="11760" w="3200">
                    <a:moveTo>
                      <a:pt x="1580" y="1"/>
                    </a:moveTo>
                    <a:cubicBezTo>
                      <a:pt x="2189" y="1"/>
                      <a:pt x="2622" y="494"/>
                      <a:pt x="2540" y="1098"/>
                    </a:cubicBezTo>
                    <a:lnTo>
                      <a:pt x="1253" y="10663"/>
                    </a:lnTo>
                    <a:cubicBezTo>
                      <a:pt x="1173" y="11265"/>
                      <a:pt x="609" y="11760"/>
                      <a:pt x="0" y="11760"/>
                    </a:cubicBezTo>
                    <a:lnTo>
                      <a:pt x="580" y="11760"/>
                    </a:lnTo>
                    <a:cubicBezTo>
                      <a:pt x="1188" y="11760"/>
                      <a:pt x="1752" y="11267"/>
                      <a:pt x="1834" y="10663"/>
                    </a:cubicBezTo>
                    <a:lnTo>
                      <a:pt x="3120" y="1098"/>
                    </a:lnTo>
                    <a:cubicBezTo>
                      <a:pt x="3200" y="494"/>
                      <a:pt x="2769" y="1"/>
                      <a:pt x="2161"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32" name="Google Shape;632;g335727affe8_0_331"/>
              <p:cNvSpPr/>
              <p:nvPr/>
            </p:nvSpPr>
            <p:spPr>
              <a:xfrm>
                <a:off x="8106684" y="467496"/>
                <a:ext cx="156464" cy="122976"/>
              </a:xfrm>
              <a:custGeom>
                <a:rect b="b" l="l" r="r" t="t"/>
                <a:pathLst>
                  <a:path extrusionOk="0" h="2196" w="2794">
                    <a:moveTo>
                      <a:pt x="3" y="0"/>
                    </a:moveTo>
                    <a:cubicBezTo>
                      <a:pt x="2" y="0"/>
                      <a:pt x="1" y="0"/>
                      <a:pt x="1" y="0"/>
                    </a:cubicBezTo>
                    <a:lnTo>
                      <a:pt x="5" y="0"/>
                    </a:lnTo>
                    <a:cubicBezTo>
                      <a:pt x="5" y="0"/>
                      <a:pt x="4" y="0"/>
                      <a:pt x="3" y="0"/>
                    </a:cubicBezTo>
                    <a:close/>
                    <a:moveTo>
                      <a:pt x="5" y="0"/>
                    </a:moveTo>
                    <a:lnTo>
                      <a:pt x="5" y="0"/>
                    </a:lnTo>
                    <a:cubicBezTo>
                      <a:pt x="609" y="2"/>
                      <a:pt x="1106" y="495"/>
                      <a:pt x="1106" y="1098"/>
                    </a:cubicBezTo>
                    <a:cubicBezTo>
                      <a:pt x="1106" y="1702"/>
                      <a:pt x="1605" y="2195"/>
                      <a:pt x="2213" y="2195"/>
                    </a:cubicBezTo>
                    <a:lnTo>
                      <a:pt x="2794" y="2195"/>
                    </a:lnTo>
                    <a:cubicBezTo>
                      <a:pt x="2185" y="2195"/>
                      <a:pt x="1687" y="1702"/>
                      <a:pt x="1687" y="1098"/>
                    </a:cubicBezTo>
                    <a:cubicBezTo>
                      <a:pt x="1687" y="494"/>
                      <a:pt x="1188" y="0"/>
                      <a:pt x="580"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33" name="Google Shape;633;g335727affe8_0_331"/>
              <p:cNvSpPr/>
              <p:nvPr/>
            </p:nvSpPr>
            <p:spPr>
              <a:xfrm>
                <a:off x="7370564" y="228600"/>
                <a:ext cx="667296" cy="579544"/>
              </a:xfrm>
              <a:custGeom>
                <a:rect b="b" l="l" r="r" t="t"/>
                <a:pathLst>
                  <a:path extrusionOk="0" h="10349" w="11916">
                    <a:moveTo>
                      <a:pt x="5958" y="0"/>
                    </a:moveTo>
                    <a:cubicBezTo>
                      <a:pt x="5535" y="337"/>
                      <a:pt x="3949" y="1480"/>
                      <a:pt x="1957" y="1514"/>
                    </a:cubicBezTo>
                    <a:cubicBezTo>
                      <a:pt x="1957" y="1514"/>
                      <a:pt x="0" y="8160"/>
                      <a:pt x="5958" y="10348"/>
                    </a:cubicBezTo>
                    <a:cubicBezTo>
                      <a:pt x="11916" y="8160"/>
                      <a:pt x="9958" y="1514"/>
                      <a:pt x="9958" y="1514"/>
                    </a:cubicBezTo>
                    <a:cubicBezTo>
                      <a:pt x="7966" y="1482"/>
                      <a:pt x="6381" y="337"/>
                      <a:pt x="5958" y="0"/>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34" name="Google Shape;634;g335727affe8_0_331"/>
              <p:cNvSpPr/>
              <p:nvPr/>
            </p:nvSpPr>
            <p:spPr>
              <a:xfrm>
                <a:off x="7581740" y="405056"/>
                <a:ext cx="258888" cy="203112"/>
              </a:xfrm>
              <a:custGeom>
                <a:rect b="b" l="l" r="r" t="t"/>
                <a:pathLst>
                  <a:path extrusionOk="0" h="3627" w="4623">
                    <a:moveTo>
                      <a:pt x="4111" y="1"/>
                    </a:moveTo>
                    <a:lnTo>
                      <a:pt x="1740" y="2717"/>
                    </a:lnTo>
                    <a:lnTo>
                      <a:pt x="395" y="1759"/>
                    </a:lnTo>
                    <a:lnTo>
                      <a:pt x="0" y="2310"/>
                    </a:lnTo>
                    <a:lnTo>
                      <a:pt x="1845" y="3627"/>
                    </a:lnTo>
                    <a:lnTo>
                      <a:pt x="4623" y="448"/>
                    </a:lnTo>
                    <a:lnTo>
                      <a:pt x="4111" y="1"/>
                    </a:lnTo>
                    <a:close/>
                  </a:path>
                </a:pathLst>
              </a:custGeom>
              <a:solidFill>
                <a:schemeClr val="accen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35" name="Google Shape;635;g335727affe8_0_331"/>
              <p:cNvSpPr/>
              <p:nvPr/>
            </p:nvSpPr>
            <p:spPr>
              <a:xfrm>
                <a:off x="7615844" y="308512"/>
                <a:ext cx="422016" cy="499632"/>
              </a:xfrm>
              <a:custGeom>
                <a:rect b="b" l="l" r="r" t="t"/>
                <a:pathLst>
                  <a:path extrusionOk="0" h="8922" w="7536">
                    <a:moveTo>
                      <a:pt x="4694" y="0"/>
                    </a:moveTo>
                    <a:cubicBezTo>
                      <a:pt x="4798" y="2523"/>
                      <a:pt x="4170" y="6286"/>
                      <a:pt x="1" y="8130"/>
                    </a:cubicBezTo>
                    <a:cubicBezTo>
                      <a:pt x="453" y="8431"/>
                      <a:pt x="973" y="8700"/>
                      <a:pt x="1577" y="8921"/>
                    </a:cubicBezTo>
                    <a:cubicBezTo>
                      <a:pt x="7536" y="6733"/>
                      <a:pt x="5578" y="87"/>
                      <a:pt x="5578" y="87"/>
                    </a:cubicBezTo>
                    <a:cubicBezTo>
                      <a:pt x="5274" y="82"/>
                      <a:pt x="4977" y="50"/>
                      <a:pt x="4694"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36" name="Google Shape;636;g335727affe8_0_331"/>
              <p:cNvSpPr/>
              <p:nvPr/>
            </p:nvSpPr>
            <p:spPr>
              <a:xfrm>
                <a:off x="7456852" y="1020832"/>
                <a:ext cx="632912" cy="135800"/>
              </a:xfrm>
              <a:custGeom>
                <a:rect b="b" l="l" r="r" t="t"/>
                <a:pathLst>
                  <a:path extrusionOk="0" h="2425" w="11302">
                    <a:moveTo>
                      <a:pt x="1632" y="0"/>
                    </a:moveTo>
                    <a:cubicBezTo>
                      <a:pt x="736" y="0"/>
                      <a:pt x="0" y="545"/>
                      <a:pt x="0" y="1212"/>
                    </a:cubicBezTo>
                    <a:cubicBezTo>
                      <a:pt x="0" y="1878"/>
                      <a:pt x="734" y="2424"/>
                      <a:pt x="1632" y="2424"/>
                    </a:cubicBezTo>
                    <a:lnTo>
                      <a:pt x="9671" y="2424"/>
                    </a:lnTo>
                    <a:cubicBezTo>
                      <a:pt x="10569" y="2424"/>
                      <a:pt x="11302" y="1878"/>
                      <a:pt x="11302" y="1212"/>
                    </a:cubicBezTo>
                    <a:cubicBezTo>
                      <a:pt x="11302" y="545"/>
                      <a:pt x="10569" y="0"/>
                      <a:pt x="9671"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37" name="Google Shape;637;g335727affe8_0_331"/>
              <p:cNvSpPr/>
              <p:nvPr/>
            </p:nvSpPr>
            <p:spPr>
              <a:xfrm>
                <a:off x="7520357" y="1057176"/>
                <a:ext cx="68824" cy="70784"/>
              </a:xfrm>
              <a:custGeom>
                <a:rect b="b" l="l" r="r" t="t"/>
                <a:pathLst>
                  <a:path extrusionOk="0" h="1264" w="1229">
                    <a:moveTo>
                      <a:pt x="513" y="1"/>
                    </a:moveTo>
                    <a:lnTo>
                      <a:pt x="516" y="457"/>
                    </a:lnTo>
                    <a:lnTo>
                      <a:pt x="106" y="217"/>
                    </a:lnTo>
                    <a:lnTo>
                      <a:pt x="0" y="406"/>
                    </a:lnTo>
                    <a:lnTo>
                      <a:pt x="405" y="630"/>
                    </a:lnTo>
                    <a:lnTo>
                      <a:pt x="0" y="857"/>
                    </a:lnTo>
                    <a:lnTo>
                      <a:pt x="106" y="1044"/>
                    </a:lnTo>
                    <a:lnTo>
                      <a:pt x="516" y="803"/>
                    </a:lnTo>
                    <a:lnTo>
                      <a:pt x="513" y="1264"/>
                    </a:lnTo>
                    <a:lnTo>
                      <a:pt x="716" y="1264"/>
                    </a:lnTo>
                    <a:lnTo>
                      <a:pt x="712" y="803"/>
                    </a:lnTo>
                    <a:lnTo>
                      <a:pt x="1122" y="1044"/>
                    </a:lnTo>
                    <a:lnTo>
                      <a:pt x="1229" y="857"/>
                    </a:lnTo>
                    <a:lnTo>
                      <a:pt x="825" y="630"/>
                    </a:lnTo>
                    <a:lnTo>
                      <a:pt x="1229" y="406"/>
                    </a:lnTo>
                    <a:lnTo>
                      <a:pt x="1122" y="217"/>
                    </a:lnTo>
                    <a:lnTo>
                      <a:pt x="712" y="457"/>
                    </a:lnTo>
                    <a:lnTo>
                      <a:pt x="716" y="1"/>
                    </a:lnTo>
                    <a:close/>
                  </a:path>
                </a:pathLst>
              </a:custGeom>
              <a:solidFill>
                <a:schemeClr val="accen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38" name="Google Shape;638;g335727affe8_0_331"/>
              <p:cNvSpPr/>
              <p:nvPr/>
            </p:nvSpPr>
            <p:spPr>
              <a:xfrm>
                <a:off x="7633421" y="1057176"/>
                <a:ext cx="68768" cy="70784"/>
              </a:xfrm>
              <a:custGeom>
                <a:rect b="b" l="l" r="r" t="t"/>
                <a:pathLst>
                  <a:path extrusionOk="0" h="1264" w="1228">
                    <a:moveTo>
                      <a:pt x="513" y="1"/>
                    </a:moveTo>
                    <a:lnTo>
                      <a:pt x="517" y="457"/>
                    </a:lnTo>
                    <a:lnTo>
                      <a:pt x="107" y="217"/>
                    </a:lnTo>
                    <a:lnTo>
                      <a:pt x="0" y="406"/>
                    </a:lnTo>
                    <a:lnTo>
                      <a:pt x="406" y="630"/>
                    </a:lnTo>
                    <a:lnTo>
                      <a:pt x="0" y="857"/>
                    </a:lnTo>
                    <a:lnTo>
                      <a:pt x="107" y="1044"/>
                    </a:lnTo>
                    <a:lnTo>
                      <a:pt x="517" y="803"/>
                    </a:lnTo>
                    <a:lnTo>
                      <a:pt x="513" y="1264"/>
                    </a:lnTo>
                    <a:lnTo>
                      <a:pt x="716" y="1264"/>
                    </a:lnTo>
                    <a:lnTo>
                      <a:pt x="714" y="803"/>
                    </a:lnTo>
                    <a:lnTo>
                      <a:pt x="714" y="803"/>
                    </a:lnTo>
                    <a:lnTo>
                      <a:pt x="1121" y="1044"/>
                    </a:lnTo>
                    <a:lnTo>
                      <a:pt x="1228" y="857"/>
                    </a:lnTo>
                    <a:lnTo>
                      <a:pt x="824" y="630"/>
                    </a:lnTo>
                    <a:lnTo>
                      <a:pt x="1228" y="406"/>
                    </a:lnTo>
                    <a:lnTo>
                      <a:pt x="1121" y="217"/>
                    </a:lnTo>
                    <a:lnTo>
                      <a:pt x="714" y="457"/>
                    </a:lnTo>
                    <a:lnTo>
                      <a:pt x="716" y="1"/>
                    </a:lnTo>
                    <a:close/>
                  </a:path>
                </a:pathLst>
              </a:custGeom>
              <a:solidFill>
                <a:schemeClr val="accen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39" name="Google Shape;639;g335727affe8_0_331"/>
              <p:cNvSpPr/>
              <p:nvPr/>
            </p:nvSpPr>
            <p:spPr>
              <a:xfrm>
                <a:off x="7746597" y="1057176"/>
                <a:ext cx="68656" cy="70784"/>
              </a:xfrm>
              <a:custGeom>
                <a:rect b="b" l="l" r="r" t="t"/>
                <a:pathLst>
                  <a:path extrusionOk="0" h="1264" w="1226">
                    <a:moveTo>
                      <a:pt x="513" y="1"/>
                    </a:moveTo>
                    <a:lnTo>
                      <a:pt x="516" y="457"/>
                    </a:lnTo>
                    <a:lnTo>
                      <a:pt x="106" y="217"/>
                    </a:lnTo>
                    <a:lnTo>
                      <a:pt x="1" y="406"/>
                    </a:lnTo>
                    <a:lnTo>
                      <a:pt x="407" y="630"/>
                    </a:lnTo>
                    <a:lnTo>
                      <a:pt x="1" y="857"/>
                    </a:lnTo>
                    <a:lnTo>
                      <a:pt x="106" y="1044"/>
                    </a:lnTo>
                    <a:lnTo>
                      <a:pt x="516" y="803"/>
                    </a:lnTo>
                    <a:lnTo>
                      <a:pt x="513" y="1264"/>
                    </a:lnTo>
                    <a:lnTo>
                      <a:pt x="715" y="1264"/>
                    </a:lnTo>
                    <a:lnTo>
                      <a:pt x="712" y="803"/>
                    </a:lnTo>
                    <a:lnTo>
                      <a:pt x="712" y="803"/>
                    </a:lnTo>
                    <a:lnTo>
                      <a:pt x="1121" y="1044"/>
                    </a:lnTo>
                    <a:lnTo>
                      <a:pt x="1226" y="857"/>
                    </a:lnTo>
                    <a:lnTo>
                      <a:pt x="822" y="630"/>
                    </a:lnTo>
                    <a:lnTo>
                      <a:pt x="1226" y="406"/>
                    </a:lnTo>
                    <a:lnTo>
                      <a:pt x="1121" y="217"/>
                    </a:lnTo>
                    <a:lnTo>
                      <a:pt x="712" y="457"/>
                    </a:lnTo>
                    <a:lnTo>
                      <a:pt x="715" y="1"/>
                    </a:lnTo>
                    <a:close/>
                  </a:path>
                </a:pathLst>
              </a:custGeom>
              <a:solidFill>
                <a:schemeClr val="accen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40" name="Google Shape;640;g335727affe8_0_331"/>
              <p:cNvSpPr/>
              <p:nvPr/>
            </p:nvSpPr>
            <p:spPr>
              <a:xfrm>
                <a:off x="7859436" y="1057176"/>
                <a:ext cx="68824" cy="70784"/>
              </a:xfrm>
              <a:custGeom>
                <a:rect b="b" l="l" r="r" t="t"/>
                <a:pathLst>
                  <a:path extrusionOk="0" h="1264" w="1229">
                    <a:moveTo>
                      <a:pt x="512" y="1"/>
                    </a:moveTo>
                    <a:lnTo>
                      <a:pt x="516" y="457"/>
                    </a:lnTo>
                    <a:lnTo>
                      <a:pt x="516" y="457"/>
                    </a:lnTo>
                    <a:lnTo>
                      <a:pt x="106" y="217"/>
                    </a:lnTo>
                    <a:lnTo>
                      <a:pt x="0" y="406"/>
                    </a:lnTo>
                    <a:lnTo>
                      <a:pt x="407" y="630"/>
                    </a:lnTo>
                    <a:lnTo>
                      <a:pt x="0" y="857"/>
                    </a:lnTo>
                    <a:lnTo>
                      <a:pt x="106" y="1044"/>
                    </a:lnTo>
                    <a:lnTo>
                      <a:pt x="516" y="803"/>
                    </a:lnTo>
                    <a:lnTo>
                      <a:pt x="512"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41" name="Google Shape;641;g335727affe8_0_331"/>
              <p:cNvSpPr/>
              <p:nvPr/>
            </p:nvSpPr>
            <p:spPr>
              <a:xfrm>
                <a:off x="7972501" y="1057176"/>
                <a:ext cx="68824" cy="70784"/>
              </a:xfrm>
              <a:custGeom>
                <a:rect b="b" l="l" r="r" t="t"/>
                <a:pathLst>
                  <a:path extrusionOk="0" h="1264" w="1229">
                    <a:moveTo>
                      <a:pt x="513" y="1"/>
                    </a:moveTo>
                    <a:lnTo>
                      <a:pt x="517" y="457"/>
                    </a:lnTo>
                    <a:lnTo>
                      <a:pt x="517" y="457"/>
                    </a:lnTo>
                    <a:lnTo>
                      <a:pt x="107" y="217"/>
                    </a:lnTo>
                    <a:lnTo>
                      <a:pt x="0" y="406"/>
                    </a:lnTo>
                    <a:lnTo>
                      <a:pt x="406" y="630"/>
                    </a:lnTo>
                    <a:lnTo>
                      <a:pt x="0" y="857"/>
                    </a:lnTo>
                    <a:lnTo>
                      <a:pt x="107" y="1044"/>
                    </a:lnTo>
                    <a:lnTo>
                      <a:pt x="517" y="803"/>
                    </a:lnTo>
                    <a:lnTo>
                      <a:pt x="513"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sp>
          <p:nvSpPr>
            <p:cNvPr id="642" name="Google Shape;642;g335727affe8_0_331"/>
            <p:cNvSpPr/>
            <p:nvPr/>
          </p:nvSpPr>
          <p:spPr>
            <a:xfrm flipH="1">
              <a:off x="7133528" y="228600"/>
              <a:ext cx="221431" cy="220298"/>
            </a:xfrm>
            <a:custGeom>
              <a:rect b="b" l="l" r="r" t="t"/>
              <a:pathLst>
                <a:path extrusionOk="0" h="3111" w="3127">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43" name="Google Shape;643;g335727affe8_0_331"/>
            <p:cNvSpPr/>
            <p:nvPr/>
          </p:nvSpPr>
          <p:spPr>
            <a:xfrm flipH="1">
              <a:off x="8497777" y="1436248"/>
              <a:ext cx="381821" cy="379767"/>
            </a:xfrm>
            <a:custGeom>
              <a:rect b="b" l="l" r="r" t="t"/>
              <a:pathLst>
                <a:path extrusionOk="0" h="5363" w="5392">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44" name="Google Shape;644;g335727affe8_0_331"/>
            <p:cNvSpPr/>
            <p:nvPr/>
          </p:nvSpPr>
          <p:spPr>
            <a:xfrm flipH="1">
              <a:off x="8879600" y="1248875"/>
              <a:ext cx="188220" cy="187370"/>
            </a:xfrm>
            <a:custGeom>
              <a:rect b="b" l="l" r="r" t="t"/>
              <a:pathLst>
                <a:path extrusionOk="0" h="2646" w="2658">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pic>
        <p:nvPicPr>
          <p:cNvPr id="645" name="Google Shape;645;g335727affe8_0_331"/>
          <p:cNvPicPr preferRelativeResize="0"/>
          <p:nvPr/>
        </p:nvPicPr>
        <p:blipFill rotWithShape="1">
          <a:blip r:embed="rId3">
            <a:alphaModFix/>
          </a:blip>
          <a:srcRect b="0" l="0" r="0" t="0"/>
          <a:stretch/>
        </p:blipFill>
        <p:spPr>
          <a:xfrm>
            <a:off x="8204516" y="2022057"/>
            <a:ext cx="3639058" cy="3722146"/>
          </a:xfrm>
          <a:prstGeom prst="rect">
            <a:avLst/>
          </a:prstGeom>
          <a:noFill/>
          <a:ln>
            <a:noFill/>
          </a:ln>
        </p:spPr>
      </p:pic>
      <p:sp>
        <p:nvSpPr>
          <p:cNvPr id="646" name="Google Shape;646;g335727affe8_0_331"/>
          <p:cNvSpPr txBox="1"/>
          <p:nvPr/>
        </p:nvSpPr>
        <p:spPr>
          <a:xfrm>
            <a:off x="963250" y="1324050"/>
            <a:ext cx="7179000" cy="4922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"Cần phải tiến hành kiểm thử đầy đủ để xác nhận tất cả các yêu cầu chức năng và phi chức năng. Mục tiêu là đảm bảo rằng các lỗi lớn được xác định trước khi triển khai phần mềm và phạm vi kiểm thử là đầy đủ."</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Để đáp ứng cần: </a:t>
            </a:r>
            <a:endParaRPr sz="1800">
              <a:latin typeface="Times New Roman"/>
              <a:ea typeface="Times New Roman"/>
              <a:cs typeface="Times New Roman"/>
              <a:sym typeface="Times New Roman"/>
            </a:endParaRPr>
          </a:p>
          <a:p>
            <a:pPr indent="-342900" lvl="1" marL="13716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Phân tích độ bao phủ kiểm thử (Test Coverage Analysis): Đảm bảo kiểm tra đầy đủ các chức năng quan trọng bằng cách đo lường Statement Coverage, Branch Coverage, và Path Coverage.</a:t>
            </a:r>
            <a:endParaRPr sz="1800">
              <a:latin typeface="Times New Roman"/>
              <a:ea typeface="Times New Roman"/>
              <a:cs typeface="Times New Roman"/>
              <a:sym typeface="Times New Roman"/>
            </a:endParaRPr>
          </a:p>
          <a:p>
            <a:pPr indent="-342900" lvl="1" marL="13716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Kiểm thử hồi quy (Regression Testing): Đảm bảo các chức năng cũ vẫn hoạt động chính xác sau khi có thay đổi.</a:t>
            </a:r>
            <a:endParaRPr sz="1800">
              <a:latin typeface="Times New Roman"/>
              <a:ea typeface="Times New Roman"/>
              <a:cs typeface="Times New Roman"/>
              <a:sym typeface="Times New Roman"/>
            </a:endParaRPr>
          </a:p>
          <a:p>
            <a:pPr indent="-342900" lvl="1" marL="13716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Kiểm thử hiệu năng &amp; bảo mật:</a:t>
            </a:r>
            <a:endParaRPr sz="1800">
              <a:latin typeface="Times New Roman"/>
              <a:ea typeface="Times New Roman"/>
              <a:cs typeface="Times New Roman"/>
              <a:sym typeface="Times New Roman"/>
            </a:endParaRPr>
          </a:p>
          <a:p>
            <a:pPr indent="-342900" lvl="2" marL="18288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Hiệu năng: Đánh giá tốc độ phản hồi, khả năng chịu tải.</a:t>
            </a:r>
            <a:endParaRPr sz="1800">
              <a:latin typeface="Times New Roman"/>
              <a:ea typeface="Times New Roman"/>
              <a:cs typeface="Times New Roman"/>
              <a:sym typeface="Times New Roman"/>
            </a:endParaRPr>
          </a:p>
          <a:p>
            <a:pPr indent="-342900" lvl="2" marL="18288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Bảo mật: Bảo vệ hệ thống khỏi tấn công như SQL Injection, XSS, CSRF.</a:t>
            </a:r>
            <a:endParaRPr sz="1800">
              <a:latin typeface="Times New Roman"/>
              <a:ea typeface="Times New Roman"/>
              <a:cs typeface="Times New Roman"/>
              <a:sym typeface="Times New Roman"/>
            </a:endParaRPr>
          </a:p>
        </p:txBody>
      </p:sp>
      <p:sp>
        <p:nvSpPr>
          <p:cNvPr id="647" name="Google Shape;647;g335727affe8_0_331"/>
          <p:cNvSpPr txBox="1"/>
          <p:nvPr/>
        </p:nvSpPr>
        <p:spPr>
          <a:xfrm>
            <a:off x="2932575" y="435325"/>
            <a:ext cx="3003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3</a:t>
            </a:r>
            <a:r>
              <a:rPr lang="en-US" sz="2400">
                <a:latin typeface="Times New Roman"/>
                <a:ea typeface="Times New Roman"/>
                <a:cs typeface="Times New Roman"/>
                <a:sym typeface="Times New Roman"/>
              </a:rPr>
              <a:t>. Tiêu chuẩn đủ</a:t>
            </a:r>
            <a:endParaRPr sz="2400">
              <a:latin typeface="Times New Roman"/>
              <a:ea typeface="Times New Roman"/>
              <a:cs typeface="Times New Roman"/>
              <a:sym typeface="Times New Roman"/>
            </a:endParaRPr>
          </a:p>
        </p:txBody>
      </p:sp>
      <p:sp>
        <p:nvSpPr>
          <p:cNvPr id="648" name="Google Shape;648;g335727affe8_0_331"/>
          <p:cNvSpPr txBox="1"/>
          <p:nvPr/>
        </p:nvSpPr>
        <p:spPr>
          <a:xfrm>
            <a:off x="5105400" y="6248400"/>
            <a:ext cx="386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ISTQB Certified Tester Foundation Level Syllabus v4.0.1</a:t>
            </a:r>
            <a:endParaRPr sz="12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8"/>
          <p:cNvSpPr txBox="1"/>
          <p:nvPr/>
        </p:nvSpPr>
        <p:spPr>
          <a:xfrm>
            <a:off x="159225" y="433399"/>
            <a:ext cx="11873700" cy="693300"/>
          </a:xfrm>
          <a:prstGeom prst="rect">
            <a:avLst/>
          </a:prstGeom>
          <a:noFill/>
          <a:ln>
            <a:noFill/>
          </a:ln>
        </p:spPr>
        <p:txBody>
          <a:bodyPr anchorCtr="0" anchor="t" bIns="121900" lIns="120000" spcFirstLastPara="1" rIns="120000" wrap="square" tIns="121900">
            <a:noAutofit/>
          </a:bodyPr>
          <a:lstStyle/>
          <a:p>
            <a:pPr indent="0" lvl="0" marL="0" rtl="0" algn="ctr">
              <a:spcBef>
                <a:spcPts val="0"/>
              </a:spcBef>
              <a:spcAft>
                <a:spcPts val="0"/>
              </a:spcAft>
              <a:buNone/>
            </a:pPr>
            <a:r>
              <a:rPr lang="en-US" sz="3200">
                <a:solidFill>
                  <a:srgbClr val="005D77"/>
                </a:solidFill>
                <a:latin typeface="Montserrat Black"/>
                <a:ea typeface="Montserrat Black"/>
                <a:cs typeface="Montserrat Black"/>
                <a:sym typeface="Montserrat Black"/>
              </a:rPr>
              <a:t>VI. Quy trình kiểm thử</a:t>
            </a:r>
            <a:endParaRPr sz="3200">
              <a:solidFill>
                <a:srgbClr val="005D77"/>
              </a:solidFill>
              <a:latin typeface="Montserrat Black"/>
              <a:ea typeface="Montserrat Black"/>
              <a:cs typeface="Montserrat Black"/>
              <a:sym typeface="Montserrat Black"/>
            </a:endParaRPr>
          </a:p>
          <a:p>
            <a:pPr indent="0" lvl="0" marL="0" rtl="0" algn="ctr">
              <a:spcBef>
                <a:spcPts val="0"/>
              </a:spcBef>
              <a:spcAft>
                <a:spcPts val="0"/>
              </a:spcAft>
              <a:buNone/>
            </a:pPr>
            <a:r>
              <a:t/>
            </a:r>
            <a:endParaRPr sz="3200">
              <a:solidFill>
                <a:srgbClr val="005D77"/>
              </a:solidFill>
              <a:latin typeface="Montserrat Black"/>
              <a:ea typeface="Montserrat Black"/>
              <a:cs typeface="Montserrat Black"/>
              <a:sym typeface="Montserrat Black"/>
            </a:endParaRPr>
          </a:p>
        </p:txBody>
      </p:sp>
      <p:sp>
        <p:nvSpPr>
          <p:cNvPr id="654" name="Google Shape;654;p8"/>
          <p:cNvSpPr txBox="1"/>
          <p:nvPr/>
        </p:nvSpPr>
        <p:spPr>
          <a:xfrm>
            <a:off x="2417050" y="6054400"/>
            <a:ext cx="7569600" cy="47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67">
              <a:solidFill>
                <a:schemeClr val="dk1"/>
              </a:solidFill>
              <a:latin typeface="Montserrat Medium"/>
              <a:ea typeface="Montserrat Medium"/>
              <a:cs typeface="Montserrat Medium"/>
              <a:sym typeface="Montserrat Medium"/>
            </a:endParaRPr>
          </a:p>
        </p:txBody>
      </p:sp>
      <p:cxnSp>
        <p:nvCxnSpPr>
          <p:cNvPr id="655" name="Google Shape;655;p8"/>
          <p:cNvCxnSpPr/>
          <p:nvPr/>
        </p:nvCxnSpPr>
        <p:spPr>
          <a:xfrm flipH="1" rot="10800000">
            <a:off x="1063050" y="2659750"/>
            <a:ext cx="9229500" cy="10800"/>
          </a:xfrm>
          <a:prstGeom prst="straightConnector1">
            <a:avLst/>
          </a:prstGeom>
          <a:noFill/>
          <a:ln cap="flat" cmpd="sng" w="38100">
            <a:solidFill>
              <a:schemeClr val="dk2"/>
            </a:solidFill>
            <a:prstDash val="solid"/>
            <a:round/>
            <a:headEnd len="med" w="med" type="none"/>
            <a:tailEnd len="med" w="med" type="none"/>
          </a:ln>
        </p:spPr>
      </p:cxnSp>
      <p:sp>
        <p:nvSpPr>
          <p:cNvPr id="656" name="Google Shape;656;p8"/>
          <p:cNvSpPr/>
          <p:nvPr/>
        </p:nvSpPr>
        <p:spPr>
          <a:xfrm>
            <a:off x="1030200" y="2590275"/>
            <a:ext cx="142200" cy="1752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657" name="Google Shape;657;p8"/>
          <p:cNvSpPr/>
          <p:nvPr/>
        </p:nvSpPr>
        <p:spPr>
          <a:xfrm>
            <a:off x="2814775" y="2590275"/>
            <a:ext cx="142200" cy="1752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658" name="Google Shape;658;p8"/>
          <p:cNvSpPr/>
          <p:nvPr/>
        </p:nvSpPr>
        <p:spPr>
          <a:xfrm>
            <a:off x="4595375" y="2590275"/>
            <a:ext cx="142200" cy="1752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659" name="Google Shape;659;p8"/>
          <p:cNvSpPr/>
          <p:nvPr/>
        </p:nvSpPr>
        <p:spPr>
          <a:xfrm>
            <a:off x="6359350" y="2590275"/>
            <a:ext cx="142200" cy="1752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660" name="Google Shape;660;p8"/>
          <p:cNvSpPr/>
          <p:nvPr/>
        </p:nvSpPr>
        <p:spPr>
          <a:xfrm>
            <a:off x="8316050" y="2577550"/>
            <a:ext cx="142200" cy="1752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661" name="Google Shape;661;p8"/>
          <p:cNvSpPr/>
          <p:nvPr/>
        </p:nvSpPr>
        <p:spPr>
          <a:xfrm>
            <a:off x="10291450" y="2577550"/>
            <a:ext cx="142200" cy="1752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662" name="Google Shape;662;p8"/>
          <p:cNvSpPr txBox="1"/>
          <p:nvPr/>
        </p:nvSpPr>
        <p:spPr>
          <a:xfrm>
            <a:off x="365900" y="3012225"/>
            <a:ext cx="1678500" cy="101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US" sz="1800">
                <a:latin typeface="Times New Roman"/>
                <a:ea typeface="Times New Roman"/>
                <a:cs typeface="Times New Roman"/>
                <a:sym typeface="Times New Roman"/>
              </a:rPr>
              <a:t>Requirement Analysis</a:t>
            </a:r>
            <a:endParaRPr b="1" sz="2267">
              <a:solidFill>
                <a:schemeClr val="dk1"/>
              </a:solidFill>
              <a:latin typeface="Montserrat"/>
              <a:ea typeface="Montserrat"/>
              <a:cs typeface="Montserrat"/>
              <a:sym typeface="Montserrat"/>
            </a:endParaRPr>
          </a:p>
        </p:txBody>
      </p:sp>
      <p:sp>
        <p:nvSpPr>
          <p:cNvPr id="663" name="Google Shape;663;p8"/>
          <p:cNvSpPr txBox="1"/>
          <p:nvPr/>
        </p:nvSpPr>
        <p:spPr>
          <a:xfrm>
            <a:off x="2187900" y="3012225"/>
            <a:ext cx="1613100" cy="101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US" sz="1800">
                <a:latin typeface="Times New Roman"/>
                <a:ea typeface="Times New Roman"/>
                <a:cs typeface="Times New Roman"/>
                <a:sym typeface="Times New Roman"/>
              </a:rPr>
              <a:t>Test Planning</a:t>
            </a:r>
            <a:endParaRPr b="1" sz="1800">
              <a:solidFill>
                <a:schemeClr val="dk1"/>
              </a:solidFill>
              <a:latin typeface="Montserrat"/>
              <a:ea typeface="Montserrat"/>
              <a:cs typeface="Montserrat"/>
              <a:sym typeface="Montserrat"/>
            </a:endParaRPr>
          </a:p>
        </p:txBody>
      </p:sp>
      <p:sp>
        <p:nvSpPr>
          <p:cNvPr id="664" name="Google Shape;664;p8"/>
          <p:cNvSpPr txBox="1"/>
          <p:nvPr/>
        </p:nvSpPr>
        <p:spPr>
          <a:xfrm>
            <a:off x="4010600" y="3012225"/>
            <a:ext cx="1678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US" sz="1800">
                <a:latin typeface="Times New Roman"/>
                <a:ea typeface="Times New Roman"/>
                <a:cs typeface="Times New Roman"/>
                <a:sym typeface="Times New Roman"/>
              </a:rPr>
              <a:t>Test Design</a:t>
            </a:r>
            <a:endParaRPr b="1" sz="1800"/>
          </a:p>
        </p:txBody>
      </p:sp>
      <p:sp>
        <p:nvSpPr>
          <p:cNvPr id="665" name="Google Shape;665;p8"/>
          <p:cNvSpPr txBox="1"/>
          <p:nvPr/>
        </p:nvSpPr>
        <p:spPr>
          <a:xfrm>
            <a:off x="5693750" y="3012225"/>
            <a:ext cx="18606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US" sz="1800">
                <a:latin typeface="Times New Roman"/>
                <a:ea typeface="Times New Roman"/>
                <a:cs typeface="Times New Roman"/>
                <a:sym typeface="Times New Roman"/>
              </a:rPr>
              <a:t>Test Environment Setup</a:t>
            </a:r>
            <a:endParaRPr b="1" sz="1800"/>
          </a:p>
        </p:txBody>
      </p:sp>
      <p:sp>
        <p:nvSpPr>
          <p:cNvPr id="666" name="Google Shape;666;p8"/>
          <p:cNvSpPr txBox="1"/>
          <p:nvPr/>
        </p:nvSpPr>
        <p:spPr>
          <a:xfrm>
            <a:off x="7868825" y="301222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US" sz="1800">
                <a:latin typeface="Times New Roman"/>
                <a:ea typeface="Times New Roman"/>
                <a:cs typeface="Times New Roman"/>
                <a:sym typeface="Times New Roman"/>
              </a:rPr>
              <a:t>Test Execution</a:t>
            </a:r>
            <a:endParaRPr b="1" sz="1800"/>
          </a:p>
        </p:txBody>
      </p:sp>
      <p:sp>
        <p:nvSpPr>
          <p:cNvPr id="667" name="Google Shape;667;p8"/>
          <p:cNvSpPr txBox="1"/>
          <p:nvPr/>
        </p:nvSpPr>
        <p:spPr>
          <a:xfrm>
            <a:off x="9825075" y="2975625"/>
            <a:ext cx="16785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US" sz="1800">
                <a:latin typeface="Times New Roman"/>
                <a:ea typeface="Times New Roman"/>
                <a:cs typeface="Times New Roman"/>
                <a:sym typeface="Times New Roman"/>
              </a:rPr>
              <a:t>Test Closure &amp; Reporting</a:t>
            </a:r>
            <a:endParaRPr b="1" sz="1800"/>
          </a:p>
        </p:txBody>
      </p:sp>
      <p:sp>
        <p:nvSpPr>
          <p:cNvPr id="668" name="Google Shape;668;p8"/>
          <p:cNvSpPr txBox="1"/>
          <p:nvPr/>
        </p:nvSpPr>
        <p:spPr>
          <a:xfrm>
            <a:off x="865025" y="4270125"/>
            <a:ext cx="9933300" cy="15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67">
                <a:solidFill>
                  <a:schemeClr val="dk1"/>
                </a:solidFill>
                <a:latin typeface="Times New Roman"/>
                <a:ea typeface="Times New Roman"/>
                <a:cs typeface="Times New Roman"/>
                <a:sym typeface="Times New Roman"/>
              </a:rPr>
              <a:t>Phân tích yêu cầu -&gt; Lập kế hoạch kiểm thử -&gt; Thiết kế kiểm thử -&gt; Thiết lập môi trường kiểm thử </a:t>
            </a:r>
            <a:endParaRPr sz="1867">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867">
                <a:solidFill>
                  <a:schemeClr val="dk1"/>
                </a:solidFill>
                <a:latin typeface="Times New Roman"/>
                <a:ea typeface="Times New Roman"/>
                <a:cs typeface="Times New Roman"/>
                <a:sym typeface="Times New Roman"/>
              </a:rPr>
              <a:t>                             -&gt; Thực hiện kiểm thử -&gt; Báo cáo và kết thúc kiểm thử</a:t>
            </a:r>
            <a:endParaRPr sz="1867">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g338b77ebbbc_0_0"/>
          <p:cNvSpPr txBox="1"/>
          <p:nvPr/>
        </p:nvSpPr>
        <p:spPr>
          <a:xfrm>
            <a:off x="159225" y="433399"/>
            <a:ext cx="11873700" cy="693300"/>
          </a:xfrm>
          <a:prstGeom prst="rect">
            <a:avLst/>
          </a:prstGeom>
          <a:noFill/>
          <a:ln>
            <a:noFill/>
          </a:ln>
        </p:spPr>
        <p:txBody>
          <a:bodyPr anchorCtr="0" anchor="t" bIns="121900" lIns="120000" spcFirstLastPara="1" rIns="120000" wrap="square" tIns="121900">
            <a:noAutofit/>
          </a:bodyPr>
          <a:lstStyle/>
          <a:p>
            <a:pPr indent="0" lvl="0" marL="0" rtl="0" algn="ctr">
              <a:spcBef>
                <a:spcPts val="0"/>
              </a:spcBef>
              <a:spcAft>
                <a:spcPts val="0"/>
              </a:spcAft>
              <a:buNone/>
            </a:pPr>
            <a:r>
              <a:rPr lang="en-US" sz="3200">
                <a:solidFill>
                  <a:srgbClr val="005D77"/>
                </a:solidFill>
                <a:latin typeface="Montserrat Black"/>
                <a:ea typeface="Montserrat Black"/>
                <a:cs typeface="Montserrat Black"/>
                <a:sym typeface="Montserrat Black"/>
              </a:rPr>
              <a:t>Kế hoạch kiểm thử</a:t>
            </a:r>
            <a:endParaRPr sz="3200">
              <a:solidFill>
                <a:srgbClr val="005D77"/>
              </a:solidFill>
              <a:latin typeface="Montserrat Black"/>
              <a:ea typeface="Montserrat Black"/>
              <a:cs typeface="Montserrat Black"/>
              <a:sym typeface="Montserrat Black"/>
            </a:endParaRPr>
          </a:p>
          <a:p>
            <a:pPr indent="0" lvl="0" marL="0" rtl="0" algn="ctr">
              <a:spcBef>
                <a:spcPts val="0"/>
              </a:spcBef>
              <a:spcAft>
                <a:spcPts val="0"/>
              </a:spcAft>
              <a:buNone/>
            </a:pPr>
            <a:r>
              <a:t/>
            </a:r>
            <a:endParaRPr sz="3200">
              <a:solidFill>
                <a:srgbClr val="005D77"/>
              </a:solidFill>
              <a:latin typeface="Montserrat Black"/>
              <a:ea typeface="Montserrat Black"/>
              <a:cs typeface="Montserrat Black"/>
              <a:sym typeface="Montserrat Black"/>
            </a:endParaRPr>
          </a:p>
        </p:txBody>
      </p:sp>
      <p:sp>
        <p:nvSpPr>
          <p:cNvPr id="674" name="Google Shape;674;g338b77ebbbc_0_0"/>
          <p:cNvSpPr txBox="1"/>
          <p:nvPr/>
        </p:nvSpPr>
        <p:spPr>
          <a:xfrm>
            <a:off x="587475" y="1227250"/>
            <a:ext cx="6734100" cy="4369800"/>
          </a:xfrm>
          <a:prstGeom prst="rect">
            <a:avLst/>
          </a:prstGeom>
          <a:noFill/>
          <a:ln>
            <a:noFill/>
          </a:ln>
        </p:spPr>
        <p:txBody>
          <a:bodyPr anchorCtr="0" anchor="t" bIns="91425" lIns="91425" spcFirstLastPara="1" rIns="91425" wrap="square" tIns="91425">
            <a:noAutofit/>
          </a:bodyPr>
          <a:lstStyle/>
          <a:p>
            <a:pPr indent="-334454" lvl="0" marL="457200" rtl="0" algn="l">
              <a:spcBef>
                <a:spcPts val="0"/>
              </a:spcBef>
              <a:spcAft>
                <a:spcPts val="0"/>
              </a:spcAft>
              <a:buClr>
                <a:srgbClr val="1B1B1B"/>
              </a:buClr>
              <a:buSzPts val="1667"/>
              <a:buFont typeface="Times New Roman"/>
              <a:buAutoNum type="arabicPeriod"/>
            </a:pPr>
            <a:r>
              <a:rPr b="1" lang="en-US" sz="1667">
                <a:solidFill>
                  <a:srgbClr val="1B1B1B"/>
                </a:solidFill>
                <a:latin typeface="Times New Roman"/>
                <a:ea typeface="Times New Roman"/>
                <a:cs typeface="Times New Roman"/>
                <a:sym typeface="Times New Roman"/>
              </a:rPr>
              <a:t>Giới thiệu</a:t>
            </a:r>
            <a:endParaRPr b="1" sz="1667">
              <a:solidFill>
                <a:srgbClr val="1B1B1B"/>
              </a:solidFill>
              <a:latin typeface="Times New Roman"/>
              <a:ea typeface="Times New Roman"/>
              <a:cs typeface="Times New Roman"/>
              <a:sym typeface="Times New Roman"/>
            </a:endParaRPr>
          </a:p>
          <a:p>
            <a:pPr indent="0" lvl="0" marL="457200" rtl="0" algn="l">
              <a:spcBef>
                <a:spcPts val="0"/>
              </a:spcBef>
              <a:spcAft>
                <a:spcPts val="0"/>
              </a:spcAft>
              <a:buNone/>
            </a:pPr>
            <a:r>
              <a:rPr b="1" lang="en-US" sz="1567">
                <a:solidFill>
                  <a:srgbClr val="1B1B1B"/>
                </a:solidFill>
                <a:latin typeface="Times New Roman"/>
                <a:ea typeface="Times New Roman"/>
                <a:cs typeface="Times New Roman"/>
                <a:sym typeface="Times New Roman"/>
              </a:rPr>
              <a:t>Mục đích:</a:t>
            </a:r>
            <a:endParaRPr b="1" sz="1567">
              <a:solidFill>
                <a:srgbClr val="1B1B1B"/>
              </a:solidFill>
              <a:latin typeface="Times New Roman"/>
              <a:ea typeface="Times New Roman"/>
              <a:cs typeface="Times New Roman"/>
              <a:sym typeface="Times New Roman"/>
            </a:endParaRPr>
          </a:p>
          <a:p>
            <a:pPr indent="0" lvl="0" marL="457200" rtl="0" algn="l">
              <a:spcBef>
                <a:spcPts val="0"/>
              </a:spcBef>
              <a:spcAft>
                <a:spcPts val="0"/>
              </a:spcAft>
              <a:buNone/>
            </a:pPr>
            <a:r>
              <a:rPr lang="en-US" sz="1567">
                <a:solidFill>
                  <a:srgbClr val="1B1B1B"/>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Xác định chiến lược kiểm thử phù hợp với mô hình V-Model.</a:t>
            </a:r>
            <a:endParaRPr sz="1567">
              <a:solidFill>
                <a:srgbClr val="1B1B1B"/>
              </a:solidFill>
              <a:latin typeface="Times New Roman"/>
              <a:ea typeface="Times New Roman"/>
              <a:cs typeface="Times New Roman"/>
              <a:sym typeface="Times New Roman"/>
            </a:endParaRPr>
          </a:p>
          <a:p>
            <a:pPr indent="0" lvl="0" marL="457200" rtl="0" algn="l">
              <a:spcBef>
                <a:spcPts val="0"/>
              </a:spcBef>
              <a:spcAft>
                <a:spcPts val="0"/>
              </a:spcAft>
              <a:buNone/>
            </a:pPr>
            <a:r>
              <a:rPr lang="en-US" sz="1567">
                <a:solidFill>
                  <a:srgbClr val="1B1B1B"/>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Đảm bảo phần mềm hoạt động đúng theo yêu cầu và không có lỗi nghiêm trọng.</a:t>
            </a:r>
            <a:r>
              <a:rPr lang="en-US" sz="1567">
                <a:solidFill>
                  <a:srgbClr val="1B1B1B"/>
                </a:solidFill>
                <a:latin typeface="Times New Roman"/>
                <a:ea typeface="Times New Roman"/>
                <a:cs typeface="Times New Roman"/>
                <a:sym typeface="Times New Roman"/>
              </a:rPr>
              <a:t>.</a:t>
            </a:r>
            <a:endParaRPr sz="1567">
              <a:solidFill>
                <a:srgbClr val="1B1B1B"/>
              </a:solidFill>
              <a:latin typeface="Times New Roman"/>
              <a:ea typeface="Times New Roman"/>
              <a:cs typeface="Times New Roman"/>
              <a:sym typeface="Times New Roman"/>
            </a:endParaRPr>
          </a:p>
          <a:p>
            <a:pPr indent="0" lvl="0" marL="457200" rtl="0" algn="l">
              <a:spcBef>
                <a:spcPts val="0"/>
              </a:spcBef>
              <a:spcAft>
                <a:spcPts val="0"/>
              </a:spcAft>
              <a:buNone/>
            </a:pPr>
            <a:r>
              <a:rPr lang="en-US" sz="1567">
                <a:solidFill>
                  <a:srgbClr val="1B1B1B"/>
                </a:solidFill>
                <a:latin typeface="Times New Roman"/>
                <a:ea typeface="Times New Roman"/>
                <a:cs typeface="Times New Roman"/>
                <a:sym typeface="Times New Roman"/>
              </a:rPr>
              <a:t>- Xây dựng tiêu chí đánh giá chất lượng phần mềm, Quản lý tài nguyên kiểm thử một cách hiệu quả.</a:t>
            </a:r>
            <a:endParaRPr sz="1567">
              <a:solidFill>
                <a:srgbClr val="1B1B1B"/>
              </a:solidFill>
              <a:latin typeface="Times New Roman"/>
              <a:ea typeface="Times New Roman"/>
              <a:cs typeface="Times New Roman"/>
              <a:sym typeface="Times New Roman"/>
            </a:endParaRPr>
          </a:p>
          <a:p>
            <a:pPr indent="0" lvl="0" marL="457200" rtl="0" algn="l">
              <a:spcBef>
                <a:spcPts val="0"/>
              </a:spcBef>
              <a:spcAft>
                <a:spcPts val="0"/>
              </a:spcAft>
              <a:buNone/>
            </a:pPr>
            <a:r>
              <a:rPr b="1" lang="en-US" sz="1567">
                <a:solidFill>
                  <a:srgbClr val="1B1B1B"/>
                </a:solidFill>
                <a:latin typeface="Times New Roman"/>
                <a:ea typeface="Times New Roman"/>
                <a:cs typeface="Times New Roman"/>
                <a:sym typeface="Times New Roman"/>
              </a:rPr>
              <a:t>Phạm vi:</a:t>
            </a:r>
            <a:endParaRPr b="1" sz="1567">
              <a:solidFill>
                <a:srgbClr val="1B1B1B"/>
              </a:solidFill>
              <a:latin typeface="Times New Roman"/>
              <a:ea typeface="Times New Roman"/>
              <a:cs typeface="Times New Roman"/>
              <a:sym typeface="Times New Roman"/>
            </a:endParaRPr>
          </a:p>
          <a:p>
            <a:pPr indent="0" lvl="0" marL="0" rtl="0" algn="l">
              <a:spcBef>
                <a:spcPts val="0"/>
              </a:spcBef>
              <a:spcAft>
                <a:spcPts val="0"/>
              </a:spcAft>
              <a:buNone/>
            </a:pPr>
            <a:r>
              <a:rPr lang="en-US" sz="1567">
                <a:solidFill>
                  <a:srgbClr val="1B1B1B"/>
                </a:solidFill>
                <a:latin typeface="Times New Roman"/>
                <a:ea typeface="Times New Roman"/>
                <a:cs typeface="Times New Roman"/>
                <a:sym typeface="Times New Roman"/>
              </a:rPr>
              <a:t>        - </a:t>
            </a:r>
            <a:r>
              <a:rPr lang="en-US" sz="1567">
                <a:solidFill>
                  <a:srgbClr val="1B1B1B"/>
                </a:solidFill>
                <a:latin typeface="Times New Roman"/>
                <a:ea typeface="Times New Roman"/>
                <a:cs typeface="Times New Roman"/>
                <a:sym typeface="Times New Roman"/>
              </a:rPr>
              <a:t>Áp dụng cho giai đoạn kiểm thử tích hợp của website quản lý nhân sự</a:t>
            </a:r>
            <a:endParaRPr sz="1567">
              <a:solidFill>
                <a:srgbClr val="1B1B1B"/>
              </a:solidFill>
              <a:latin typeface="Times New Roman"/>
              <a:ea typeface="Times New Roman"/>
              <a:cs typeface="Times New Roman"/>
              <a:sym typeface="Times New Roman"/>
            </a:endParaRPr>
          </a:p>
          <a:p>
            <a:pPr indent="0" lvl="0" marL="0" rtl="0" algn="l">
              <a:spcBef>
                <a:spcPts val="0"/>
              </a:spcBef>
              <a:spcAft>
                <a:spcPts val="0"/>
              </a:spcAft>
              <a:buNone/>
            </a:pPr>
            <a:r>
              <a:rPr lang="en-US" sz="1567">
                <a:solidFill>
                  <a:srgbClr val="1B1B1B"/>
                </a:solidFill>
                <a:latin typeface="Times New Roman"/>
                <a:ea typeface="Times New Roman"/>
                <a:cs typeface="Times New Roman"/>
                <a:sym typeface="Times New Roman"/>
              </a:rPr>
              <a:t>        - Kiểm thử các chức năng quan trọng bao gồm: quản lý tài khoản, quản lý nhân viên, quản lý tính lương</a:t>
            </a:r>
            <a:endParaRPr sz="1567">
              <a:solidFill>
                <a:srgbClr val="1B1B1B"/>
              </a:solidFill>
              <a:latin typeface="Times New Roman"/>
              <a:ea typeface="Times New Roman"/>
              <a:cs typeface="Times New Roman"/>
              <a:sym typeface="Times New Roman"/>
            </a:endParaRPr>
          </a:p>
          <a:p>
            <a:pPr indent="0" lvl="0" marL="0" rtl="0" algn="l">
              <a:spcBef>
                <a:spcPts val="0"/>
              </a:spcBef>
              <a:spcAft>
                <a:spcPts val="0"/>
              </a:spcAft>
              <a:buNone/>
            </a:pPr>
            <a:r>
              <a:rPr lang="en-US" sz="1567">
                <a:solidFill>
                  <a:srgbClr val="1B1B1B"/>
                </a:solidFill>
                <a:latin typeface="Times New Roman"/>
                <a:ea typeface="Times New Roman"/>
                <a:cs typeface="Times New Roman"/>
                <a:sym typeface="Times New Roman"/>
              </a:rPr>
              <a:t>        - Môi trường kiểm thử: Chrome, Edge.</a:t>
            </a:r>
            <a:endParaRPr sz="1567">
              <a:solidFill>
                <a:srgbClr val="1B1B1B"/>
              </a:solidFill>
              <a:latin typeface="Times New Roman"/>
              <a:ea typeface="Times New Roman"/>
              <a:cs typeface="Times New Roman"/>
              <a:sym typeface="Times New Roman"/>
            </a:endParaRPr>
          </a:p>
          <a:p>
            <a:pPr indent="0" lvl="0" marL="0" rtl="0" algn="l">
              <a:spcBef>
                <a:spcPts val="0"/>
              </a:spcBef>
              <a:spcAft>
                <a:spcPts val="0"/>
              </a:spcAft>
              <a:buNone/>
            </a:pPr>
            <a:r>
              <a:rPr lang="en-US" sz="1567">
                <a:solidFill>
                  <a:srgbClr val="1B1B1B"/>
                </a:solidFill>
                <a:latin typeface="Times New Roman"/>
                <a:ea typeface="Times New Roman"/>
                <a:cs typeface="Times New Roman"/>
                <a:sym typeface="Times New Roman"/>
              </a:rPr>
              <a:t>	</a:t>
            </a:r>
            <a:r>
              <a:rPr b="1" lang="en-US" sz="1567">
                <a:solidFill>
                  <a:srgbClr val="1B1B1B"/>
                </a:solidFill>
                <a:latin typeface="Times New Roman"/>
                <a:ea typeface="Times New Roman"/>
                <a:cs typeface="Times New Roman"/>
                <a:sym typeface="Times New Roman"/>
              </a:rPr>
              <a:t>Các bên liên quan:</a:t>
            </a:r>
            <a:endParaRPr b="1" sz="1567">
              <a:solidFill>
                <a:srgbClr val="1B1B1B"/>
              </a:solidFill>
              <a:latin typeface="Times New Roman"/>
              <a:ea typeface="Times New Roman"/>
              <a:cs typeface="Times New Roman"/>
              <a:sym typeface="Times New Roman"/>
            </a:endParaRPr>
          </a:p>
          <a:p>
            <a:pPr indent="0" lvl="0" marL="457200" rtl="0" algn="l">
              <a:spcBef>
                <a:spcPts val="0"/>
              </a:spcBef>
              <a:spcAft>
                <a:spcPts val="0"/>
              </a:spcAft>
              <a:buNone/>
            </a:pPr>
            <a:r>
              <a:rPr lang="en-US" sz="1567">
                <a:solidFill>
                  <a:srgbClr val="1B1B1B"/>
                </a:solidFill>
                <a:latin typeface="Times New Roman"/>
                <a:ea typeface="Times New Roman"/>
                <a:cs typeface="Times New Roman"/>
                <a:sym typeface="Times New Roman"/>
              </a:rPr>
              <a:t>- Nhóm Developer: Xây dựng và sửa lỗi phần mềm.</a:t>
            </a:r>
            <a:endParaRPr sz="1567">
              <a:solidFill>
                <a:srgbClr val="1B1B1B"/>
              </a:solidFill>
              <a:latin typeface="Times New Roman"/>
              <a:ea typeface="Times New Roman"/>
              <a:cs typeface="Times New Roman"/>
              <a:sym typeface="Times New Roman"/>
            </a:endParaRPr>
          </a:p>
          <a:p>
            <a:pPr indent="0" lvl="0" marL="457200" rtl="0" algn="l">
              <a:spcBef>
                <a:spcPts val="0"/>
              </a:spcBef>
              <a:spcAft>
                <a:spcPts val="0"/>
              </a:spcAft>
              <a:buNone/>
            </a:pPr>
            <a:r>
              <a:rPr lang="en-US" sz="1567">
                <a:solidFill>
                  <a:srgbClr val="1B1B1B"/>
                </a:solidFill>
                <a:latin typeface="Times New Roman"/>
                <a:ea typeface="Times New Roman"/>
                <a:cs typeface="Times New Roman"/>
                <a:sym typeface="Times New Roman"/>
              </a:rPr>
              <a:t>- Nhóm Tester: Thực hiện kiểm thử và báo cáo lỗi.</a:t>
            </a:r>
            <a:endParaRPr sz="1567">
              <a:solidFill>
                <a:srgbClr val="1B1B1B"/>
              </a:solidFill>
              <a:latin typeface="Times New Roman"/>
              <a:ea typeface="Times New Roman"/>
              <a:cs typeface="Times New Roman"/>
              <a:sym typeface="Times New Roman"/>
            </a:endParaRPr>
          </a:p>
          <a:p>
            <a:pPr indent="0" lvl="0" marL="457200" rtl="0" algn="l">
              <a:spcBef>
                <a:spcPts val="0"/>
              </a:spcBef>
              <a:spcAft>
                <a:spcPts val="0"/>
              </a:spcAft>
              <a:buNone/>
            </a:pPr>
            <a:r>
              <a:rPr lang="en-US" sz="1567">
                <a:solidFill>
                  <a:srgbClr val="1B1B1B"/>
                </a:solidFill>
                <a:latin typeface="Times New Roman"/>
                <a:ea typeface="Times New Roman"/>
                <a:cs typeface="Times New Roman"/>
                <a:sym typeface="Times New Roman"/>
              </a:rPr>
              <a:t>- Nhóm Customer: Kiểm thử nghiệm thu (UAT).</a:t>
            </a:r>
            <a:endParaRPr sz="1567">
              <a:solidFill>
                <a:srgbClr val="1B1B1B"/>
              </a:solidFill>
              <a:latin typeface="Times New Roman"/>
              <a:ea typeface="Times New Roman"/>
              <a:cs typeface="Times New Roman"/>
              <a:sym typeface="Times New Roman"/>
            </a:endParaRPr>
          </a:p>
          <a:p>
            <a:pPr indent="-334454" lvl="0" marL="457200" rtl="0" algn="l">
              <a:spcBef>
                <a:spcPts val="0"/>
              </a:spcBef>
              <a:spcAft>
                <a:spcPts val="0"/>
              </a:spcAft>
              <a:buClr>
                <a:srgbClr val="1B1B1B"/>
              </a:buClr>
              <a:buSzPts val="1667"/>
              <a:buFont typeface="Times New Roman"/>
              <a:buAutoNum type="arabicPeriod"/>
            </a:pPr>
            <a:r>
              <a:rPr b="1" lang="en-US" sz="1667">
                <a:solidFill>
                  <a:srgbClr val="1B1B1B"/>
                </a:solidFill>
                <a:latin typeface="Times New Roman"/>
                <a:ea typeface="Times New Roman"/>
                <a:cs typeface="Times New Roman"/>
                <a:sym typeface="Times New Roman"/>
              </a:rPr>
              <a:t>Chiến lược</a:t>
            </a:r>
            <a:endParaRPr b="1" sz="1667">
              <a:solidFill>
                <a:srgbClr val="1B1B1B"/>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67">
              <a:solidFill>
                <a:srgbClr val="1B1B1B"/>
              </a:solidFill>
              <a:latin typeface="Times New Roman"/>
              <a:ea typeface="Times New Roman"/>
              <a:cs typeface="Times New Roman"/>
              <a:sym typeface="Times New Roman"/>
            </a:endParaRPr>
          </a:p>
        </p:txBody>
      </p:sp>
      <p:sp>
        <p:nvSpPr>
          <p:cNvPr id="675" name="Google Shape;675;g338b77ebbbc_0_0"/>
          <p:cNvSpPr txBox="1"/>
          <p:nvPr/>
        </p:nvSpPr>
        <p:spPr>
          <a:xfrm>
            <a:off x="559725" y="5150300"/>
            <a:ext cx="6637200" cy="1398300"/>
          </a:xfrm>
          <a:prstGeom prst="rect">
            <a:avLst/>
          </a:prstGeom>
          <a:noFill/>
          <a:ln>
            <a:noFill/>
          </a:ln>
        </p:spPr>
        <p:txBody>
          <a:bodyPr anchorCtr="0" anchor="t" bIns="91425" lIns="91425" spcFirstLastPara="1" rIns="91425" wrap="square" tIns="91425">
            <a:noAutofit/>
          </a:bodyPr>
          <a:lstStyle/>
          <a:p>
            <a:pPr indent="-327025" lvl="0" marL="457200" rtl="0" algn="l">
              <a:lnSpc>
                <a:spcPct val="115000"/>
              </a:lnSpc>
              <a:spcBef>
                <a:spcPts val="1800"/>
              </a:spcBef>
              <a:spcAft>
                <a:spcPts val="0"/>
              </a:spcAft>
              <a:buClr>
                <a:schemeClr val="dk1"/>
              </a:buClr>
              <a:buSzPts val="1550"/>
              <a:buFont typeface="Montserrat Medium"/>
              <a:buChar char="-"/>
            </a:pPr>
            <a:r>
              <a:rPr lang="en-US" sz="1550">
                <a:latin typeface="Times New Roman"/>
                <a:ea typeface="Times New Roman"/>
                <a:cs typeface="Times New Roman"/>
                <a:sym typeface="Times New Roman"/>
              </a:rPr>
              <a:t>Giai đoạn kiểm thử tương ứng với phát triển phần mềm</a:t>
            </a:r>
            <a:endParaRPr sz="1550">
              <a:latin typeface="Times New Roman"/>
              <a:ea typeface="Times New Roman"/>
              <a:cs typeface="Times New Roman"/>
              <a:sym typeface="Times New Roman"/>
            </a:endParaRPr>
          </a:p>
          <a:p>
            <a:pPr indent="-327025" lvl="0" marL="457200" rtl="0" algn="l">
              <a:lnSpc>
                <a:spcPct val="115000"/>
              </a:lnSpc>
              <a:spcBef>
                <a:spcPts val="0"/>
              </a:spcBef>
              <a:spcAft>
                <a:spcPts val="0"/>
              </a:spcAft>
              <a:buSzPts val="1550"/>
              <a:buFont typeface="Times New Roman"/>
              <a:buChar char="-"/>
            </a:pPr>
            <a:r>
              <a:rPr lang="en-US" sz="1550">
                <a:latin typeface="Times New Roman"/>
                <a:ea typeface="Times New Roman"/>
                <a:cs typeface="Times New Roman"/>
                <a:sym typeface="Times New Roman"/>
              </a:rPr>
              <a:t>Phạm vi kiểm thử chi tiết (quản lý nhân sự: Xem danh sách nhân viên, Kiểm tra tìm kiếm và bộ lọc, Thêm mới nhân viên, Xóa nhân viên, Chỉnh sửa nhân viên và thông báo lỗi)</a:t>
            </a:r>
            <a:endParaRPr sz="1550">
              <a:latin typeface="Times New Roman"/>
              <a:ea typeface="Times New Roman"/>
              <a:cs typeface="Times New Roman"/>
              <a:sym typeface="Times New Roman"/>
            </a:endParaRPr>
          </a:p>
          <a:p>
            <a:pPr indent="-327025" lvl="0" marL="457200" rtl="0" algn="l">
              <a:lnSpc>
                <a:spcPct val="115000"/>
              </a:lnSpc>
              <a:spcBef>
                <a:spcPts val="0"/>
              </a:spcBef>
              <a:spcAft>
                <a:spcPts val="0"/>
              </a:spcAft>
              <a:buSzPts val="1550"/>
              <a:buFont typeface="Times New Roman"/>
              <a:buChar char="-"/>
            </a:pPr>
            <a:r>
              <a:rPr lang="en-US" sz="1550">
                <a:latin typeface="Times New Roman"/>
                <a:ea typeface="Times New Roman"/>
                <a:cs typeface="Times New Roman"/>
                <a:sym typeface="Times New Roman"/>
              </a:rPr>
              <a:t>Rủi ro và các vấn đề</a:t>
            </a:r>
            <a:endParaRPr sz="1550">
              <a:latin typeface="Times New Roman"/>
              <a:ea typeface="Times New Roman"/>
              <a:cs typeface="Times New Roman"/>
              <a:sym typeface="Times New Roman"/>
            </a:endParaRPr>
          </a:p>
        </p:txBody>
      </p:sp>
      <p:pic>
        <p:nvPicPr>
          <p:cNvPr id="676" name="Google Shape;676;g338b77ebbbc_0_0"/>
          <p:cNvPicPr preferRelativeResize="0"/>
          <p:nvPr/>
        </p:nvPicPr>
        <p:blipFill>
          <a:blip r:embed="rId3">
            <a:alphaModFix/>
          </a:blip>
          <a:stretch>
            <a:fillRect/>
          </a:stretch>
        </p:blipFill>
        <p:spPr>
          <a:xfrm>
            <a:off x="8011800" y="1126700"/>
            <a:ext cx="3660750" cy="56893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g338b77ebbbc_0_70"/>
          <p:cNvSpPr txBox="1"/>
          <p:nvPr/>
        </p:nvSpPr>
        <p:spPr>
          <a:xfrm>
            <a:off x="159225" y="433399"/>
            <a:ext cx="11873700" cy="693300"/>
          </a:xfrm>
          <a:prstGeom prst="rect">
            <a:avLst/>
          </a:prstGeom>
          <a:noFill/>
          <a:ln>
            <a:noFill/>
          </a:ln>
        </p:spPr>
        <p:txBody>
          <a:bodyPr anchorCtr="0" anchor="t" bIns="121900" lIns="120000" spcFirstLastPara="1" rIns="120000" wrap="square" tIns="121900">
            <a:noAutofit/>
          </a:bodyPr>
          <a:lstStyle/>
          <a:p>
            <a:pPr indent="0" lvl="0" marL="0" rtl="0" algn="ctr">
              <a:spcBef>
                <a:spcPts val="0"/>
              </a:spcBef>
              <a:spcAft>
                <a:spcPts val="0"/>
              </a:spcAft>
              <a:buNone/>
            </a:pPr>
            <a:r>
              <a:rPr lang="en-US" sz="3200">
                <a:solidFill>
                  <a:srgbClr val="005D77"/>
                </a:solidFill>
                <a:latin typeface="Montserrat Black"/>
                <a:ea typeface="Montserrat Black"/>
                <a:cs typeface="Montserrat Black"/>
                <a:sym typeface="Montserrat Black"/>
              </a:rPr>
              <a:t>Kế hoạch kiểm thử</a:t>
            </a:r>
            <a:endParaRPr sz="3200">
              <a:solidFill>
                <a:srgbClr val="005D77"/>
              </a:solidFill>
              <a:latin typeface="Montserrat Black"/>
              <a:ea typeface="Montserrat Black"/>
              <a:cs typeface="Montserrat Black"/>
              <a:sym typeface="Montserrat Black"/>
            </a:endParaRPr>
          </a:p>
          <a:p>
            <a:pPr indent="0" lvl="0" marL="0" rtl="0" algn="ctr">
              <a:spcBef>
                <a:spcPts val="0"/>
              </a:spcBef>
              <a:spcAft>
                <a:spcPts val="0"/>
              </a:spcAft>
              <a:buNone/>
            </a:pPr>
            <a:r>
              <a:t/>
            </a:r>
            <a:endParaRPr sz="3200">
              <a:solidFill>
                <a:srgbClr val="005D77"/>
              </a:solidFill>
              <a:latin typeface="Montserrat Black"/>
              <a:ea typeface="Montserrat Black"/>
              <a:cs typeface="Montserrat Black"/>
              <a:sym typeface="Montserrat Black"/>
            </a:endParaRPr>
          </a:p>
        </p:txBody>
      </p:sp>
      <p:sp>
        <p:nvSpPr>
          <p:cNvPr id="682" name="Google Shape;682;g338b77ebbbc_0_70"/>
          <p:cNvSpPr txBox="1"/>
          <p:nvPr/>
        </p:nvSpPr>
        <p:spPr>
          <a:xfrm>
            <a:off x="587475" y="1379650"/>
            <a:ext cx="8051700" cy="43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67">
                <a:solidFill>
                  <a:srgbClr val="1B1B1B"/>
                </a:solidFill>
                <a:latin typeface="Times New Roman"/>
                <a:ea typeface="Times New Roman"/>
                <a:cs typeface="Times New Roman"/>
                <a:sym typeface="Times New Roman"/>
              </a:rPr>
              <a:t>3. Mục tiêu kiểm thử </a:t>
            </a:r>
            <a:endParaRPr b="1" sz="1767">
              <a:solidFill>
                <a:srgbClr val="1B1B1B"/>
              </a:solidFill>
              <a:latin typeface="Times New Roman"/>
              <a:ea typeface="Times New Roman"/>
              <a:cs typeface="Times New Roman"/>
              <a:sym typeface="Times New Roman"/>
            </a:endParaRPr>
          </a:p>
          <a:p>
            <a:pPr indent="-340804" lvl="0" marL="457200" rtl="0" algn="l">
              <a:spcBef>
                <a:spcPts val="0"/>
              </a:spcBef>
              <a:spcAft>
                <a:spcPts val="0"/>
              </a:spcAft>
              <a:buClr>
                <a:srgbClr val="1B1B1B"/>
              </a:buClr>
              <a:buSzPts val="1767"/>
              <a:buFont typeface="Times New Roman"/>
              <a:buChar char="-"/>
            </a:pPr>
            <a:r>
              <a:rPr lang="en-US" sz="1767">
                <a:solidFill>
                  <a:srgbClr val="1B1B1B"/>
                </a:solidFill>
                <a:latin typeface="Times New Roman"/>
                <a:ea typeface="Times New Roman"/>
                <a:cs typeface="Times New Roman"/>
                <a:sym typeface="Times New Roman"/>
              </a:rPr>
              <a:t>xác minh các chức năng của trang web nhằm đảm bảo sự tương tác chính xác giữa các module trong hệ thống. Tập trung vào việc kiểm thử các hoạt động quản lý</a:t>
            </a:r>
            <a:endParaRPr sz="1767">
              <a:solidFill>
                <a:srgbClr val="1B1B1B"/>
              </a:solidFill>
              <a:latin typeface="Times New Roman"/>
              <a:ea typeface="Times New Roman"/>
              <a:cs typeface="Times New Roman"/>
              <a:sym typeface="Times New Roman"/>
            </a:endParaRPr>
          </a:p>
          <a:p>
            <a:pPr indent="0" lvl="0" marL="0" rtl="0" algn="l">
              <a:spcBef>
                <a:spcPts val="0"/>
              </a:spcBef>
              <a:spcAft>
                <a:spcPts val="0"/>
              </a:spcAft>
              <a:buNone/>
            </a:pPr>
            <a:r>
              <a:rPr b="1" lang="en-US" sz="1767">
                <a:solidFill>
                  <a:srgbClr val="1B1B1B"/>
                </a:solidFill>
                <a:latin typeface="Times New Roman"/>
                <a:ea typeface="Times New Roman"/>
                <a:cs typeface="Times New Roman"/>
                <a:sym typeface="Times New Roman"/>
              </a:rPr>
              <a:t>4. Tiêu chí kiểm thử</a:t>
            </a:r>
            <a:endParaRPr b="1" sz="1767">
              <a:solidFill>
                <a:srgbClr val="1B1B1B"/>
              </a:solidFill>
              <a:latin typeface="Times New Roman"/>
              <a:ea typeface="Times New Roman"/>
              <a:cs typeface="Times New Roman"/>
              <a:sym typeface="Times New Roman"/>
            </a:endParaRPr>
          </a:p>
          <a:p>
            <a:pPr indent="-340804" lvl="0" marL="457200" rtl="0" algn="l">
              <a:spcBef>
                <a:spcPts val="0"/>
              </a:spcBef>
              <a:spcAft>
                <a:spcPts val="0"/>
              </a:spcAft>
              <a:buClr>
                <a:srgbClr val="1B1B1B"/>
              </a:buClr>
              <a:buSzPts val="1767"/>
              <a:buFont typeface="Times New Roman"/>
              <a:buChar char="-"/>
            </a:pPr>
            <a:r>
              <a:rPr lang="en-US" sz="1767">
                <a:solidFill>
                  <a:srgbClr val="1B1B1B"/>
                </a:solidFill>
                <a:latin typeface="Times New Roman"/>
                <a:ea typeface="Times New Roman"/>
                <a:cs typeface="Times New Roman"/>
                <a:sym typeface="Times New Roman"/>
              </a:rPr>
              <a:t>Tiêu chí bắt đầu kiểm thử (Entry Criteria)</a:t>
            </a:r>
            <a:endParaRPr sz="1767">
              <a:solidFill>
                <a:srgbClr val="1B1B1B"/>
              </a:solidFill>
              <a:latin typeface="Times New Roman"/>
              <a:ea typeface="Times New Roman"/>
              <a:cs typeface="Times New Roman"/>
              <a:sym typeface="Times New Roman"/>
            </a:endParaRPr>
          </a:p>
          <a:p>
            <a:pPr indent="-340804" lvl="0" marL="457200" rtl="0" algn="l">
              <a:spcBef>
                <a:spcPts val="0"/>
              </a:spcBef>
              <a:spcAft>
                <a:spcPts val="0"/>
              </a:spcAft>
              <a:buClr>
                <a:srgbClr val="1B1B1B"/>
              </a:buClr>
              <a:buSzPts val="1767"/>
              <a:buFont typeface="Times New Roman"/>
              <a:buChar char="-"/>
            </a:pPr>
            <a:r>
              <a:rPr lang="en-US" sz="1767">
                <a:solidFill>
                  <a:srgbClr val="1B1B1B"/>
                </a:solidFill>
                <a:latin typeface="Times New Roman"/>
                <a:ea typeface="Times New Roman"/>
                <a:cs typeface="Times New Roman"/>
                <a:sym typeface="Times New Roman"/>
              </a:rPr>
              <a:t>Tiêu chí tạm dừng kiểm thử (Suspension Criteria)</a:t>
            </a:r>
            <a:endParaRPr sz="1767">
              <a:solidFill>
                <a:srgbClr val="1B1B1B"/>
              </a:solidFill>
              <a:latin typeface="Times New Roman"/>
              <a:ea typeface="Times New Roman"/>
              <a:cs typeface="Times New Roman"/>
              <a:sym typeface="Times New Roman"/>
            </a:endParaRPr>
          </a:p>
          <a:p>
            <a:pPr indent="-340804" lvl="0" marL="457200" rtl="0" algn="l">
              <a:spcBef>
                <a:spcPts val="0"/>
              </a:spcBef>
              <a:spcAft>
                <a:spcPts val="0"/>
              </a:spcAft>
              <a:buClr>
                <a:srgbClr val="1B1B1B"/>
              </a:buClr>
              <a:buSzPts val="1767"/>
              <a:buFont typeface="Times New Roman"/>
              <a:buChar char="-"/>
            </a:pPr>
            <a:r>
              <a:rPr lang="en-US" sz="1767">
                <a:solidFill>
                  <a:srgbClr val="1B1B1B"/>
                </a:solidFill>
                <a:latin typeface="Times New Roman"/>
                <a:ea typeface="Times New Roman"/>
                <a:cs typeface="Times New Roman"/>
                <a:sym typeface="Times New Roman"/>
              </a:rPr>
              <a:t>Tiêu chí kết thúc kiểm thử (Exit criteria)</a:t>
            </a:r>
            <a:endParaRPr sz="1767">
              <a:solidFill>
                <a:srgbClr val="1B1B1B"/>
              </a:solidFill>
              <a:latin typeface="Times New Roman"/>
              <a:ea typeface="Times New Roman"/>
              <a:cs typeface="Times New Roman"/>
              <a:sym typeface="Times New Roman"/>
            </a:endParaRPr>
          </a:p>
          <a:p>
            <a:pPr indent="0" lvl="0" marL="0" rtl="0" algn="l">
              <a:spcBef>
                <a:spcPts val="0"/>
              </a:spcBef>
              <a:spcAft>
                <a:spcPts val="0"/>
              </a:spcAft>
              <a:buNone/>
            </a:pPr>
            <a:r>
              <a:rPr b="1" lang="en-US" sz="1767">
                <a:solidFill>
                  <a:srgbClr val="1B1B1B"/>
                </a:solidFill>
                <a:latin typeface="Times New Roman"/>
                <a:ea typeface="Times New Roman"/>
                <a:cs typeface="Times New Roman"/>
                <a:sym typeface="Times New Roman"/>
              </a:rPr>
              <a:t>5. Môi trường kiểm thử</a:t>
            </a:r>
            <a:endParaRPr b="1" sz="1767">
              <a:solidFill>
                <a:srgbClr val="1B1B1B"/>
              </a:solidFill>
              <a:latin typeface="Times New Roman"/>
              <a:ea typeface="Times New Roman"/>
              <a:cs typeface="Times New Roman"/>
              <a:sym typeface="Times New Roman"/>
            </a:endParaRPr>
          </a:p>
          <a:p>
            <a:pPr indent="-340804" lvl="0" marL="457200" rtl="0" algn="l">
              <a:spcBef>
                <a:spcPts val="0"/>
              </a:spcBef>
              <a:spcAft>
                <a:spcPts val="0"/>
              </a:spcAft>
              <a:buClr>
                <a:srgbClr val="1B1B1B"/>
              </a:buClr>
              <a:buSzPts val="1767"/>
              <a:buFont typeface="Times New Roman"/>
              <a:buChar char="-"/>
            </a:pPr>
            <a:r>
              <a:rPr lang="en-US" sz="1767">
                <a:solidFill>
                  <a:srgbClr val="1B1B1B"/>
                </a:solidFill>
                <a:latin typeface="Times New Roman"/>
                <a:ea typeface="Times New Roman"/>
                <a:cs typeface="Times New Roman"/>
                <a:sym typeface="Times New Roman"/>
              </a:rPr>
              <a:t>Hệ điều hành: Windows/Linux/MacOS</a:t>
            </a:r>
            <a:endParaRPr sz="1767">
              <a:solidFill>
                <a:srgbClr val="1B1B1B"/>
              </a:solidFill>
              <a:latin typeface="Times New Roman"/>
              <a:ea typeface="Times New Roman"/>
              <a:cs typeface="Times New Roman"/>
              <a:sym typeface="Times New Roman"/>
            </a:endParaRPr>
          </a:p>
          <a:p>
            <a:pPr indent="-340804" lvl="0" marL="457200" rtl="0" algn="l">
              <a:spcBef>
                <a:spcPts val="0"/>
              </a:spcBef>
              <a:spcAft>
                <a:spcPts val="0"/>
              </a:spcAft>
              <a:buClr>
                <a:srgbClr val="1B1B1B"/>
              </a:buClr>
              <a:buSzPts val="1767"/>
              <a:buFont typeface="Times New Roman"/>
              <a:buChar char="-"/>
            </a:pPr>
            <a:r>
              <a:rPr lang="en-US" sz="1767">
                <a:solidFill>
                  <a:srgbClr val="1B1B1B"/>
                </a:solidFill>
                <a:latin typeface="Times New Roman"/>
                <a:ea typeface="Times New Roman"/>
                <a:cs typeface="Times New Roman"/>
                <a:sym typeface="Times New Roman"/>
              </a:rPr>
              <a:t>Trình duyệt: Chrome, Edge, Firefox</a:t>
            </a:r>
            <a:endParaRPr sz="1767">
              <a:solidFill>
                <a:srgbClr val="1B1B1B"/>
              </a:solidFill>
              <a:latin typeface="Times New Roman"/>
              <a:ea typeface="Times New Roman"/>
              <a:cs typeface="Times New Roman"/>
              <a:sym typeface="Times New Roman"/>
            </a:endParaRPr>
          </a:p>
          <a:p>
            <a:pPr indent="-340804" lvl="0" marL="457200" rtl="0" algn="l">
              <a:spcBef>
                <a:spcPts val="0"/>
              </a:spcBef>
              <a:spcAft>
                <a:spcPts val="0"/>
              </a:spcAft>
              <a:buClr>
                <a:srgbClr val="1B1B1B"/>
              </a:buClr>
              <a:buSzPts val="1767"/>
              <a:buFont typeface="Times New Roman"/>
              <a:buChar char="-"/>
            </a:pPr>
            <a:r>
              <a:rPr lang="en-US" sz="1767">
                <a:solidFill>
                  <a:srgbClr val="1B1B1B"/>
                </a:solidFill>
                <a:latin typeface="Times New Roman"/>
                <a:ea typeface="Times New Roman"/>
                <a:cs typeface="Times New Roman"/>
                <a:sym typeface="Times New Roman"/>
              </a:rPr>
              <a:t>Thiết bị: PC, Laptop, Mobile (Android/iOS)</a:t>
            </a:r>
            <a:endParaRPr sz="1767">
              <a:solidFill>
                <a:srgbClr val="1B1B1B"/>
              </a:solidFill>
              <a:latin typeface="Times New Roman"/>
              <a:ea typeface="Times New Roman"/>
              <a:cs typeface="Times New Roman"/>
              <a:sym typeface="Times New Roman"/>
            </a:endParaRPr>
          </a:p>
          <a:p>
            <a:pPr indent="0" lvl="0" marL="0" rtl="0" algn="l">
              <a:spcBef>
                <a:spcPts val="0"/>
              </a:spcBef>
              <a:spcAft>
                <a:spcPts val="0"/>
              </a:spcAft>
              <a:buNone/>
            </a:pPr>
            <a:r>
              <a:rPr b="1" lang="en-US" sz="1767">
                <a:solidFill>
                  <a:srgbClr val="1B1B1B"/>
                </a:solidFill>
                <a:latin typeface="Times New Roman"/>
                <a:ea typeface="Times New Roman"/>
                <a:cs typeface="Times New Roman"/>
                <a:sym typeface="Times New Roman"/>
              </a:rPr>
              <a:t>6. Lên lịch và xác định nhiệm vụ</a:t>
            </a:r>
            <a:endParaRPr b="1" sz="1767">
              <a:solidFill>
                <a:srgbClr val="1B1B1B"/>
              </a:solidFill>
              <a:latin typeface="Times New Roman"/>
              <a:ea typeface="Times New Roman"/>
              <a:cs typeface="Times New Roman"/>
              <a:sym typeface="Times New Roman"/>
            </a:endParaRPr>
          </a:p>
          <a:p>
            <a:pPr indent="0" lvl="0" marL="0" rtl="0" algn="l">
              <a:spcBef>
                <a:spcPts val="0"/>
              </a:spcBef>
              <a:spcAft>
                <a:spcPts val="0"/>
              </a:spcAft>
              <a:buNone/>
            </a:pPr>
            <a:r>
              <a:rPr b="1" lang="en-US" sz="1767">
                <a:solidFill>
                  <a:srgbClr val="1B1B1B"/>
                </a:solidFill>
                <a:latin typeface="Times New Roman"/>
                <a:ea typeface="Times New Roman"/>
                <a:cs typeface="Times New Roman"/>
                <a:sym typeface="Times New Roman"/>
              </a:rPr>
              <a:t>7. Xác định phân phối thử nghiệm</a:t>
            </a:r>
            <a:endParaRPr b="1" sz="1767">
              <a:solidFill>
                <a:srgbClr val="1B1B1B"/>
              </a:solidFill>
              <a:latin typeface="Times New Roman"/>
              <a:ea typeface="Times New Roman"/>
              <a:cs typeface="Times New Roman"/>
              <a:sym typeface="Times New Roman"/>
            </a:endParaRPr>
          </a:p>
          <a:p>
            <a:pPr indent="-340804" lvl="0" marL="457200" rtl="0" algn="l">
              <a:spcBef>
                <a:spcPts val="0"/>
              </a:spcBef>
              <a:spcAft>
                <a:spcPts val="0"/>
              </a:spcAft>
              <a:buClr>
                <a:srgbClr val="1B1B1B"/>
              </a:buClr>
              <a:buSzPts val="1767"/>
              <a:buFont typeface="Times New Roman"/>
              <a:buChar char="-"/>
            </a:pPr>
            <a:r>
              <a:rPr lang="en-US" sz="1767">
                <a:solidFill>
                  <a:srgbClr val="1B1B1B"/>
                </a:solidFill>
                <a:latin typeface="Times New Roman"/>
                <a:ea typeface="Times New Roman"/>
                <a:cs typeface="Times New Roman"/>
                <a:sym typeface="Times New Roman"/>
              </a:rPr>
              <a:t>Phân phối trước khi thử nghiệm: Tài liệu SRS, Test Plan, Test Case, </a:t>
            </a:r>
            <a:endParaRPr sz="1767">
              <a:solidFill>
                <a:srgbClr val="1B1B1B"/>
              </a:solidFill>
              <a:latin typeface="Times New Roman"/>
              <a:ea typeface="Times New Roman"/>
              <a:cs typeface="Times New Roman"/>
              <a:sym typeface="Times New Roman"/>
            </a:endParaRPr>
          </a:p>
          <a:p>
            <a:pPr indent="0" lvl="0" marL="457200" rtl="0" algn="l">
              <a:spcBef>
                <a:spcPts val="0"/>
              </a:spcBef>
              <a:spcAft>
                <a:spcPts val="0"/>
              </a:spcAft>
              <a:buNone/>
            </a:pPr>
            <a:r>
              <a:rPr lang="en-US" sz="1767">
                <a:solidFill>
                  <a:srgbClr val="1B1B1B"/>
                </a:solidFill>
                <a:latin typeface="Times New Roman"/>
                <a:ea typeface="Times New Roman"/>
                <a:cs typeface="Times New Roman"/>
                <a:sym typeface="Times New Roman"/>
              </a:rPr>
              <a:t>Test Design</a:t>
            </a:r>
            <a:endParaRPr sz="1767">
              <a:solidFill>
                <a:srgbClr val="1B1B1B"/>
              </a:solidFill>
              <a:latin typeface="Times New Roman"/>
              <a:ea typeface="Times New Roman"/>
              <a:cs typeface="Times New Roman"/>
              <a:sym typeface="Times New Roman"/>
            </a:endParaRPr>
          </a:p>
          <a:p>
            <a:pPr indent="-340804" lvl="0" marL="457200" rtl="0" algn="l">
              <a:spcBef>
                <a:spcPts val="0"/>
              </a:spcBef>
              <a:spcAft>
                <a:spcPts val="0"/>
              </a:spcAft>
              <a:buClr>
                <a:srgbClr val="1B1B1B"/>
              </a:buClr>
              <a:buSzPts val="1767"/>
              <a:buFont typeface="Times New Roman"/>
              <a:buChar char="-"/>
            </a:pPr>
            <a:r>
              <a:rPr lang="en-US" sz="1767">
                <a:solidFill>
                  <a:srgbClr val="1B1B1B"/>
                </a:solidFill>
                <a:latin typeface="Times New Roman"/>
                <a:ea typeface="Times New Roman"/>
                <a:cs typeface="Times New Roman"/>
                <a:sym typeface="Times New Roman"/>
              </a:rPr>
              <a:t>Phân phối trong khi thử nghiệm: Bug Report</a:t>
            </a:r>
            <a:endParaRPr sz="1767">
              <a:solidFill>
                <a:srgbClr val="1B1B1B"/>
              </a:solidFill>
              <a:latin typeface="Times New Roman"/>
              <a:ea typeface="Times New Roman"/>
              <a:cs typeface="Times New Roman"/>
              <a:sym typeface="Times New Roman"/>
            </a:endParaRPr>
          </a:p>
          <a:p>
            <a:pPr indent="-340804" lvl="0" marL="457200" rtl="0" algn="l">
              <a:spcBef>
                <a:spcPts val="0"/>
              </a:spcBef>
              <a:spcAft>
                <a:spcPts val="0"/>
              </a:spcAft>
              <a:buClr>
                <a:srgbClr val="1B1B1B"/>
              </a:buClr>
              <a:buSzPts val="1767"/>
              <a:buFont typeface="Times New Roman"/>
              <a:buChar char="-"/>
            </a:pPr>
            <a:r>
              <a:rPr lang="en-US" sz="1767">
                <a:solidFill>
                  <a:srgbClr val="1B1B1B"/>
                </a:solidFill>
                <a:latin typeface="Times New Roman"/>
                <a:ea typeface="Times New Roman"/>
                <a:cs typeface="Times New Roman"/>
                <a:sym typeface="Times New Roman"/>
              </a:rPr>
              <a:t>Phân phối sau khi thử nghiệm: Test Result</a:t>
            </a:r>
            <a:endParaRPr sz="1767">
              <a:solidFill>
                <a:srgbClr val="1B1B1B"/>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67">
              <a:solidFill>
                <a:srgbClr val="1B1B1B"/>
              </a:solidFill>
              <a:latin typeface="Times New Roman"/>
              <a:ea typeface="Times New Roman"/>
              <a:cs typeface="Times New Roman"/>
              <a:sym typeface="Times New Roman"/>
            </a:endParaRPr>
          </a:p>
        </p:txBody>
      </p:sp>
      <p:pic>
        <p:nvPicPr>
          <p:cNvPr id="683" name="Google Shape;683;g338b77ebbbc_0_70"/>
          <p:cNvPicPr preferRelativeResize="0"/>
          <p:nvPr/>
        </p:nvPicPr>
        <p:blipFill>
          <a:blip r:embed="rId3">
            <a:alphaModFix/>
          </a:blip>
          <a:stretch>
            <a:fillRect/>
          </a:stretch>
        </p:blipFill>
        <p:spPr>
          <a:xfrm>
            <a:off x="7289050" y="2904225"/>
            <a:ext cx="4743874" cy="36032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
          <p:cNvSpPr/>
          <p:nvPr/>
        </p:nvSpPr>
        <p:spPr>
          <a:xfrm>
            <a:off x="1383088" y="1250837"/>
            <a:ext cx="802735" cy="506248"/>
          </a:xfrm>
          <a:prstGeom prst="roundRect">
            <a:avLst>
              <a:gd fmla="val 50000" name="adj"/>
            </a:avLst>
          </a:pr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24" name="Google Shape;324;p2"/>
          <p:cNvSpPr txBox="1"/>
          <p:nvPr>
            <p:ph type="title"/>
          </p:nvPr>
        </p:nvSpPr>
        <p:spPr>
          <a:xfrm>
            <a:off x="2185824" y="1097637"/>
            <a:ext cx="6000000" cy="738800"/>
          </a:xfrm>
          <a:prstGeom prst="rect">
            <a:avLst/>
          </a:prstGeom>
          <a:noFill/>
          <a:ln>
            <a:noFill/>
          </a:ln>
        </p:spPr>
        <p:txBody>
          <a:bodyPr anchorCtr="0" anchor="b" bIns="121900" lIns="120000" spcFirstLastPara="1" rIns="120000" wrap="square" tIns="121900">
            <a:noAutofit/>
          </a:bodyPr>
          <a:lstStyle/>
          <a:p>
            <a:pPr indent="0" lvl="0" marL="0" rtl="0" algn="l">
              <a:lnSpc>
                <a:spcPct val="100000"/>
              </a:lnSpc>
              <a:spcBef>
                <a:spcPts val="0"/>
              </a:spcBef>
              <a:spcAft>
                <a:spcPts val="0"/>
              </a:spcAft>
              <a:buSzPts val="2400"/>
              <a:buNone/>
            </a:pPr>
            <a:r>
              <a:rPr lang="en-US" sz="2400"/>
              <a:t>Tóm tắt việc khắc phục</a:t>
            </a:r>
            <a:endParaRPr sz="2400"/>
          </a:p>
        </p:txBody>
      </p:sp>
      <p:sp>
        <p:nvSpPr>
          <p:cNvPr id="325" name="Google Shape;325;p2"/>
          <p:cNvSpPr txBox="1"/>
          <p:nvPr>
            <p:ph idx="2" type="title"/>
          </p:nvPr>
        </p:nvSpPr>
        <p:spPr>
          <a:xfrm>
            <a:off x="1432651" y="1162296"/>
            <a:ext cx="716837" cy="303698"/>
          </a:xfrm>
          <a:prstGeom prst="rect">
            <a:avLst/>
          </a:prstGeom>
          <a:noFill/>
          <a:ln>
            <a:noFill/>
          </a:ln>
        </p:spPr>
        <p:txBody>
          <a:bodyPr anchorCtr="0" anchor="t" bIns="121900" lIns="120000" spcFirstLastPara="1" rIns="120000" wrap="square" tIns="121900">
            <a:noAutofit/>
          </a:bodyPr>
          <a:lstStyle/>
          <a:p>
            <a:pPr indent="0" lvl="0" marL="0" rtl="0" algn="ctr">
              <a:lnSpc>
                <a:spcPct val="100000"/>
              </a:lnSpc>
              <a:spcBef>
                <a:spcPts val="0"/>
              </a:spcBef>
              <a:spcAft>
                <a:spcPts val="0"/>
              </a:spcAft>
              <a:buSzPts val="2400"/>
              <a:buNone/>
            </a:pPr>
            <a:r>
              <a:rPr lang="en-US"/>
              <a:t>01</a:t>
            </a:r>
            <a:endParaRPr/>
          </a:p>
        </p:txBody>
      </p:sp>
      <p:sp>
        <p:nvSpPr>
          <p:cNvPr id="326" name="Google Shape;326;p2"/>
          <p:cNvSpPr txBox="1"/>
          <p:nvPr>
            <p:ph idx="9" type="title"/>
          </p:nvPr>
        </p:nvSpPr>
        <p:spPr>
          <a:xfrm>
            <a:off x="879027" y="300428"/>
            <a:ext cx="10272000" cy="902400"/>
          </a:xfrm>
          <a:prstGeom prst="rect">
            <a:avLst/>
          </a:prstGeom>
          <a:noFill/>
          <a:ln>
            <a:noFill/>
          </a:ln>
        </p:spPr>
        <p:txBody>
          <a:bodyPr anchorCtr="0" anchor="t" bIns="121900" lIns="120000" spcFirstLastPara="1" rIns="120000" wrap="square" tIns="121900">
            <a:noAutofit/>
          </a:bodyPr>
          <a:lstStyle/>
          <a:p>
            <a:pPr indent="0" lvl="0" marL="0" rtl="0" algn="ctr">
              <a:lnSpc>
                <a:spcPct val="100000"/>
              </a:lnSpc>
              <a:spcBef>
                <a:spcPts val="0"/>
              </a:spcBef>
              <a:spcAft>
                <a:spcPts val="0"/>
              </a:spcAft>
              <a:buSzPts val="3500"/>
              <a:buNone/>
            </a:pPr>
            <a:r>
              <a:rPr lang="en-US"/>
              <a:t>CÁC CHỦ ĐỀ</a:t>
            </a:r>
            <a:endParaRPr/>
          </a:p>
        </p:txBody>
      </p:sp>
      <p:grpSp>
        <p:nvGrpSpPr>
          <p:cNvPr id="327" name="Google Shape;327;p2"/>
          <p:cNvGrpSpPr/>
          <p:nvPr/>
        </p:nvGrpSpPr>
        <p:grpSpPr>
          <a:xfrm>
            <a:off x="-406399" y="4403848"/>
            <a:ext cx="3368013" cy="2860560"/>
            <a:chOff x="-304800" y="3302886"/>
            <a:chExt cx="2526010" cy="2145420"/>
          </a:xfrm>
        </p:grpSpPr>
        <p:sp>
          <p:nvSpPr>
            <p:cNvPr id="328" name="Google Shape;328;p2"/>
            <p:cNvSpPr/>
            <p:nvPr/>
          </p:nvSpPr>
          <p:spPr>
            <a:xfrm flipH="1">
              <a:off x="-304800" y="4424570"/>
              <a:ext cx="1023524" cy="1023736"/>
            </a:xfrm>
            <a:custGeom>
              <a:rect b="b" l="l" r="r" t="t"/>
              <a:pathLst>
                <a:path extrusionOk="0" h="14457" w="14454">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29" name="Google Shape;329;p2"/>
            <p:cNvSpPr/>
            <p:nvPr/>
          </p:nvSpPr>
          <p:spPr>
            <a:xfrm flipH="1">
              <a:off x="297617" y="3302886"/>
              <a:ext cx="381821" cy="379767"/>
            </a:xfrm>
            <a:custGeom>
              <a:rect b="b" l="l" r="r" t="t"/>
              <a:pathLst>
                <a:path extrusionOk="0" h="5363" w="5392">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30" name="Google Shape;330;p2"/>
            <p:cNvSpPr/>
            <p:nvPr/>
          </p:nvSpPr>
          <p:spPr>
            <a:xfrm flipH="1">
              <a:off x="76203" y="3682662"/>
              <a:ext cx="221431" cy="220298"/>
            </a:xfrm>
            <a:custGeom>
              <a:rect b="b" l="l" r="r" t="t"/>
              <a:pathLst>
                <a:path extrusionOk="0" h="3111" w="3127">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31" name="Google Shape;331;p2"/>
            <p:cNvSpPr/>
            <p:nvPr/>
          </p:nvSpPr>
          <p:spPr>
            <a:xfrm flipH="1">
              <a:off x="2032990" y="4803737"/>
              <a:ext cx="188220" cy="187370"/>
            </a:xfrm>
            <a:custGeom>
              <a:rect b="b" l="l" r="r" t="t"/>
              <a:pathLst>
                <a:path extrusionOk="0" h="2646" w="2658">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nvGrpSpPr>
            <p:cNvPr id="332" name="Google Shape;332;p2"/>
            <p:cNvGrpSpPr/>
            <p:nvPr/>
          </p:nvGrpSpPr>
          <p:grpSpPr>
            <a:xfrm>
              <a:off x="152389" y="3544991"/>
              <a:ext cx="1804419" cy="1446115"/>
              <a:chOff x="1000664" y="3512341"/>
              <a:chExt cx="1804419" cy="1446115"/>
            </a:xfrm>
          </p:grpSpPr>
          <p:sp>
            <p:nvSpPr>
              <p:cNvPr id="333" name="Google Shape;333;p2"/>
              <p:cNvSpPr/>
              <p:nvPr/>
            </p:nvSpPr>
            <p:spPr>
              <a:xfrm>
                <a:off x="1094142" y="3946510"/>
                <a:ext cx="1617416" cy="987006"/>
              </a:xfrm>
              <a:custGeom>
                <a:rect b="b" l="l" r="r" t="t"/>
                <a:pathLst>
                  <a:path extrusionOk="0" h="16895" w="27686">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34" name="Google Shape;334;p2"/>
              <p:cNvSpPr/>
              <p:nvPr/>
            </p:nvSpPr>
            <p:spPr>
              <a:xfrm>
                <a:off x="1147049" y="4000759"/>
                <a:ext cx="1511793" cy="771553"/>
              </a:xfrm>
              <a:custGeom>
                <a:rect b="b" l="l" r="r" t="t"/>
                <a:pathLst>
                  <a:path extrusionOk="0" h="13207" w="25878">
                    <a:moveTo>
                      <a:pt x="1" y="1"/>
                    </a:moveTo>
                    <a:lnTo>
                      <a:pt x="1" y="13206"/>
                    </a:lnTo>
                    <a:lnTo>
                      <a:pt x="25877" y="13206"/>
                    </a:lnTo>
                    <a:lnTo>
                      <a:pt x="25877" y="1"/>
                    </a:lnTo>
                    <a:close/>
                  </a:path>
                </a:pathLst>
              </a:custGeom>
              <a:solidFill>
                <a:schemeClr val="accen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35" name="Google Shape;335;p2"/>
              <p:cNvSpPr/>
              <p:nvPr/>
            </p:nvSpPr>
            <p:spPr>
              <a:xfrm>
                <a:off x="1000664" y="4832386"/>
                <a:ext cx="1804419" cy="126070"/>
              </a:xfrm>
              <a:custGeom>
                <a:rect b="b" l="l" r="r" t="t"/>
                <a:pathLst>
                  <a:path extrusionOk="0" h="2158" w="30887">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36" name="Google Shape;336;p2"/>
              <p:cNvSpPr/>
              <p:nvPr/>
            </p:nvSpPr>
            <p:spPr>
              <a:xfrm>
                <a:off x="1724288" y="4832971"/>
                <a:ext cx="358115" cy="41128"/>
              </a:xfrm>
              <a:custGeom>
                <a:rect b="b" l="l" r="r" t="t"/>
                <a:pathLst>
                  <a:path extrusionOk="0" h="704" w="613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37" name="Google Shape;337;p2"/>
              <p:cNvSpPr/>
              <p:nvPr/>
            </p:nvSpPr>
            <p:spPr>
              <a:xfrm>
                <a:off x="1265139" y="4128081"/>
                <a:ext cx="554231" cy="554114"/>
              </a:xfrm>
              <a:custGeom>
                <a:rect b="b" l="l" r="r" t="t"/>
                <a:pathLst>
                  <a:path extrusionOk="0" h="9485" w="9487">
                    <a:moveTo>
                      <a:pt x="4744" y="0"/>
                    </a:moveTo>
                    <a:cubicBezTo>
                      <a:pt x="2124" y="0"/>
                      <a:pt x="1" y="2124"/>
                      <a:pt x="1" y="4743"/>
                    </a:cubicBezTo>
                    <a:cubicBezTo>
                      <a:pt x="1" y="7362"/>
                      <a:pt x="2125" y="9485"/>
                      <a:pt x="4744" y="9485"/>
                    </a:cubicBezTo>
                    <a:cubicBezTo>
                      <a:pt x="7363" y="9485"/>
                      <a:pt x="9486" y="7362"/>
                      <a:pt x="9486" y="4743"/>
                    </a:cubicBezTo>
                    <a:cubicBezTo>
                      <a:pt x="9486" y="2124"/>
                      <a:pt x="7363" y="0"/>
                      <a:pt x="4744"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38" name="Google Shape;338;p2"/>
              <p:cNvSpPr/>
              <p:nvPr/>
            </p:nvSpPr>
            <p:spPr>
              <a:xfrm>
                <a:off x="1455077" y="4229331"/>
                <a:ext cx="174617" cy="171755"/>
              </a:xfrm>
              <a:custGeom>
                <a:rect b="b" l="l" r="r" t="t"/>
                <a:pathLst>
                  <a:path extrusionOk="0" h="2940" w="2989">
                    <a:moveTo>
                      <a:pt x="1704" y="385"/>
                    </a:moveTo>
                    <a:cubicBezTo>
                      <a:pt x="2200" y="385"/>
                      <a:pt x="2604" y="790"/>
                      <a:pt x="2604" y="1286"/>
                    </a:cubicBezTo>
                    <a:lnTo>
                      <a:pt x="2604" y="1653"/>
                    </a:lnTo>
                    <a:cubicBezTo>
                      <a:pt x="2604" y="2149"/>
                      <a:pt x="2199" y="2554"/>
                      <a:pt x="1704" y="2554"/>
                    </a:cubicBezTo>
                    <a:lnTo>
                      <a:pt x="1286" y="2554"/>
                    </a:lnTo>
                    <a:cubicBezTo>
                      <a:pt x="791" y="2554"/>
                      <a:pt x="387" y="2150"/>
                      <a:pt x="387" y="1653"/>
                    </a:cubicBezTo>
                    <a:lnTo>
                      <a:pt x="387" y="1286"/>
                    </a:lnTo>
                    <a:cubicBezTo>
                      <a:pt x="387" y="790"/>
                      <a:pt x="791" y="385"/>
                      <a:pt x="1286" y="385"/>
                    </a:cubicBezTo>
                    <a:close/>
                    <a:moveTo>
                      <a:pt x="1286" y="0"/>
                    </a:moveTo>
                    <a:cubicBezTo>
                      <a:pt x="577" y="0"/>
                      <a:pt x="1" y="577"/>
                      <a:pt x="1" y="1286"/>
                    </a:cubicBezTo>
                    <a:lnTo>
                      <a:pt x="1" y="1653"/>
                    </a:lnTo>
                    <a:cubicBezTo>
                      <a:pt x="1" y="2363"/>
                      <a:pt x="578" y="2940"/>
                      <a:pt x="1286" y="2940"/>
                    </a:cubicBezTo>
                    <a:lnTo>
                      <a:pt x="1704" y="2940"/>
                    </a:lnTo>
                    <a:cubicBezTo>
                      <a:pt x="2412" y="2940"/>
                      <a:pt x="2988" y="2363"/>
                      <a:pt x="2988" y="1653"/>
                    </a:cubicBezTo>
                    <a:lnTo>
                      <a:pt x="2988" y="1286"/>
                    </a:lnTo>
                    <a:cubicBezTo>
                      <a:pt x="2988" y="577"/>
                      <a:pt x="2412" y="0"/>
                      <a:pt x="1704"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39" name="Google Shape;339;p2"/>
              <p:cNvSpPr/>
              <p:nvPr/>
            </p:nvSpPr>
            <p:spPr>
              <a:xfrm>
                <a:off x="1415734" y="4327833"/>
                <a:ext cx="253368" cy="253426"/>
              </a:xfrm>
              <a:custGeom>
                <a:rect b="b" l="l" r="r" t="t"/>
                <a:pathLst>
                  <a:path extrusionOk="0" h="4338" w="4337">
                    <a:moveTo>
                      <a:pt x="1260" y="0"/>
                    </a:moveTo>
                    <a:cubicBezTo>
                      <a:pt x="567" y="0"/>
                      <a:pt x="1" y="568"/>
                      <a:pt x="1" y="1262"/>
                    </a:cubicBezTo>
                    <a:lnTo>
                      <a:pt x="1" y="3076"/>
                    </a:lnTo>
                    <a:cubicBezTo>
                      <a:pt x="1" y="3770"/>
                      <a:pt x="567" y="4338"/>
                      <a:pt x="1260" y="4338"/>
                    </a:cubicBezTo>
                    <a:lnTo>
                      <a:pt x="3076" y="4338"/>
                    </a:lnTo>
                    <a:cubicBezTo>
                      <a:pt x="3768" y="4338"/>
                      <a:pt x="4336" y="3770"/>
                      <a:pt x="4336" y="3076"/>
                    </a:cubicBezTo>
                    <a:lnTo>
                      <a:pt x="4336" y="1262"/>
                    </a:lnTo>
                    <a:cubicBezTo>
                      <a:pt x="4336" y="568"/>
                      <a:pt x="3768" y="0"/>
                      <a:pt x="3076"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40" name="Google Shape;340;p2"/>
              <p:cNvSpPr/>
              <p:nvPr/>
            </p:nvSpPr>
            <p:spPr>
              <a:xfrm>
                <a:off x="1431693" y="4343792"/>
                <a:ext cx="237419" cy="237536"/>
              </a:xfrm>
              <a:custGeom>
                <a:rect b="b" l="l" r="r" t="t"/>
                <a:pathLst>
                  <a:path extrusionOk="0" h="4066" w="4064">
                    <a:moveTo>
                      <a:pt x="3583" y="1"/>
                    </a:moveTo>
                    <a:cubicBezTo>
                      <a:pt x="3753" y="216"/>
                      <a:pt x="3855" y="487"/>
                      <a:pt x="3855" y="780"/>
                    </a:cubicBezTo>
                    <a:lnTo>
                      <a:pt x="3855" y="2596"/>
                    </a:lnTo>
                    <a:cubicBezTo>
                      <a:pt x="3855" y="3290"/>
                      <a:pt x="3288" y="3857"/>
                      <a:pt x="2595" y="3857"/>
                    </a:cubicBezTo>
                    <a:lnTo>
                      <a:pt x="779" y="3857"/>
                    </a:lnTo>
                    <a:cubicBezTo>
                      <a:pt x="486" y="3857"/>
                      <a:pt x="215" y="3754"/>
                      <a:pt x="0" y="3585"/>
                    </a:cubicBezTo>
                    <a:lnTo>
                      <a:pt x="0" y="3585"/>
                    </a:lnTo>
                    <a:cubicBezTo>
                      <a:pt x="231" y="3877"/>
                      <a:pt x="589" y="4066"/>
                      <a:pt x="987" y="4066"/>
                    </a:cubicBezTo>
                    <a:lnTo>
                      <a:pt x="2803" y="4066"/>
                    </a:lnTo>
                    <a:cubicBezTo>
                      <a:pt x="3495" y="4066"/>
                      <a:pt x="4063" y="3498"/>
                      <a:pt x="4063" y="2804"/>
                    </a:cubicBezTo>
                    <a:lnTo>
                      <a:pt x="4063" y="990"/>
                    </a:lnTo>
                    <a:cubicBezTo>
                      <a:pt x="4063" y="588"/>
                      <a:pt x="3873" y="232"/>
                      <a:pt x="3583"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41" name="Google Shape;341;p2"/>
              <p:cNvSpPr/>
              <p:nvPr/>
            </p:nvSpPr>
            <p:spPr>
              <a:xfrm>
                <a:off x="1504359" y="4387519"/>
                <a:ext cx="76121" cy="149906"/>
              </a:xfrm>
              <a:custGeom>
                <a:rect b="b" l="l" r="r" t="t"/>
                <a:pathLst>
                  <a:path extrusionOk="0" h="2566" w="1303">
                    <a:moveTo>
                      <a:pt x="652" y="1"/>
                    </a:moveTo>
                    <a:cubicBezTo>
                      <a:pt x="292" y="1"/>
                      <a:pt x="1" y="292"/>
                      <a:pt x="1" y="652"/>
                    </a:cubicBezTo>
                    <a:cubicBezTo>
                      <a:pt x="1" y="910"/>
                      <a:pt x="152" y="1131"/>
                      <a:pt x="369" y="1235"/>
                    </a:cubicBezTo>
                    <a:lnTo>
                      <a:pt x="46" y="2454"/>
                    </a:lnTo>
                    <a:cubicBezTo>
                      <a:pt x="32" y="2516"/>
                      <a:pt x="74" y="2566"/>
                      <a:pt x="135" y="2566"/>
                    </a:cubicBezTo>
                    <a:lnTo>
                      <a:pt x="1166" y="2566"/>
                    </a:lnTo>
                    <a:cubicBezTo>
                      <a:pt x="1227" y="2566"/>
                      <a:pt x="1269" y="2516"/>
                      <a:pt x="1256" y="2454"/>
                    </a:cubicBezTo>
                    <a:lnTo>
                      <a:pt x="934" y="1235"/>
                    </a:lnTo>
                    <a:cubicBezTo>
                      <a:pt x="1151" y="1131"/>
                      <a:pt x="1303" y="910"/>
                      <a:pt x="1303" y="652"/>
                    </a:cubicBezTo>
                    <a:cubicBezTo>
                      <a:pt x="1303" y="292"/>
                      <a:pt x="1012" y="1"/>
                      <a:pt x="652" y="1"/>
                    </a:cubicBez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42" name="Google Shape;342;p2"/>
              <p:cNvSpPr/>
              <p:nvPr/>
            </p:nvSpPr>
            <p:spPr>
              <a:xfrm>
                <a:off x="2074233" y="4175549"/>
                <a:ext cx="317805" cy="22024"/>
              </a:xfrm>
              <a:custGeom>
                <a:rect b="b" l="l" r="r" t="t"/>
                <a:pathLst>
                  <a:path extrusionOk="0" h="377" w="5440">
                    <a:moveTo>
                      <a:pt x="0" y="0"/>
                    </a:moveTo>
                    <a:lnTo>
                      <a:pt x="0" y="377"/>
                    </a:lnTo>
                    <a:lnTo>
                      <a:pt x="5440" y="377"/>
                    </a:lnTo>
                    <a:lnTo>
                      <a:pt x="5440" y="0"/>
                    </a:ln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43" name="Google Shape;343;p2"/>
              <p:cNvSpPr/>
              <p:nvPr/>
            </p:nvSpPr>
            <p:spPr>
              <a:xfrm>
                <a:off x="1946263" y="4233949"/>
                <a:ext cx="573568" cy="22141"/>
              </a:xfrm>
              <a:custGeom>
                <a:rect b="b" l="l" r="r" t="t"/>
                <a:pathLst>
                  <a:path extrusionOk="0" h="379" w="9818">
                    <a:moveTo>
                      <a:pt x="0" y="1"/>
                    </a:moveTo>
                    <a:lnTo>
                      <a:pt x="0" y="378"/>
                    </a:lnTo>
                    <a:lnTo>
                      <a:pt x="9818" y="378"/>
                    </a:lnTo>
                    <a:lnTo>
                      <a:pt x="9818" y="1"/>
                    </a:ln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44" name="Google Shape;344;p2"/>
              <p:cNvSpPr/>
              <p:nvPr/>
            </p:nvSpPr>
            <p:spPr>
              <a:xfrm>
                <a:off x="1946263" y="4349463"/>
                <a:ext cx="573568" cy="123149"/>
              </a:xfrm>
              <a:custGeom>
                <a:rect b="b" l="l" r="r" t="t"/>
                <a:pathLst>
                  <a:path extrusionOk="0" h="2108" w="9818">
                    <a:moveTo>
                      <a:pt x="8402" y="1"/>
                    </a:moveTo>
                    <a:cubicBezTo>
                      <a:pt x="8401" y="1"/>
                      <a:pt x="8401" y="1"/>
                      <a:pt x="8400" y="1"/>
                    </a:cubicBezTo>
                    <a:lnTo>
                      <a:pt x="1418" y="1"/>
                    </a:lnTo>
                    <a:cubicBezTo>
                      <a:pt x="638" y="1"/>
                      <a:pt x="0" y="475"/>
                      <a:pt x="0" y="1054"/>
                    </a:cubicBezTo>
                    <a:cubicBezTo>
                      <a:pt x="0" y="1634"/>
                      <a:pt x="638" y="2108"/>
                      <a:pt x="1418" y="2108"/>
                    </a:cubicBezTo>
                    <a:lnTo>
                      <a:pt x="8400" y="2108"/>
                    </a:lnTo>
                    <a:cubicBezTo>
                      <a:pt x="9180" y="2108"/>
                      <a:pt x="9818" y="1633"/>
                      <a:pt x="9818" y="1054"/>
                    </a:cubicBezTo>
                    <a:cubicBezTo>
                      <a:pt x="9818" y="475"/>
                      <a:pt x="9182" y="1"/>
                      <a:pt x="8402" y="1"/>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45" name="Google Shape;345;p2"/>
              <p:cNvSpPr/>
              <p:nvPr/>
            </p:nvSpPr>
            <p:spPr>
              <a:xfrm>
                <a:off x="2076980" y="4400964"/>
                <a:ext cx="20155" cy="20155"/>
              </a:xfrm>
              <a:custGeom>
                <a:rect b="b" l="l" r="r" t="t"/>
                <a:pathLst>
                  <a:path extrusionOk="0" h="345" w="345">
                    <a:moveTo>
                      <a:pt x="172" y="1"/>
                    </a:moveTo>
                    <a:cubicBezTo>
                      <a:pt x="76" y="1"/>
                      <a:pt x="0" y="78"/>
                      <a:pt x="0" y="173"/>
                    </a:cubicBezTo>
                    <a:cubicBezTo>
                      <a:pt x="0" y="268"/>
                      <a:pt x="76" y="345"/>
                      <a:pt x="172" y="345"/>
                    </a:cubicBezTo>
                    <a:cubicBezTo>
                      <a:pt x="267" y="345"/>
                      <a:pt x="345" y="268"/>
                      <a:pt x="345" y="173"/>
                    </a:cubicBezTo>
                    <a:cubicBezTo>
                      <a:pt x="345" y="78"/>
                      <a:pt x="267" y="1"/>
                      <a:pt x="172"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46" name="Google Shape;346;p2"/>
              <p:cNvSpPr/>
              <p:nvPr/>
            </p:nvSpPr>
            <p:spPr>
              <a:xfrm>
                <a:off x="2135382" y="4400964"/>
                <a:ext cx="20213" cy="20155"/>
              </a:xfrm>
              <a:custGeom>
                <a:rect b="b" l="l" r="r" t="t"/>
                <a:pathLst>
                  <a:path extrusionOk="0" h="345" w="346">
                    <a:moveTo>
                      <a:pt x="173" y="1"/>
                    </a:moveTo>
                    <a:cubicBezTo>
                      <a:pt x="78" y="1"/>
                      <a:pt x="1" y="78"/>
                      <a:pt x="1" y="173"/>
                    </a:cubicBezTo>
                    <a:cubicBezTo>
                      <a:pt x="1" y="268"/>
                      <a:pt x="78" y="345"/>
                      <a:pt x="173" y="345"/>
                    </a:cubicBezTo>
                    <a:cubicBezTo>
                      <a:pt x="269" y="345"/>
                      <a:pt x="345" y="268"/>
                      <a:pt x="345" y="173"/>
                    </a:cubicBezTo>
                    <a:cubicBezTo>
                      <a:pt x="345" y="78"/>
                      <a:pt x="269" y="1"/>
                      <a:pt x="173"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47" name="Google Shape;347;p2"/>
              <p:cNvSpPr/>
              <p:nvPr/>
            </p:nvSpPr>
            <p:spPr>
              <a:xfrm>
                <a:off x="2193901" y="4400964"/>
                <a:ext cx="20155" cy="20155"/>
              </a:xfrm>
              <a:custGeom>
                <a:rect b="b" l="l" r="r" t="t"/>
                <a:pathLst>
                  <a:path extrusionOk="0" h="345" w="345">
                    <a:moveTo>
                      <a:pt x="173" y="1"/>
                    </a:moveTo>
                    <a:cubicBezTo>
                      <a:pt x="78" y="1"/>
                      <a:pt x="0" y="78"/>
                      <a:pt x="0" y="173"/>
                    </a:cubicBezTo>
                    <a:cubicBezTo>
                      <a:pt x="0" y="268"/>
                      <a:pt x="78" y="345"/>
                      <a:pt x="173" y="345"/>
                    </a:cubicBezTo>
                    <a:cubicBezTo>
                      <a:pt x="268" y="345"/>
                      <a:pt x="345" y="268"/>
                      <a:pt x="345" y="173"/>
                    </a:cubicBezTo>
                    <a:cubicBezTo>
                      <a:pt x="345" y="78"/>
                      <a:pt x="268" y="1"/>
                      <a:pt x="173"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48" name="Google Shape;348;p2"/>
              <p:cNvSpPr/>
              <p:nvPr/>
            </p:nvSpPr>
            <p:spPr>
              <a:xfrm>
                <a:off x="2252420" y="4400964"/>
                <a:ext cx="20155" cy="20155"/>
              </a:xfrm>
              <a:custGeom>
                <a:rect b="b" l="l" r="r" t="t"/>
                <a:pathLst>
                  <a:path extrusionOk="0" h="345" w="345">
                    <a:moveTo>
                      <a:pt x="172" y="1"/>
                    </a:moveTo>
                    <a:cubicBezTo>
                      <a:pt x="77" y="1"/>
                      <a:pt x="0" y="78"/>
                      <a:pt x="0" y="173"/>
                    </a:cubicBezTo>
                    <a:cubicBezTo>
                      <a:pt x="0" y="268"/>
                      <a:pt x="77" y="345"/>
                      <a:pt x="172" y="345"/>
                    </a:cubicBezTo>
                    <a:cubicBezTo>
                      <a:pt x="267" y="345"/>
                      <a:pt x="344" y="268"/>
                      <a:pt x="344" y="173"/>
                    </a:cubicBezTo>
                    <a:cubicBezTo>
                      <a:pt x="344" y="78"/>
                      <a:pt x="267" y="1"/>
                      <a:pt x="172"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49" name="Google Shape;349;p2"/>
              <p:cNvSpPr/>
              <p:nvPr/>
            </p:nvSpPr>
            <p:spPr>
              <a:xfrm>
                <a:off x="2310881" y="4400964"/>
                <a:ext cx="20213" cy="20155"/>
              </a:xfrm>
              <a:custGeom>
                <a:rect b="b" l="l" r="r" t="t"/>
                <a:pathLst>
                  <a:path extrusionOk="0" h="345" w="346">
                    <a:moveTo>
                      <a:pt x="173" y="1"/>
                    </a:moveTo>
                    <a:cubicBezTo>
                      <a:pt x="77" y="1"/>
                      <a:pt x="1" y="78"/>
                      <a:pt x="1" y="173"/>
                    </a:cubicBezTo>
                    <a:cubicBezTo>
                      <a:pt x="1" y="268"/>
                      <a:pt x="77" y="345"/>
                      <a:pt x="173" y="345"/>
                    </a:cubicBezTo>
                    <a:cubicBezTo>
                      <a:pt x="268" y="345"/>
                      <a:pt x="345" y="268"/>
                      <a:pt x="345" y="173"/>
                    </a:cubicBezTo>
                    <a:cubicBezTo>
                      <a:pt x="345" y="78"/>
                      <a:pt x="269" y="1"/>
                      <a:pt x="173"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50" name="Google Shape;350;p2"/>
              <p:cNvSpPr/>
              <p:nvPr/>
            </p:nvSpPr>
            <p:spPr>
              <a:xfrm>
                <a:off x="2369341" y="4400964"/>
                <a:ext cx="20155" cy="20155"/>
              </a:xfrm>
              <a:custGeom>
                <a:rect b="b" l="l" r="r" t="t"/>
                <a:pathLst>
                  <a:path extrusionOk="0" h="345" w="345">
                    <a:moveTo>
                      <a:pt x="172" y="1"/>
                    </a:moveTo>
                    <a:cubicBezTo>
                      <a:pt x="78" y="1"/>
                      <a:pt x="0" y="78"/>
                      <a:pt x="0" y="173"/>
                    </a:cubicBezTo>
                    <a:cubicBezTo>
                      <a:pt x="0" y="268"/>
                      <a:pt x="78" y="345"/>
                      <a:pt x="172" y="345"/>
                    </a:cubicBezTo>
                    <a:cubicBezTo>
                      <a:pt x="268" y="345"/>
                      <a:pt x="345" y="268"/>
                      <a:pt x="345" y="173"/>
                    </a:cubicBezTo>
                    <a:cubicBezTo>
                      <a:pt x="345" y="78"/>
                      <a:pt x="270" y="1"/>
                      <a:pt x="172"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51" name="Google Shape;351;p2"/>
              <p:cNvSpPr/>
              <p:nvPr/>
            </p:nvSpPr>
            <p:spPr>
              <a:xfrm>
                <a:off x="2133687" y="4554417"/>
                <a:ext cx="199154" cy="80795"/>
              </a:xfrm>
              <a:custGeom>
                <a:rect b="b" l="l" r="r" t="t"/>
                <a:pathLst>
                  <a:path extrusionOk="0" h="1383" w="3409">
                    <a:moveTo>
                      <a:pt x="1" y="1"/>
                    </a:moveTo>
                    <a:lnTo>
                      <a:pt x="1" y="1382"/>
                    </a:lnTo>
                    <a:lnTo>
                      <a:pt x="3408" y="1382"/>
                    </a:lnTo>
                    <a:lnTo>
                      <a:pt x="3408" y="1"/>
                    </a:ln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52" name="Google Shape;352;p2"/>
              <p:cNvSpPr/>
              <p:nvPr/>
            </p:nvSpPr>
            <p:spPr>
              <a:xfrm>
                <a:off x="2168822" y="4583822"/>
                <a:ext cx="128816" cy="22083"/>
              </a:xfrm>
              <a:custGeom>
                <a:rect b="b" l="l" r="r" t="t"/>
                <a:pathLst>
                  <a:path extrusionOk="0" h="378" w="2205">
                    <a:moveTo>
                      <a:pt x="1" y="1"/>
                    </a:moveTo>
                    <a:lnTo>
                      <a:pt x="1" y="377"/>
                    </a:lnTo>
                    <a:lnTo>
                      <a:pt x="2204" y="377"/>
                    </a:lnTo>
                    <a:lnTo>
                      <a:pt x="2204"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53" name="Google Shape;353;p2"/>
              <p:cNvSpPr/>
              <p:nvPr/>
            </p:nvSpPr>
            <p:spPr>
              <a:xfrm>
                <a:off x="1533882" y="3512341"/>
                <a:ext cx="750639" cy="651792"/>
              </a:xfrm>
              <a:custGeom>
                <a:rect b="b" l="l" r="r" t="t"/>
                <a:pathLst>
                  <a:path extrusionOk="0" h="11157" w="12849">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54" name="Google Shape;354;p2"/>
              <p:cNvSpPr/>
              <p:nvPr/>
            </p:nvSpPr>
            <p:spPr>
              <a:xfrm>
                <a:off x="1771699" y="3711040"/>
                <a:ext cx="291165" cy="228364"/>
              </a:xfrm>
              <a:custGeom>
                <a:rect b="b" l="l" r="r" t="t"/>
                <a:pathLst>
                  <a:path extrusionOk="0" h="3909" w="4984">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55" name="Google Shape;355;p2"/>
              <p:cNvSpPr/>
              <p:nvPr/>
            </p:nvSpPr>
            <p:spPr>
              <a:xfrm>
                <a:off x="1810167" y="3602249"/>
                <a:ext cx="474546" cy="561825"/>
              </a:xfrm>
              <a:custGeom>
                <a:rect b="b" l="l" r="r" t="t"/>
                <a:pathLst>
                  <a:path extrusionOk="0" h="9617" w="8123">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grpSp>
      <p:grpSp>
        <p:nvGrpSpPr>
          <p:cNvPr id="356" name="Google Shape;356;p2"/>
          <p:cNvGrpSpPr/>
          <p:nvPr/>
        </p:nvGrpSpPr>
        <p:grpSpPr>
          <a:xfrm>
            <a:off x="9706919" y="101615"/>
            <a:ext cx="2383507" cy="2637290"/>
            <a:chOff x="7280189" y="76211"/>
            <a:chExt cx="1787630" cy="1977967"/>
          </a:xfrm>
        </p:grpSpPr>
        <p:sp>
          <p:nvSpPr>
            <p:cNvPr id="357" name="Google Shape;357;p2"/>
            <p:cNvSpPr/>
            <p:nvPr/>
          </p:nvSpPr>
          <p:spPr>
            <a:xfrm flipH="1">
              <a:off x="8374848" y="76211"/>
              <a:ext cx="692971" cy="693467"/>
            </a:xfrm>
            <a:custGeom>
              <a:rect b="b" l="l" r="r" t="t"/>
              <a:pathLst>
                <a:path extrusionOk="0" h="9793" w="9786">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58" name="Google Shape;358;p2"/>
            <p:cNvSpPr/>
            <p:nvPr/>
          </p:nvSpPr>
          <p:spPr>
            <a:xfrm flipH="1">
              <a:off x="8423992" y="1674411"/>
              <a:ext cx="381821" cy="379767"/>
            </a:xfrm>
            <a:custGeom>
              <a:rect b="b" l="l" r="r" t="t"/>
              <a:pathLst>
                <a:path extrusionOk="0" h="5363" w="5392">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59" name="Google Shape;359;p2"/>
            <p:cNvSpPr/>
            <p:nvPr/>
          </p:nvSpPr>
          <p:spPr>
            <a:xfrm flipH="1">
              <a:off x="7280189" y="152412"/>
              <a:ext cx="221431" cy="220298"/>
            </a:xfrm>
            <a:custGeom>
              <a:rect b="b" l="l" r="r" t="t"/>
              <a:pathLst>
                <a:path extrusionOk="0" h="3111" w="3127">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60" name="Google Shape;360;p2"/>
            <p:cNvSpPr/>
            <p:nvPr/>
          </p:nvSpPr>
          <p:spPr>
            <a:xfrm flipH="1">
              <a:off x="8803390" y="1487037"/>
              <a:ext cx="188220" cy="187370"/>
            </a:xfrm>
            <a:custGeom>
              <a:rect b="b" l="l" r="r" t="t"/>
              <a:pathLst>
                <a:path extrusionOk="0" h="2646" w="2658">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nvGrpSpPr>
            <p:cNvPr id="361" name="Google Shape;361;p2"/>
            <p:cNvGrpSpPr/>
            <p:nvPr/>
          </p:nvGrpSpPr>
          <p:grpSpPr>
            <a:xfrm>
              <a:off x="7501625" y="155243"/>
              <a:ext cx="1489977" cy="1255569"/>
              <a:chOff x="616175" y="1570092"/>
              <a:chExt cx="1489977" cy="1255569"/>
            </a:xfrm>
          </p:grpSpPr>
          <p:sp>
            <p:nvSpPr>
              <p:cNvPr id="362" name="Google Shape;362;p2"/>
              <p:cNvSpPr/>
              <p:nvPr/>
            </p:nvSpPr>
            <p:spPr>
              <a:xfrm>
                <a:off x="667023" y="1570092"/>
                <a:ext cx="1439129" cy="1249757"/>
              </a:xfrm>
              <a:custGeom>
                <a:rect b="b" l="l" r="r" t="t"/>
                <a:pathLst>
                  <a:path extrusionOk="0" h="53753" w="61898">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63" name="Google Shape;363;p2"/>
              <p:cNvSpPr/>
              <p:nvPr/>
            </p:nvSpPr>
            <p:spPr>
              <a:xfrm>
                <a:off x="1122607" y="1950811"/>
                <a:ext cx="558232" cy="437844"/>
              </a:xfrm>
              <a:custGeom>
                <a:rect b="b" l="l" r="r" t="t"/>
                <a:pathLst>
                  <a:path extrusionOk="0" h="18832" w="2401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64" name="Google Shape;364;p2"/>
              <p:cNvSpPr/>
              <p:nvPr/>
            </p:nvSpPr>
            <p:spPr>
              <a:xfrm>
                <a:off x="1196239" y="1742421"/>
                <a:ext cx="909912" cy="1077428"/>
              </a:xfrm>
              <a:custGeom>
                <a:rect b="b" l="l" r="r" t="t"/>
                <a:pathLst>
                  <a:path extrusionOk="0" h="46341" w="39136">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65" name="Google Shape;365;p2"/>
              <p:cNvSpPr/>
              <p:nvPr/>
            </p:nvSpPr>
            <p:spPr>
              <a:xfrm>
                <a:off x="684646" y="1942580"/>
                <a:ext cx="303273" cy="298344"/>
              </a:xfrm>
              <a:custGeom>
                <a:rect b="b" l="l" r="r" t="t"/>
                <a:pathLst>
                  <a:path extrusionOk="0" h="12832" w="13044">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66" name="Google Shape;366;p2"/>
              <p:cNvSpPr/>
              <p:nvPr/>
            </p:nvSpPr>
            <p:spPr>
              <a:xfrm>
                <a:off x="616175" y="2074152"/>
                <a:ext cx="440216" cy="440239"/>
              </a:xfrm>
              <a:custGeom>
                <a:rect b="b" l="l" r="r" t="t"/>
                <a:pathLst>
                  <a:path extrusionOk="0" h="18935" w="18934">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67" name="Google Shape;367;p2"/>
              <p:cNvSpPr/>
              <p:nvPr/>
            </p:nvSpPr>
            <p:spPr>
              <a:xfrm>
                <a:off x="643866" y="2101866"/>
                <a:ext cx="412525" cy="412478"/>
              </a:xfrm>
              <a:custGeom>
                <a:rect b="b" l="l" r="r" t="t"/>
                <a:pathLst>
                  <a:path extrusionOk="0" h="17741" w="17743">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68" name="Google Shape;368;p2"/>
              <p:cNvSpPr/>
              <p:nvPr/>
            </p:nvSpPr>
            <p:spPr>
              <a:xfrm>
                <a:off x="770229" y="2177754"/>
                <a:ext cx="132107" cy="260307"/>
              </a:xfrm>
              <a:custGeom>
                <a:rect b="b" l="l" r="r" t="t"/>
                <a:pathLst>
                  <a:path extrusionOk="0" h="11196" w="5682">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69" name="Google Shape;369;p2"/>
              <p:cNvSpPr/>
              <p:nvPr/>
            </p:nvSpPr>
            <p:spPr>
              <a:xfrm>
                <a:off x="1520181" y="2312813"/>
                <a:ext cx="460792" cy="419849"/>
              </a:xfrm>
              <a:custGeom>
                <a:rect b="b" l="l" r="r" t="t"/>
                <a:pathLst>
                  <a:path extrusionOk="0" h="18058" w="19819">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70" name="Google Shape;370;p2"/>
              <p:cNvSpPr/>
              <p:nvPr/>
            </p:nvSpPr>
            <p:spPr>
              <a:xfrm>
                <a:off x="1572494" y="2360336"/>
                <a:ext cx="356283" cy="324663"/>
              </a:xfrm>
              <a:custGeom>
                <a:rect b="b" l="l" r="r" t="t"/>
                <a:pathLst>
                  <a:path extrusionOk="0" h="13964" w="15324">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71" name="Google Shape;371;p2"/>
              <p:cNvSpPr/>
              <p:nvPr/>
            </p:nvSpPr>
            <p:spPr>
              <a:xfrm>
                <a:off x="1847100" y="2619178"/>
                <a:ext cx="206506" cy="206483"/>
              </a:xfrm>
              <a:custGeom>
                <a:rect b="b" l="l" r="r" t="t"/>
                <a:pathLst>
                  <a:path extrusionOk="0" h="8881" w="8882">
                    <a:moveTo>
                      <a:pt x="1573" y="0"/>
                    </a:moveTo>
                    <a:lnTo>
                      <a:pt x="0" y="1574"/>
                    </a:lnTo>
                    <a:lnTo>
                      <a:pt x="7309" y="8880"/>
                    </a:lnTo>
                    <a:lnTo>
                      <a:pt x="8882" y="7310"/>
                    </a:lnTo>
                    <a:lnTo>
                      <a:pt x="1573" y="0"/>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72" name="Google Shape;372;p2"/>
              <p:cNvSpPr/>
              <p:nvPr/>
            </p:nvSpPr>
            <p:spPr>
              <a:xfrm>
                <a:off x="1980462" y="2752540"/>
                <a:ext cx="73144" cy="73121"/>
              </a:xfrm>
              <a:custGeom>
                <a:rect b="b" l="l" r="r" t="t"/>
                <a:pathLst>
                  <a:path extrusionOk="0" h="3145" w="3146">
                    <a:moveTo>
                      <a:pt x="1573" y="0"/>
                    </a:moveTo>
                    <a:lnTo>
                      <a:pt x="0" y="1574"/>
                    </a:lnTo>
                    <a:lnTo>
                      <a:pt x="1573" y="3144"/>
                    </a:lnTo>
                    <a:lnTo>
                      <a:pt x="3146" y="1574"/>
                    </a:lnTo>
                    <a:lnTo>
                      <a:pt x="1573" y="0"/>
                    </a:ln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73" name="Google Shape;373;p2"/>
              <p:cNvSpPr/>
              <p:nvPr/>
            </p:nvSpPr>
            <p:spPr>
              <a:xfrm>
                <a:off x="1727339" y="2398978"/>
                <a:ext cx="50057" cy="50034"/>
              </a:xfrm>
              <a:custGeom>
                <a:rect b="b" l="l" r="r" t="t"/>
                <a:pathLst>
                  <a:path extrusionOk="0" h="2152" w="2153">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grpSp>
      <p:sp>
        <p:nvSpPr>
          <p:cNvPr id="374" name="Google Shape;374;p2"/>
          <p:cNvSpPr/>
          <p:nvPr/>
        </p:nvSpPr>
        <p:spPr>
          <a:xfrm>
            <a:off x="2049734" y="2083001"/>
            <a:ext cx="802735" cy="506248"/>
          </a:xfrm>
          <a:prstGeom prst="roundRect">
            <a:avLst>
              <a:gd fmla="val 50000" name="adj"/>
            </a:avLst>
          </a:pr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75" name="Google Shape;375;p2"/>
          <p:cNvSpPr/>
          <p:nvPr/>
        </p:nvSpPr>
        <p:spPr>
          <a:xfrm>
            <a:off x="2548735" y="2916693"/>
            <a:ext cx="802735" cy="506248"/>
          </a:xfrm>
          <a:prstGeom prst="roundRect">
            <a:avLst>
              <a:gd fmla="val 50000" name="adj"/>
            </a:avLst>
          </a:pr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76" name="Google Shape;376;p2"/>
          <p:cNvSpPr txBox="1"/>
          <p:nvPr/>
        </p:nvSpPr>
        <p:spPr>
          <a:xfrm>
            <a:off x="2090021" y="1983442"/>
            <a:ext cx="802735" cy="452644"/>
          </a:xfrm>
          <a:prstGeom prst="rect">
            <a:avLst/>
          </a:prstGeom>
          <a:noFill/>
          <a:ln>
            <a:noFill/>
          </a:ln>
        </p:spPr>
        <p:txBody>
          <a:bodyPr anchorCtr="0" anchor="t" bIns="121900" lIns="120000" spcFirstLastPara="1" rIns="120000" wrap="square" tIns="121900">
            <a:noAutofit/>
          </a:bodyPr>
          <a:lstStyle/>
          <a:p>
            <a:pPr indent="0" lvl="0" marL="0" marR="0" rtl="0" algn="ctr">
              <a:lnSpc>
                <a:spcPct val="100000"/>
              </a:lnSpc>
              <a:spcBef>
                <a:spcPts val="0"/>
              </a:spcBef>
              <a:spcAft>
                <a:spcPts val="0"/>
              </a:spcAft>
              <a:buClr>
                <a:schemeClr val="lt1"/>
              </a:buClr>
              <a:buSzPts val="2400"/>
              <a:buFont typeface="Montserrat Black"/>
              <a:buNone/>
            </a:pPr>
            <a:r>
              <a:rPr b="1" i="0" lang="en-US" sz="3200" u="none" cap="none" strike="noStrike">
                <a:solidFill>
                  <a:schemeClr val="accent5"/>
                </a:solidFill>
                <a:latin typeface="Montserrat Black"/>
                <a:ea typeface="Montserrat Black"/>
                <a:cs typeface="Montserrat Black"/>
                <a:sym typeface="Montserrat Black"/>
              </a:rPr>
              <a:t>02</a:t>
            </a:r>
            <a:endParaRPr/>
          </a:p>
        </p:txBody>
      </p:sp>
      <p:sp>
        <p:nvSpPr>
          <p:cNvPr id="377" name="Google Shape;377;p2"/>
          <p:cNvSpPr txBox="1"/>
          <p:nvPr/>
        </p:nvSpPr>
        <p:spPr>
          <a:xfrm>
            <a:off x="2556322" y="2818225"/>
            <a:ext cx="802735" cy="262219"/>
          </a:xfrm>
          <a:prstGeom prst="rect">
            <a:avLst/>
          </a:prstGeom>
          <a:noFill/>
          <a:ln>
            <a:noFill/>
          </a:ln>
        </p:spPr>
        <p:txBody>
          <a:bodyPr anchorCtr="0" anchor="t" bIns="121900" lIns="120000" spcFirstLastPara="1" rIns="120000" wrap="square" tIns="121900">
            <a:noAutofit/>
          </a:bodyPr>
          <a:lstStyle/>
          <a:p>
            <a:pPr indent="0" lvl="0" marL="0" marR="0" rtl="0" algn="ctr">
              <a:lnSpc>
                <a:spcPct val="100000"/>
              </a:lnSpc>
              <a:spcBef>
                <a:spcPts val="0"/>
              </a:spcBef>
              <a:spcAft>
                <a:spcPts val="0"/>
              </a:spcAft>
              <a:buClr>
                <a:schemeClr val="lt1"/>
              </a:buClr>
              <a:buSzPts val="2400"/>
              <a:buFont typeface="Montserrat Black"/>
              <a:buNone/>
            </a:pPr>
            <a:r>
              <a:rPr b="1" i="0" lang="en-US" sz="3200" u="none" cap="none" strike="noStrike">
                <a:solidFill>
                  <a:schemeClr val="accent5"/>
                </a:solidFill>
                <a:latin typeface="Montserrat Black"/>
                <a:ea typeface="Montserrat Black"/>
                <a:cs typeface="Montserrat Black"/>
                <a:sym typeface="Montserrat Black"/>
              </a:rPr>
              <a:t>03</a:t>
            </a:r>
            <a:endParaRPr/>
          </a:p>
        </p:txBody>
      </p:sp>
      <p:sp>
        <p:nvSpPr>
          <p:cNvPr id="378" name="Google Shape;378;p2"/>
          <p:cNvSpPr/>
          <p:nvPr/>
        </p:nvSpPr>
        <p:spPr>
          <a:xfrm>
            <a:off x="3511457" y="3615003"/>
            <a:ext cx="802735" cy="506248"/>
          </a:xfrm>
          <a:prstGeom prst="roundRect">
            <a:avLst>
              <a:gd fmla="val 50000" name="adj"/>
            </a:avLst>
          </a:pr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79" name="Google Shape;379;p2"/>
          <p:cNvSpPr/>
          <p:nvPr/>
        </p:nvSpPr>
        <p:spPr>
          <a:xfrm>
            <a:off x="4511525" y="4340284"/>
            <a:ext cx="802735" cy="506248"/>
          </a:xfrm>
          <a:prstGeom prst="roundRect">
            <a:avLst>
              <a:gd fmla="val 50000" name="adj"/>
            </a:avLst>
          </a:pr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80" name="Google Shape;380;p2"/>
          <p:cNvSpPr/>
          <p:nvPr/>
        </p:nvSpPr>
        <p:spPr>
          <a:xfrm>
            <a:off x="5314260" y="5079942"/>
            <a:ext cx="802735" cy="506248"/>
          </a:xfrm>
          <a:prstGeom prst="roundRect">
            <a:avLst>
              <a:gd fmla="val 50000" name="adj"/>
            </a:avLst>
          </a:pr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81" name="Google Shape;381;p2"/>
          <p:cNvSpPr txBox="1"/>
          <p:nvPr/>
        </p:nvSpPr>
        <p:spPr>
          <a:xfrm>
            <a:off x="3491197" y="3521077"/>
            <a:ext cx="822995" cy="347050"/>
          </a:xfrm>
          <a:prstGeom prst="rect">
            <a:avLst/>
          </a:prstGeom>
          <a:noFill/>
          <a:ln>
            <a:noFill/>
          </a:ln>
        </p:spPr>
        <p:txBody>
          <a:bodyPr anchorCtr="0" anchor="t" bIns="121900" lIns="120000" spcFirstLastPara="1" rIns="120000" wrap="square" tIns="121900">
            <a:noAutofit/>
          </a:bodyPr>
          <a:lstStyle/>
          <a:p>
            <a:pPr indent="0" lvl="0" marL="0" marR="0" rtl="0" algn="ctr">
              <a:lnSpc>
                <a:spcPct val="100000"/>
              </a:lnSpc>
              <a:spcBef>
                <a:spcPts val="0"/>
              </a:spcBef>
              <a:spcAft>
                <a:spcPts val="0"/>
              </a:spcAft>
              <a:buClr>
                <a:schemeClr val="lt1"/>
              </a:buClr>
              <a:buSzPts val="2400"/>
              <a:buFont typeface="Montserrat Black"/>
              <a:buNone/>
            </a:pPr>
            <a:r>
              <a:rPr b="1" i="0" lang="en-US" sz="3200" u="none" cap="none" strike="noStrike">
                <a:solidFill>
                  <a:schemeClr val="accent5"/>
                </a:solidFill>
                <a:latin typeface="Montserrat Black"/>
                <a:ea typeface="Montserrat Black"/>
                <a:cs typeface="Montserrat Black"/>
                <a:sym typeface="Montserrat Black"/>
              </a:rPr>
              <a:t>04</a:t>
            </a:r>
            <a:endParaRPr/>
          </a:p>
        </p:txBody>
      </p:sp>
      <p:sp>
        <p:nvSpPr>
          <p:cNvPr id="382" name="Google Shape;382;p2"/>
          <p:cNvSpPr txBox="1"/>
          <p:nvPr/>
        </p:nvSpPr>
        <p:spPr>
          <a:xfrm>
            <a:off x="5317722" y="4956307"/>
            <a:ext cx="802735" cy="262219"/>
          </a:xfrm>
          <a:prstGeom prst="rect">
            <a:avLst/>
          </a:prstGeom>
          <a:noFill/>
          <a:ln>
            <a:noFill/>
          </a:ln>
        </p:spPr>
        <p:txBody>
          <a:bodyPr anchorCtr="0" anchor="t" bIns="121900" lIns="120000" spcFirstLastPara="1" rIns="120000" wrap="square" tIns="121900">
            <a:noAutofit/>
          </a:bodyPr>
          <a:lstStyle/>
          <a:p>
            <a:pPr indent="0" lvl="0" marL="0" marR="0" rtl="0" algn="ctr">
              <a:lnSpc>
                <a:spcPct val="100000"/>
              </a:lnSpc>
              <a:spcBef>
                <a:spcPts val="0"/>
              </a:spcBef>
              <a:spcAft>
                <a:spcPts val="0"/>
              </a:spcAft>
              <a:buClr>
                <a:schemeClr val="lt1"/>
              </a:buClr>
              <a:buSzPts val="2400"/>
              <a:buFont typeface="Montserrat Black"/>
              <a:buNone/>
            </a:pPr>
            <a:r>
              <a:rPr b="1" i="0" lang="en-US" sz="3200" u="none" cap="none" strike="noStrike">
                <a:solidFill>
                  <a:schemeClr val="accent5"/>
                </a:solidFill>
                <a:latin typeface="Montserrat Black"/>
                <a:ea typeface="Montserrat Black"/>
                <a:cs typeface="Montserrat Black"/>
                <a:sym typeface="Montserrat Black"/>
              </a:rPr>
              <a:t>06</a:t>
            </a:r>
            <a:endParaRPr/>
          </a:p>
        </p:txBody>
      </p:sp>
      <p:sp>
        <p:nvSpPr>
          <p:cNvPr id="383" name="Google Shape;383;p2"/>
          <p:cNvSpPr txBox="1"/>
          <p:nvPr/>
        </p:nvSpPr>
        <p:spPr>
          <a:xfrm>
            <a:off x="4487483" y="4244412"/>
            <a:ext cx="802735" cy="262219"/>
          </a:xfrm>
          <a:prstGeom prst="rect">
            <a:avLst/>
          </a:prstGeom>
          <a:noFill/>
          <a:ln>
            <a:noFill/>
          </a:ln>
        </p:spPr>
        <p:txBody>
          <a:bodyPr anchorCtr="0" anchor="t" bIns="121900" lIns="120000" spcFirstLastPara="1" rIns="120000" wrap="square" tIns="121900">
            <a:noAutofit/>
          </a:bodyPr>
          <a:lstStyle/>
          <a:p>
            <a:pPr indent="0" lvl="0" marL="0" marR="0" rtl="0" algn="ctr">
              <a:lnSpc>
                <a:spcPct val="100000"/>
              </a:lnSpc>
              <a:spcBef>
                <a:spcPts val="0"/>
              </a:spcBef>
              <a:spcAft>
                <a:spcPts val="0"/>
              </a:spcAft>
              <a:buClr>
                <a:schemeClr val="lt1"/>
              </a:buClr>
              <a:buSzPts val="2400"/>
              <a:buFont typeface="Montserrat Black"/>
              <a:buNone/>
            </a:pPr>
            <a:r>
              <a:rPr b="1" i="0" lang="en-US" sz="3200" u="none" cap="none" strike="noStrike">
                <a:solidFill>
                  <a:schemeClr val="accent5"/>
                </a:solidFill>
                <a:latin typeface="Montserrat Black"/>
                <a:ea typeface="Montserrat Black"/>
                <a:cs typeface="Montserrat Black"/>
                <a:sym typeface="Montserrat Black"/>
              </a:rPr>
              <a:t>05</a:t>
            </a:r>
            <a:endParaRPr/>
          </a:p>
        </p:txBody>
      </p:sp>
      <p:sp>
        <p:nvSpPr>
          <p:cNvPr id="384" name="Google Shape;384;p2"/>
          <p:cNvSpPr txBox="1"/>
          <p:nvPr/>
        </p:nvSpPr>
        <p:spPr>
          <a:xfrm>
            <a:off x="4371752" y="3379100"/>
            <a:ext cx="7269600" cy="738900"/>
          </a:xfrm>
          <a:prstGeom prst="rect">
            <a:avLst/>
          </a:prstGeom>
          <a:noFill/>
          <a:ln>
            <a:noFill/>
          </a:ln>
        </p:spPr>
        <p:txBody>
          <a:bodyPr anchorCtr="0" anchor="b" bIns="121900" lIns="120000" spcFirstLastPara="1" rIns="120000" wrap="square" tIns="121900">
            <a:noAutofit/>
          </a:bodyPr>
          <a:lstStyle/>
          <a:p>
            <a:pPr indent="0" lvl="0" marL="0" marR="0" rtl="0" algn="l">
              <a:lnSpc>
                <a:spcPct val="100000"/>
              </a:lnSpc>
              <a:spcBef>
                <a:spcPts val="0"/>
              </a:spcBef>
              <a:spcAft>
                <a:spcPts val="0"/>
              </a:spcAft>
              <a:buClr>
                <a:schemeClr val="lt1"/>
              </a:buClr>
              <a:buSzPts val="2400"/>
              <a:buFont typeface="Montserrat Black"/>
              <a:buNone/>
            </a:pPr>
            <a:r>
              <a:rPr lang="en-US" sz="2400">
                <a:solidFill>
                  <a:schemeClr val="lt1"/>
                </a:solidFill>
                <a:latin typeface="Montserrat Black"/>
                <a:ea typeface="Montserrat Black"/>
                <a:cs typeface="Montserrat Black"/>
                <a:sym typeface="Montserrat Black"/>
              </a:rPr>
              <a:t>Tính chất của việc kiểm thử phần mềm</a:t>
            </a:r>
            <a:endParaRPr/>
          </a:p>
        </p:txBody>
      </p:sp>
      <p:sp>
        <p:nvSpPr>
          <p:cNvPr id="385" name="Google Shape;385;p2"/>
          <p:cNvSpPr txBox="1"/>
          <p:nvPr/>
        </p:nvSpPr>
        <p:spPr>
          <a:xfrm>
            <a:off x="5513215" y="4278586"/>
            <a:ext cx="6273203" cy="611236"/>
          </a:xfrm>
          <a:prstGeom prst="rect">
            <a:avLst/>
          </a:prstGeom>
          <a:noFill/>
          <a:ln>
            <a:noFill/>
          </a:ln>
        </p:spPr>
        <p:txBody>
          <a:bodyPr anchorCtr="0" anchor="b" bIns="121900" lIns="120000" spcFirstLastPara="1" rIns="120000" wrap="square" tIns="121900">
            <a:noAutofit/>
          </a:bodyPr>
          <a:lstStyle/>
          <a:p>
            <a:pPr indent="0" lvl="0" marL="0" marR="0" rtl="0" algn="l">
              <a:lnSpc>
                <a:spcPct val="100000"/>
              </a:lnSpc>
              <a:spcBef>
                <a:spcPts val="0"/>
              </a:spcBef>
              <a:spcAft>
                <a:spcPts val="0"/>
              </a:spcAft>
              <a:buClr>
                <a:schemeClr val="lt1"/>
              </a:buClr>
              <a:buSzPts val="2400"/>
              <a:buFont typeface="Montserrat Black"/>
              <a:buNone/>
            </a:pPr>
            <a:r>
              <a:rPr lang="en-US" sz="2400">
                <a:solidFill>
                  <a:schemeClr val="lt1"/>
                </a:solidFill>
                <a:latin typeface="Montserrat Black"/>
                <a:ea typeface="Montserrat Black"/>
                <a:cs typeface="Montserrat Black"/>
                <a:sym typeface="Montserrat Black"/>
              </a:rPr>
              <a:t>3 tiêu chuẩn sớm, đúng, đủ</a:t>
            </a:r>
            <a:endParaRPr/>
          </a:p>
        </p:txBody>
      </p:sp>
      <p:sp>
        <p:nvSpPr>
          <p:cNvPr id="386" name="Google Shape;386;p2"/>
          <p:cNvSpPr txBox="1"/>
          <p:nvPr/>
        </p:nvSpPr>
        <p:spPr>
          <a:xfrm>
            <a:off x="6273336" y="4915329"/>
            <a:ext cx="6000000" cy="738800"/>
          </a:xfrm>
          <a:prstGeom prst="rect">
            <a:avLst/>
          </a:prstGeom>
          <a:noFill/>
          <a:ln>
            <a:noFill/>
          </a:ln>
        </p:spPr>
        <p:txBody>
          <a:bodyPr anchorCtr="0" anchor="b" bIns="121900" lIns="120000" spcFirstLastPara="1" rIns="120000" wrap="square" tIns="121900">
            <a:noAutofit/>
          </a:bodyPr>
          <a:lstStyle/>
          <a:p>
            <a:pPr indent="0" lvl="0" marL="0" marR="0" rtl="0" algn="l">
              <a:lnSpc>
                <a:spcPct val="100000"/>
              </a:lnSpc>
              <a:spcBef>
                <a:spcPts val="0"/>
              </a:spcBef>
              <a:spcAft>
                <a:spcPts val="0"/>
              </a:spcAft>
              <a:buClr>
                <a:schemeClr val="lt1"/>
              </a:buClr>
              <a:buSzPts val="2400"/>
              <a:buFont typeface="Montserrat Black"/>
              <a:buNone/>
            </a:pPr>
            <a:r>
              <a:rPr lang="en-US" sz="2400">
                <a:solidFill>
                  <a:schemeClr val="lt1"/>
                </a:solidFill>
                <a:latin typeface="Montserrat Black"/>
                <a:ea typeface="Montserrat Black"/>
                <a:cs typeface="Montserrat Black"/>
                <a:sym typeface="Montserrat Black"/>
              </a:rPr>
              <a:t>Quy trình kiểm thử</a:t>
            </a:r>
            <a:endParaRPr/>
          </a:p>
        </p:txBody>
      </p:sp>
      <p:sp>
        <p:nvSpPr>
          <p:cNvPr id="387" name="Google Shape;387;p2"/>
          <p:cNvSpPr txBox="1"/>
          <p:nvPr/>
        </p:nvSpPr>
        <p:spPr>
          <a:xfrm>
            <a:off x="2925079" y="1905135"/>
            <a:ext cx="8282429" cy="738800"/>
          </a:xfrm>
          <a:prstGeom prst="rect">
            <a:avLst/>
          </a:prstGeom>
          <a:noFill/>
          <a:ln>
            <a:noFill/>
          </a:ln>
        </p:spPr>
        <p:txBody>
          <a:bodyPr anchorCtr="0" anchor="b" bIns="121900" lIns="120000" spcFirstLastPara="1" rIns="120000" wrap="square" tIns="121900">
            <a:noAutofit/>
          </a:bodyPr>
          <a:lstStyle/>
          <a:p>
            <a:pPr indent="0" lvl="0" marL="0" marR="0" rtl="0" algn="l">
              <a:lnSpc>
                <a:spcPct val="100000"/>
              </a:lnSpc>
              <a:spcBef>
                <a:spcPts val="0"/>
              </a:spcBef>
              <a:spcAft>
                <a:spcPts val="0"/>
              </a:spcAft>
              <a:buClr>
                <a:schemeClr val="lt1"/>
              </a:buClr>
              <a:buSzPts val="2400"/>
              <a:buFont typeface="Montserrat Black"/>
              <a:buNone/>
            </a:pPr>
            <a:r>
              <a:rPr lang="en-US" sz="2400">
                <a:solidFill>
                  <a:schemeClr val="lt1"/>
                </a:solidFill>
                <a:latin typeface="Montserrat Black"/>
                <a:ea typeface="Montserrat Black"/>
                <a:cs typeface="Montserrat Black"/>
                <a:sym typeface="Montserrat Black"/>
              </a:rPr>
              <a:t>Xây dựng tuân thủ thiết kế</a:t>
            </a:r>
            <a:endParaRPr/>
          </a:p>
        </p:txBody>
      </p:sp>
      <p:sp>
        <p:nvSpPr>
          <p:cNvPr id="388" name="Google Shape;388;p2"/>
          <p:cNvSpPr txBox="1"/>
          <p:nvPr/>
        </p:nvSpPr>
        <p:spPr>
          <a:xfrm>
            <a:off x="3486914" y="2671684"/>
            <a:ext cx="6000000" cy="738800"/>
          </a:xfrm>
          <a:prstGeom prst="rect">
            <a:avLst/>
          </a:prstGeom>
          <a:noFill/>
          <a:ln>
            <a:noFill/>
          </a:ln>
        </p:spPr>
        <p:txBody>
          <a:bodyPr anchorCtr="0" anchor="b" bIns="121900" lIns="120000" spcFirstLastPara="1" rIns="120000" wrap="square" tIns="121900">
            <a:noAutofit/>
          </a:bodyPr>
          <a:lstStyle/>
          <a:p>
            <a:pPr indent="0" lvl="0" marL="0" marR="0" rtl="0" algn="l">
              <a:lnSpc>
                <a:spcPct val="100000"/>
              </a:lnSpc>
              <a:spcBef>
                <a:spcPts val="0"/>
              </a:spcBef>
              <a:spcAft>
                <a:spcPts val="0"/>
              </a:spcAft>
              <a:buClr>
                <a:schemeClr val="lt1"/>
              </a:buClr>
              <a:buSzPts val="2400"/>
              <a:buFont typeface="Montserrat Black"/>
              <a:buNone/>
            </a:pPr>
            <a:r>
              <a:rPr lang="en-US" sz="2400">
                <a:solidFill>
                  <a:schemeClr val="lt1"/>
                </a:solidFill>
                <a:latin typeface="Montserrat Black"/>
                <a:ea typeface="Montserrat Black"/>
                <a:cs typeface="Montserrat Black"/>
                <a:sym typeface="Montserrat Black"/>
              </a:rPr>
              <a:t>Kiểm thử phần mềm</a:t>
            </a:r>
            <a:endParaRPr/>
          </a:p>
        </p:txBody>
      </p:sp>
      <p:sp>
        <p:nvSpPr>
          <p:cNvPr id="389" name="Google Shape;389;p2"/>
          <p:cNvSpPr/>
          <p:nvPr/>
        </p:nvSpPr>
        <p:spPr>
          <a:xfrm>
            <a:off x="5923860" y="5841942"/>
            <a:ext cx="802800" cy="506100"/>
          </a:xfrm>
          <a:prstGeom prst="roundRect">
            <a:avLst>
              <a:gd fmla="val 50000" name="adj"/>
            </a:avLst>
          </a:pr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90" name="Google Shape;390;p2"/>
          <p:cNvSpPr txBox="1"/>
          <p:nvPr/>
        </p:nvSpPr>
        <p:spPr>
          <a:xfrm>
            <a:off x="5927322" y="5718307"/>
            <a:ext cx="802800" cy="262200"/>
          </a:xfrm>
          <a:prstGeom prst="rect">
            <a:avLst/>
          </a:prstGeom>
          <a:noFill/>
          <a:ln>
            <a:noFill/>
          </a:ln>
        </p:spPr>
        <p:txBody>
          <a:bodyPr anchorCtr="0" anchor="t" bIns="121900" lIns="120000" spcFirstLastPara="1" rIns="120000" wrap="square" tIns="121900">
            <a:noAutofit/>
          </a:bodyPr>
          <a:lstStyle/>
          <a:p>
            <a:pPr indent="0" lvl="0" marL="0" marR="0" rtl="0" algn="ctr">
              <a:lnSpc>
                <a:spcPct val="100000"/>
              </a:lnSpc>
              <a:spcBef>
                <a:spcPts val="0"/>
              </a:spcBef>
              <a:spcAft>
                <a:spcPts val="0"/>
              </a:spcAft>
              <a:buClr>
                <a:schemeClr val="lt1"/>
              </a:buClr>
              <a:buSzPts val="2400"/>
              <a:buFont typeface="Montserrat Black"/>
              <a:buNone/>
            </a:pPr>
            <a:r>
              <a:rPr b="1" i="0" lang="en-US" sz="3200" u="none" cap="none" strike="noStrike">
                <a:solidFill>
                  <a:schemeClr val="accent5"/>
                </a:solidFill>
                <a:latin typeface="Montserrat Black"/>
                <a:ea typeface="Montserrat Black"/>
                <a:cs typeface="Montserrat Black"/>
                <a:sym typeface="Montserrat Black"/>
              </a:rPr>
              <a:t>0</a:t>
            </a:r>
            <a:r>
              <a:rPr b="1" lang="en-US" sz="3200">
                <a:solidFill>
                  <a:schemeClr val="accent5"/>
                </a:solidFill>
                <a:latin typeface="Montserrat Black"/>
                <a:ea typeface="Montserrat Black"/>
                <a:cs typeface="Montserrat Black"/>
                <a:sym typeface="Montserrat Black"/>
              </a:rPr>
              <a:t>7</a:t>
            </a:r>
            <a:endParaRPr/>
          </a:p>
        </p:txBody>
      </p:sp>
      <p:sp>
        <p:nvSpPr>
          <p:cNvPr id="391" name="Google Shape;391;p2"/>
          <p:cNvSpPr txBox="1"/>
          <p:nvPr/>
        </p:nvSpPr>
        <p:spPr>
          <a:xfrm>
            <a:off x="6882936" y="5677329"/>
            <a:ext cx="6000000" cy="738900"/>
          </a:xfrm>
          <a:prstGeom prst="rect">
            <a:avLst/>
          </a:prstGeom>
          <a:noFill/>
          <a:ln>
            <a:noFill/>
          </a:ln>
        </p:spPr>
        <p:txBody>
          <a:bodyPr anchorCtr="0" anchor="b" bIns="121900" lIns="120000" spcFirstLastPara="1" rIns="120000" wrap="square" tIns="121900">
            <a:noAutofit/>
          </a:bodyPr>
          <a:lstStyle/>
          <a:p>
            <a:pPr indent="0" lvl="0" marL="0" marR="0" rtl="0" algn="l">
              <a:lnSpc>
                <a:spcPct val="100000"/>
              </a:lnSpc>
              <a:spcBef>
                <a:spcPts val="0"/>
              </a:spcBef>
              <a:spcAft>
                <a:spcPts val="0"/>
              </a:spcAft>
              <a:buClr>
                <a:schemeClr val="lt1"/>
              </a:buClr>
              <a:buSzPts val="2400"/>
              <a:buFont typeface="Montserrat Black"/>
              <a:buNone/>
            </a:pPr>
            <a:r>
              <a:rPr lang="en-US" sz="2400">
                <a:solidFill>
                  <a:schemeClr val="lt1"/>
                </a:solidFill>
                <a:latin typeface="Montserrat Black"/>
                <a:ea typeface="Montserrat Black"/>
                <a:cs typeface="Montserrat Black"/>
                <a:sym typeface="Montserrat Black"/>
              </a:rPr>
              <a:t>Các mức độ kiểm thử</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g335727affe8_0_387"/>
          <p:cNvSpPr txBox="1"/>
          <p:nvPr/>
        </p:nvSpPr>
        <p:spPr>
          <a:xfrm>
            <a:off x="159225" y="280999"/>
            <a:ext cx="11873700" cy="693300"/>
          </a:xfrm>
          <a:prstGeom prst="rect">
            <a:avLst/>
          </a:prstGeom>
          <a:noFill/>
          <a:ln>
            <a:noFill/>
          </a:ln>
        </p:spPr>
        <p:txBody>
          <a:bodyPr anchorCtr="0" anchor="t" bIns="121900" lIns="120000" spcFirstLastPara="1" rIns="120000" wrap="square" tIns="121900">
            <a:noAutofit/>
          </a:bodyPr>
          <a:lstStyle/>
          <a:p>
            <a:pPr indent="0" lvl="0" marL="0" rtl="0" algn="ctr">
              <a:spcBef>
                <a:spcPts val="0"/>
              </a:spcBef>
              <a:spcAft>
                <a:spcPts val="0"/>
              </a:spcAft>
              <a:buNone/>
            </a:pPr>
            <a:r>
              <a:rPr lang="en-US" sz="3200">
                <a:solidFill>
                  <a:srgbClr val="005D77"/>
                </a:solidFill>
                <a:latin typeface="Montserrat Black"/>
                <a:ea typeface="Montserrat Black"/>
                <a:cs typeface="Montserrat Black"/>
                <a:sym typeface="Montserrat Black"/>
              </a:rPr>
              <a:t>VI. Các mức độ kiểm thử </a:t>
            </a:r>
            <a:endParaRPr sz="3200">
              <a:solidFill>
                <a:srgbClr val="005D77"/>
              </a:solidFill>
              <a:latin typeface="Montserrat Black"/>
              <a:ea typeface="Montserrat Black"/>
              <a:cs typeface="Montserrat Black"/>
              <a:sym typeface="Montserrat Black"/>
            </a:endParaRPr>
          </a:p>
          <a:p>
            <a:pPr indent="0" lvl="0" marL="0" rtl="0" algn="ctr">
              <a:spcBef>
                <a:spcPts val="0"/>
              </a:spcBef>
              <a:spcAft>
                <a:spcPts val="0"/>
              </a:spcAft>
              <a:buNone/>
            </a:pPr>
            <a:r>
              <a:t/>
            </a:r>
            <a:endParaRPr sz="3200">
              <a:solidFill>
                <a:srgbClr val="005D77"/>
              </a:solidFill>
              <a:latin typeface="Montserrat Black"/>
              <a:ea typeface="Montserrat Black"/>
              <a:cs typeface="Montserrat Black"/>
              <a:sym typeface="Montserrat Black"/>
            </a:endParaRPr>
          </a:p>
        </p:txBody>
      </p:sp>
      <p:sp>
        <p:nvSpPr>
          <p:cNvPr id="689" name="Google Shape;689;g335727affe8_0_387"/>
          <p:cNvSpPr txBox="1"/>
          <p:nvPr/>
        </p:nvSpPr>
        <p:spPr>
          <a:xfrm>
            <a:off x="875175" y="968725"/>
            <a:ext cx="9174000" cy="569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Times New Roman"/>
              <a:buAutoNum type="arabicPeriod"/>
            </a:pPr>
            <a:r>
              <a:rPr lang="en-US" sz="2500">
                <a:latin typeface="Times New Roman"/>
                <a:ea typeface="Times New Roman"/>
                <a:cs typeface="Times New Roman"/>
                <a:sym typeface="Times New Roman"/>
              </a:rPr>
              <a:t>Giai đoạn phân tích - thiết kế kiểm thử </a:t>
            </a:r>
            <a:endParaRPr sz="2500">
              <a:latin typeface="Times New Roman"/>
              <a:ea typeface="Times New Roman"/>
              <a:cs typeface="Times New Roman"/>
              <a:sym typeface="Times New Roman"/>
            </a:endParaRPr>
          </a:p>
        </p:txBody>
      </p:sp>
      <p:sp>
        <p:nvSpPr>
          <p:cNvPr id="690" name="Google Shape;690;g335727affe8_0_387"/>
          <p:cNvSpPr txBox="1"/>
          <p:nvPr/>
        </p:nvSpPr>
        <p:spPr>
          <a:xfrm>
            <a:off x="1332375" y="1425925"/>
            <a:ext cx="917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Times New Roman"/>
                <a:ea typeface="Times New Roman"/>
                <a:cs typeface="Times New Roman"/>
                <a:sym typeface="Times New Roman"/>
              </a:rPr>
              <a:t>1.1. Acceptance testing</a:t>
            </a:r>
            <a:endParaRPr sz="2500">
              <a:latin typeface="Times New Roman"/>
              <a:ea typeface="Times New Roman"/>
              <a:cs typeface="Times New Roman"/>
              <a:sym typeface="Times New Roman"/>
            </a:endParaRPr>
          </a:p>
        </p:txBody>
      </p:sp>
      <p:sp>
        <p:nvSpPr>
          <p:cNvPr id="691" name="Google Shape;691;g335727affe8_0_387"/>
          <p:cNvSpPr txBox="1"/>
          <p:nvPr/>
        </p:nvSpPr>
        <p:spPr>
          <a:xfrm>
            <a:off x="679950" y="1959325"/>
            <a:ext cx="10848000" cy="3966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Là một cấp độ kiểm thử chính thức nhằm xác minh rằng hệ thống phần mềm đáp ứng các yêu cầu đã thỏa thuận giữa các bên liên quan (người dùng cuối, khách hàng).</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Mục tiêu: </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Xác nhận yêu cầu kinh doanh và người dùng: Đảm bảo hệ thống đáp ứng các yêu cầu được ghi trong[1]</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 Phù hợp với mục đích sử dụng: Đánh giá tính thực tiễn của hệ thống trong môi trường thực tế.</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-Tạo sự tin tưởng: Cung cấp bằng chứng cho khách hàng rằng hệ thống đã sẵn sàng triển khai[2]</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Giảm thiểu rủi ro: Phát hiện các vấn đề tiềm ẩn trước khi đưa hệ thống vào vận hành chính thức.</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Đối tượng kiểm thử:</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Quy trình nghiệp vụ: Ví dụ, "Thêm nhân viên", "Quản lý hợp đồng", "Đánh giá năng suất" - được kiểm tra dựa trên kịch bản sử dụng thực tế [3]</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Giao diện người dùng: Đánh giá tính thân thiện, dễ sử dụng (usability) theo tiêu chuẩn **ISO 9241-11**.</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Hiệu suất và bảo mật: Kiểm tra khả năng đáp ứng tải và bảo vệ dữ liệu [4]</a:t>
            </a:r>
            <a:endParaRPr sz="18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g335815387c0_0_7"/>
          <p:cNvSpPr txBox="1"/>
          <p:nvPr/>
        </p:nvSpPr>
        <p:spPr>
          <a:xfrm>
            <a:off x="159225" y="433399"/>
            <a:ext cx="11873700" cy="693300"/>
          </a:xfrm>
          <a:prstGeom prst="rect">
            <a:avLst/>
          </a:prstGeom>
          <a:noFill/>
          <a:ln>
            <a:noFill/>
          </a:ln>
        </p:spPr>
        <p:txBody>
          <a:bodyPr anchorCtr="0" anchor="t" bIns="121900" lIns="120000" spcFirstLastPara="1" rIns="120000" wrap="square" tIns="121900">
            <a:noAutofit/>
          </a:bodyPr>
          <a:lstStyle/>
          <a:p>
            <a:pPr indent="0" lvl="0" marL="0" rtl="0" algn="ctr">
              <a:spcBef>
                <a:spcPts val="0"/>
              </a:spcBef>
              <a:spcAft>
                <a:spcPts val="0"/>
              </a:spcAft>
              <a:buNone/>
            </a:pPr>
            <a:r>
              <a:rPr lang="en-US" sz="3200">
                <a:solidFill>
                  <a:srgbClr val="005D77"/>
                </a:solidFill>
                <a:latin typeface="Montserrat Black"/>
                <a:ea typeface="Montserrat Black"/>
                <a:cs typeface="Montserrat Black"/>
                <a:sym typeface="Montserrat Black"/>
              </a:rPr>
              <a:t>VI. Các mức độ kiểm thử </a:t>
            </a:r>
            <a:endParaRPr sz="3200">
              <a:solidFill>
                <a:srgbClr val="005D77"/>
              </a:solidFill>
              <a:latin typeface="Montserrat Black"/>
              <a:ea typeface="Montserrat Black"/>
              <a:cs typeface="Montserrat Black"/>
              <a:sym typeface="Montserrat Black"/>
            </a:endParaRPr>
          </a:p>
          <a:p>
            <a:pPr indent="0" lvl="0" marL="0" rtl="0" algn="ctr">
              <a:spcBef>
                <a:spcPts val="0"/>
              </a:spcBef>
              <a:spcAft>
                <a:spcPts val="0"/>
              </a:spcAft>
              <a:buNone/>
            </a:pPr>
            <a:r>
              <a:t/>
            </a:r>
            <a:endParaRPr sz="3200">
              <a:solidFill>
                <a:srgbClr val="005D77"/>
              </a:solidFill>
              <a:latin typeface="Montserrat Black"/>
              <a:ea typeface="Montserrat Black"/>
              <a:cs typeface="Montserrat Black"/>
              <a:sym typeface="Montserrat Black"/>
            </a:endParaRPr>
          </a:p>
        </p:txBody>
      </p:sp>
      <p:sp>
        <p:nvSpPr>
          <p:cNvPr id="697" name="Google Shape;697;g335815387c0_0_7"/>
          <p:cNvSpPr txBox="1"/>
          <p:nvPr/>
        </p:nvSpPr>
        <p:spPr>
          <a:xfrm>
            <a:off x="875175" y="1121125"/>
            <a:ext cx="9174000" cy="569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Times New Roman"/>
              <a:buAutoNum type="arabicPeriod"/>
            </a:pPr>
            <a:r>
              <a:rPr lang="en-US" sz="2500">
                <a:latin typeface="Times New Roman"/>
                <a:ea typeface="Times New Roman"/>
                <a:cs typeface="Times New Roman"/>
                <a:sym typeface="Times New Roman"/>
              </a:rPr>
              <a:t>Giai đoạn phân tích - thiết kế kiểm thử </a:t>
            </a:r>
            <a:endParaRPr sz="2500">
              <a:latin typeface="Times New Roman"/>
              <a:ea typeface="Times New Roman"/>
              <a:cs typeface="Times New Roman"/>
              <a:sym typeface="Times New Roman"/>
            </a:endParaRPr>
          </a:p>
        </p:txBody>
      </p:sp>
      <p:sp>
        <p:nvSpPr>
          <p:cNvPr id="698" name="Google Shape;698;g335815387c0_0_7"/>
          <p:cNvSpPr txBox="1"/>
          <p:nvPr/>
        </p:nvSpPr>
        <p:spPr>
          <a:xfrm>
            <a:off x="1332375" y="1730725"/>
            <a:ext cx="917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Times New Roman"/>
                <a:ea typeface="Times New Roman"/>
                <a:cs typeface="Times New Roman"/>
                <a:sym typeface="Times New Roman"/>
              </a:rPr>
              <a:t>1.1. Acceptance testing</a:t>
            </a:r>
            <a:endParaRPr sz="2500">
              <a:latin typeface="Times New Roman"/>
              <a:ea typeface="Times New Roman"/>
              <a:cs typeface="Times New Roman"/>
              <a:sym typeface="Times New Roman"/>
            </a:endParaRPr>
          </a:p>
        </p:txBody>
      </p:sp>
      <p:sp>
        <p:nvSpPr>
          <p:cNvPr id="699" name="Google Shape;699;g335815387c0_0_7"/>
          <p:cNvSpPr txBox="1"/>
          <p:nvPr/>
        </p:nvSpPr>
        <p:spPr>
          <a:xfrm>
            <a:off x="875175" y="2300125"/>
            <a:ext cx="11316900" cy="460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800">
                <a:latin typeface="Times New Roman"/>
                <a:ea typeface="Times New Roman"/>
                <a:cs typeface="Times New Roman"/>
                <a:sym typeface="Times New Roman"/>
              </a:rPr>
              <a:t>Tài nguyên đầu vào:</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800">
                <a:latin typeface="Times New Roman"/>
                <a:ea typeface="Times New Roman"/>
                <a:cs typeface="Times New Roman"/>
                <a:sym typeface="Times New Roman"/>
              </a:rPr>
              <a:t>- Tài liệu Yêu cầu Người dùng (URD): giới thiệu, yêu cầu chức năng/phi chức năng, kịch bản sử dụng, tiêu chí chấp nhận, và các ràng buộc [5]</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800">
                <a:latin typeface="Times New Roman"/>
                <a:ea typeface="Times New Roman"/>
                <a:cs typeface="Times New Roman"/>
                <a:sym typeface="Times New Roman"/>
              </a:rPr>
              <a:t>- Kịch bản sử dụng: Các tình huống thực tế mà người dùng sẽ thực hiện  [5]</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800">
                <a:latin typeface="Times New Roman"/>
                <a:ea typeface="Times New Roman"/>
                <a:cs typeface="Times New Roman"/>
                <a:sym typeface="Times New Roman"/>
              </a:rPr>
              <a:t>- Tiêu chí chấp nhận: Danh sách tiêu chí để đánh giá sự thành công [6]</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800">
                <a:latin typeface="Times New Roman"/>
                <a:ea typeface="Times New Roman"/>
                <a:cs typeface="Times New Roman"/>
                <a:sym typeface="Times New Roman"/>
              </a:rPr>
              <a:t>- Kế hoạch kiểm thử chấp nhận: Tài liệu mô tả chiến lược kiểm thử  [7]</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800">
                <a:latin typeface="Times New Roman"/>
                <a:ea typeface="Times New Roman"/>
                <a:cs typeface="Times New Roman"/>
                <a:sym typeface="Times New Roman"/>
              </a:rPr>
              <a:t>- Dữ liệu thử nghiệm: Dữ liệu thực tế hoặc mô phỏng để kiểm tra [8]</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latin typeface="Times New Roman"/>
                <a:ea typeface="Times New Roman"/>
                <a:cs typeface="Times New Roman"/>
                <a:sym typeface="Times New Roman"/>
              </a:rPr>
              <a:t>Tài nguyên đầu ra:</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800">
                <a:latin typeface="Times New Roman"/>
                <a:ea typeface="Times New Roman"/>
                <a:cs typeface="Times New Roman"/>
                <a:sym typeface="Times New Roman"/>
              </a:rPr>
              <a:t>- Báo cáo kiểm thử chấp nhận: Tổng hợp kết quả kiểm thử [9]</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800">
                <a:latin typeface="Times New Roman"/>
                <a:ea typeface="Times New Roman"/>
                <a:cs typeface="Times New Roman"/>
                <a:sym typeface="Times New Roman"/>
              </a:rPr>
              <a:t>- Phản hồi từ người dùng thực tế: Ghi nhận ý kiến từ người dùng cuối.</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800">
                <a:latin typeface="Times New Roman"/>
                <a:ea typeface="Times New Roman"/>
                <a:cs typeface="Times New Roman"/>
                <a:sym typeface="Times New Roman"/>
              </a:rPr>
              <a:t>- Xác nhận triển khai: Tài liệu xác nhận hệ thống sẵn sàng vận hành.</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800">
                <a:latin typeface="Times New Roman"/>
                <a:ea typeface="Times New Roman"/>
                <a:cs typeface="Times New Roman"/>
                <a:sym typeface="Times New Roman"/>
              </a:rPr>
              <a:t>- Biên bản nghiệm thu: Văn bản chính thức chấp nhận hệ thống.</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800">
                <a:latin typeface="Times New Roman"/>
                <a:ea typeface="Times New Roman"/>
                <a:cs typeface="Times New Roman"/>
                <a:sym typeface="Times New Roman"/>
              </a:rPr>
              <a:t>- Danh sách lỗi: Các vấn đề phát hiện trong quá trình kiểm thử.</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g338b77ebbbc_1_17"/>
          <p:cNvSpPr txBox="1"/>
          <p:nvPr/>
        </p:nvSpPr>
        <p:spPr>
          <a:xfrm>
            <a:off x="159225" y="433399"/>
            <a:ext cx="11873700" cy="693300"/>
          </a:xfrm>
          <a:prstGeom prst="rect">
            <a:avLst/>
          </a:prstGeom>
          <a:noFill/>
          <a:ln>
            <a:noFill/>
          </a:ln>
        </p:spPr>
        <p:txBody>
          <a:bodyPr anchorCtr="0" anchor="t" bIns="121900" lIns="120000" spcFirstLastPara="1" rIns="120000" wrap="square" tIns="121900">
            <a:noAutofit/>
          </a:bodyPr>
          <a:lstStyle/>
          <a:p>
            <a:pPr indent="0" lvl="0" marL="0" rtl="0" algn="ctr">
              <a:spcBef>
                <a:spcPts val="0"/>
              </a:spcBef>
              <a:spcAft>
                <a:spcPts val="0"/>
              </a:spcAft>
              <a:buNone/>
            </a:pPr>
            <a:r>
              <a:rPr lang="en-US" sz="3200">
                <a:solidFill>
                  <a:srgbClr val="005D77"/>
                </a:solidFill>
                <a:latin typeface="Montserrat Black"/>
                <a:ea typeface="Montserrat Black"/>
                <a:cs typeface="Montserrat Black"/>
                <a:sym typeface="Montserrat Black"/>
              </a:rPr>
              <a:t>VI. Các mức độ kiểm thử </a:t>
            </a:r>
            <a:endParaRPr sz="3200">
              <a:solidFill>
                <a:srgbClr val="005D77"/>
              </a:solidFill>
              <a:latin typeface="Montserrat Black"/>
              <a:ea typeface="Montserrat Black"/>
              <a:cs typeface="Montserrat Black"/>
              <a:sym typeface="Montserrat Black"/>
            </a:endParaRPr>
          </a:p>
          <a:p>
            <a:pPr indent="0" lvl="0" marL="0" rtl="0" algn="ctr">
              <a:spcBef>
                <a:spcPts val="0"/>
              </a:spcBef>
              <a:spcAft>
                <a:spcPts val="0"/>
              </a:spcAft>
              <a:buNone/>
            </a:pPr>
            <a:r>
              <a:t/>
            </a:r>
            <a:endParaRPr sz="3200">
              <a:solidFill>
                <a:srgbClr val="005D77"/>
              </a:solidFill>
              <a:latin typeface="Montserrat Black"/>
              <a:ea typeface="Montserrat Black"/>
              <a:cs typeface="Montserrat Black"/>
              <a:sym typeface="Montserrat Black"/>
            </a:endParaRPr>
          </a:p>
        </p:txBody>
      </p:sp>
      <p:sp>
        <p:nvSpPr>
          <p:cNvPr id="705" name="Google Shape;705;g338b77ebbbc_1_17"/>
          <p:cNvSpPr txBox="1"/>
          <p:nvPr/>
        </p:nvSpPr>
        <p:spPr>
          <a:xfrm>
            <a:off x="875175" y="1121125"/>
            <a:ext cx="9174000" cy="569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Times New Roman"/>
              <a:buAutoNum type="arabicPeriod"/>
            </a:pPr>
            <a:r>
              <a:rPr lang="en-US" sz="2500">
                <a:latin typeface="Times New Roman"/>
                <a:ea typeface="Times New Roman"/>
                <a:cs typeface="Times New Roman"/>
                <a:sym typeface="Times New Roman"/>
              </a:rPr>
              <a:t>Giai đoạn phân tích - thiết kế kiểm thử </a:t>
            </a:r>
            <a:endParaRPr sz="2500">
              <a:latin typeface="Times New Roman"/>
              <a:ea typeface="Times New Roman"/>
              <a:cs typeface="Times New Roman"/>
              <a:sym typeface="Times New Roman"/>
            </a:endParaRPr>
          </a:p>
        </p:txBody>
      </p:sp>
      <p:sp>
        <p:nvSpPr>
          <p:cNvPr id="706" name="Google Shape;706;g338b77ebbbc_1_17"/>
          <p:cNvSpPr txBox="1"/>
          <p:nvPr/>
        </p:nvSpPr>
        <p:spPr>
          <a:xfrm>
            <a:off x="777100" y="1730725"/>
            <a:ext cx="9729300" cy="9543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en-US" sz="2500">
                <a:latin typeface="Times New Roman"/>
                <a:ea typeface="Times New Roman"/>
                <a:cs typeface="Times New Roman"/>
                <a:sym typeface="Times New Roman"/>
              </a:rPr>
              <a:t>1.1. Acceptance testing</a:t>
            </a:r>
            <a:endParaRPr sz="2500">
              <a:latin typeface="Times New Roman"/>
              <a:ea typeface="Times New Roman"/>
              <a:cs typeface="Times New Roman"/>
              <a:sym typeface="Times New Roman"/>
            </a:endParaRPr>
          </a:p>
          <a:p>
            <a:pPr indent="0" lvl="0" marL="0" rtl="0" algn="l">
              <a:spcBef>
                <a:spcPts val="0"/>
              </a:spcBef>
              <a:spcAft>
                <a:spcPts val="0"/>
              </a:spcAft>
              <a:buNone/>
            </a:pPr>
            <a:r>
              <a:rPr lang="en-US" sz="2500">
                <a:latin typeface="Times New Roman"/>
                <a:ea typeface="Times New Roman"/>
                <a:cs typeface="Times New Roman"/>
                <a:sym typeface="Times New Roman"/>
              </a:rPr>
              <a:t>Tài liệu tham khảo:</a:t>
            </a:r>
            <a:endParaRPr sz="2500">
              <a:latin typeface="Times New Roman"/>
              <a:ea typeface="Times New Roman"/>
              <a:cs typeface="Times New Roman"/>
              <a:sym typeface="Times New Roman"/>
            </a:endParaRPr>
          </a:p>
        </p:txBody>
      </p:sp>
      <p:sp>
        <p:nvSpPr>
          <p:cNvPr id="707" name="Google Shape;707;g338b77ebbbc_1_17"/>
          <p:cNvSpPr txBox="1"/>
          <p:nvPr/>
        </p:nvSpPr>
        <p:spPr>
          <a:xfrm>
            <a:off x="875175" y="2725225"/>
            <a:ext cx="11316900" cy="4285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US" sz="1800">
                <a:latin typeface="Times New Roman"/>
                <a:ea typeface="Times New Roman"/>
                <a:cs typeface="Times New Roman"/>
                <a:sym typeface="Times New Roman"/>
              </a:rPr>
              <a:t>[1] Tài liệu Yêu cầu Người dùng (URD) (Tham khảo ISO/IEC/IEEE 29119-2, Mục 7 - Quy trình Kiểm thử, phần Quy trình Kiểm thử Tổ chức).</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800">
                <a:latin typeface="Times New Roman"/>
                <a:ea typeface="Times New Roman"/>
                <a:cs typeface="Times New Roman"/>
                <a:sym typeface="Times New Roman"/>
              </a:rPr>
              <a:t>[2] (ISO/IEC/IEEE 29119-2, Mục 8 - Quy trình Quản lý Kiểm thử).</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800">
                <a:latin typeface="Times New Roman"/>
                <a:ea typeface="Times New Roman"/>
                <a:cs typeface="Times New Roman"/>
                <a:sym typeface="Times New Roman"/>
              </a:rPr>
              <a:t>[3] (ISO/IEC/IEEE 29119-4, Mục 5 - Kỹ thuật Thiết kế Kiểm thử).</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800">
                <a:latin typeface="Times New Roman"/>
                <a:ea typeface="Times New Roman"/>
                <a:cs typeface="Times New Roman"/>
                <a:sym typeface="Times New Roman"/>
              </a:rPr>
              <a:t>[4] (Tham khảo ISO/IEC/IEEE 29119-4, Mục 6 - Kỹ thuật Kiểm thử Phi chức năng).</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800">
                <a:latin typeface="Times New Roman"/>
                <a:ea typeface="Times New Roman"/>
                <a:cs typeface="Times New Roman"/>
                <a:sym typeface="Times New Roman"/>
              </a:rPr>
              <a:t>[5] (ISO/IEC/IEEE 29119-3, Mục 6 - Cơ sở Kiểm thử).</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800">
                <a:latin typeface="Times New Roman"/>
                <a:ea typeface="Times New Roman"/>
                <a:cs typeface="Times New Roman"/>
                <a:sym typeface="Times New Roman"/>
              </a:rPr>
              <a:t>[6] (ISO/IEC/IEEE 29119-3, Mục 7 - Đặc tả Trường hợp Kiểm thử).</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800">
                <a:latin typeface="Times New Roman"/>
                <a:ea typeface="Times New Roman"/>
                <a:cs typeface="Times New Roman"/>
                <a:sym typeface="Times New Roman"/>
              </a:rPr>
              <a:t>[7] (ISO/IEC/IEEE 29119-3, Mục 8 - Tiêu chí Hoàn thành Kiểm thử).</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800">
                <a:latin typeface="Times New Roman"/>
                <a:ea typeface="Times New Roman"/>
                <a:cs typeface="Times New Roman"/>
                <a:sym typeface="Times New Roman"/>
              </a:rPr>
              <a:t>[8] (ISO/IEC/IEEE 29119-3, Mục 5 - Kế hoạch Kiểm thử).</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800">
                <a:latin typeface="Times New Roman"/>
                <a:ea typeface="Times New Roman"/>
                <a:cs typeface="Times New Roman"/>
                <a:sym typeface="Times New Roman"/>
              </a:rPr>
              <a:t>[9] (ISO/IEC/IEEE 29119-3, Mục 9 - Yêu cầu Dữ liệu Kiểm thử).</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800">
                <a:latin typeface="Times New Roman"/>
                <a:ea typeface="Times New Roman"/>
                <a:cs typeface="Times New Roman"/>
                <a:sym typeface="Times New Roman"/>
              </a:rPr>
              <a:t>[10] (ISO/IEC/IEEE 29119-3, Mục 10 - Báo cáo Hoàn thành Kiểm thử).</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g335815387c0_0_23"/>
          <p:cNvSpPr txBox="1"/>
          <p:nvPr/>
        </p:nvSpPr>
        <p:spPr>
          <a:xfrm>
            <a:off x="159225" y="280999"/>
            <a:ext cx="11873700" cy="693300"/>
          </a:xfrm>
          <a:prstGeom prst="rect">
            <a:avLst/>
          </a:prstGeom>
          <a:noFill/>
          <a:ln>
            <a:noFill/>
          </a:ln>
        </p:spPr>
        <p:txBody>
          <a:bodyPr anchorCtr="0" anchor="t" bIns="121900" lIns="120000" spcFirstLastPara="1" rIns="120000" wrap="square" tIns="121900">
            <a:noAutofit/>
          </a:bodyPr>
          <a:lstStyle/>
          <a:p>
            <a:pPr indent="0" lvl="0" marL="0" rtl="0" algn="ctr">
              <a:spcBef>
                <a:spcPts val="0"/>
              </a:spcBef>
              <a:spcAft>
                <a:spcPts val="0"/>
              </a:spcAft>
              <a:buNone/>
            </a:pPr>
            <a:r>
              <a:rPr lang="en-US" sz="3200">
                <a:solidFill>
                  <a:srgbClr val="005D77"/>
                </a:solidFill>
                <a:latin typeface="Montserrat Black"/>
                <a:ea typeface="Montserrat Black"/>
                <a:cs typeface="Montserrat Black"/>
                <a:sym typeface="Montserrat Black"/>
              </a:rPr>
              <a:t>VI. Các mức độ kiểm thử </a:t>
            </a:r>
            <a:endParaRPr sz="3200">
              <a:solidFill>
                <a:srgbClr val="005D77"/>
              </a:solidFill>
              <a:latin typeface="Montserrat Black"/>
              <a:ea typeface="Montserrat Black"/>
              <a:cs typeface="Montserrat Black"/>
              <a:sym typeface="Montserrat Black"/>
            </a:endParaRPr>
          </a:p>
          <a:p>
            <a:pPr indent="0" lvl="0" marL="0" rtl="0" algn="ctr">
              <a:spcBef>
                <a:spcPts val="0"/>
              </a:spcBef>
              <a:spcAft>
                <a:spcPts val="0"/>
              </a:spcAft>
              <a:buNone/>
            </a:pPr>
            <a:r>
              <a:t/>
            </a:r>
            <a:endParaRPr sz="3200">
              <a:solidFill>
                <a:srgbClr val="005D77"/>
              </a:solidFill>
              <a:latin typeface="Montserrat Black"/>
              <a:ea typeface="Montserrat Black"/>
              <a:cs typeface="Montserrat Black"/>
              <a:sym typeface="Montserrat Black"/>
            </a:endParaRPr>
          </a:p>
        </p:txBody>
      </p:sp>
      <p:sp>
        <p:nvSpPr>
          <p:cNvPr id="713" name="Google Shape;713;g335815387c0_0_23"/>
          <p:cNvSpPr txBox="1"/>
          <p:nvPr/>
        </p:nvSpPr>
        <p:spPr>
          <a:xfrm>
            <a:off x="875175" y="968725"/>
            <a:ext cx="9174000" cy="569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Times New Roman"/>
              <a:buAutoNum type="arabicPeriod"/>
            </a:pPr>
            <a:r>
              <a:rPr lang="en-US" sz="2500">
                <a:latin typeface="Times New Roman"/>
                <a:ea typeface="Times New Roman"/>
                <a:cs typeface="Times New Roman"/>
                <a:sym typeface="Times New Roman"/>
              </a:rPr>
              <a:t>Giai đoạn phân tích - thiết kế kiểm thử </a:t>
            </a:r>
            <a:endParaRPr sz="2500">
              <a:latin typeface="Times New Roman"/>
              <a:ea typeface="Times New Roman"/>
              <a:cs typeface="Times New Roman"/>
              <a:sym typeface="Times New Roman"/>
            </a:endParaRPr>
          </a:p>
        </p:txBody>
      </p:sp>
      <p:sp>
        <p:nvSpPr>
          <p:cNvPr id="714" name="Google Shape;714;g335815387c0_0_23"/>
          <p:cNvSpPr txBox="1"/>
          <p:nvPr/>
        </p:nvSpPr>
        <p:spPr>
          <a:xfrm>
            <a:off x="1332375" y="1425925"/>
            <a:ext cx="917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Times New Roman"/>
                <a:ea typeface="Times New Roman"/>
                <a:cs typeface="Times New Roman"/>
                <a:sym typeface="Times New Roman"/>
              </a:rPr>
              <a:t>1.2. System testing</a:t>
            </a:r>
            <a:endParaRPr sz="2500">
              <a:latin typeface="Times New Roman"/>
              <a:ea typeface="Times New Roman"/>
              <a:cs typeface="Times New Roman"/>
              <a:sym typeface="Times New Roman"/>
            </a:endParaRPr>
          </a:p>
        </p:txBody>
      </p:sp>
      <p:sp>
        <p:nvSpPr>
          <p:cNvPr id="715" name="Google Shape;715;g335815387c0_0_23"/>
          <p:cNvSpPr txBox="1"/>
          <p:nvPr/>
        </p:nvSpPr>
        <p:spPr>
          <a:xfrm>
            <a:off x="679950" y="1959325"/>
            <a:ext cx="7973700" cy="4603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Là cấp độ kiểm thử đánh giá sự tuân thủ của hệ thống với các yêu cầu đã chỉ định. Kiểm tra hành vi toàn bộ hệ thống, bao gồm tương tác giữa các thành phần, đảm bảo đáp ứng yêu cầu chức năng và phi chức năng.</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Mục tiêu: </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Xác nhận yêu cầu hệ thống: Đảm bảo hệ thống đáp ứng các yêu cầu được ghi trong SRS [1].</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Đánh giá tính thực tiễn: Kiểm tra khả năng mở rộng, hiệu suất khi nhiều người dùng truy cập đồng thời [2].</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Tạo sự tin tưởng: Cung cấp bằng chứng rằng hệ thống hoạt động ổn định trên các nền tảng khác nhau [3].</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Giảm thiểu rủi ro: Phát hiện các vấn đề tiềm ẩn trước khi chuyển sang kiểm thử cấp cao hơn hoặc triển khai [4].</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Đối tượng kiểm thử:</a:t>
            </a:r>
            <a:r>
              <a:rPr lang="en-US" sz="1800">
                <a:latin typeface="Times New Roman"/>
                <a:ea typeface="Times New Roman"/>
                <a:cs typeface="Times New Roman"/>
                <a:sym typeface="Times New Roman"/>
              </a:rPr>
              <a:t>Các tính năng chính: Ví dụ, "Tuyển dụng", "Quản lý nhân sự", "Chấm công", "Tính lương" - được kiểm tra toàn diện dựa trên SRS [5].</a:t>
            </a:r>
            <a:endParaRPr sz="1800">
              <a:latin typeface="Times New Roman"/>
              <a:ea typeface="Times New Roman"/>
              <a:cs typeface="Times New Roman"/>
              <a:sym typeface="Times New Roman"/>
            </a:endParaRPr>
          </a:p>
        </p:txBody>
      </p:sp>
      <p:pic>
        <p:nvPicPr>
          <p:cNvPr id="716" name="Google Shape;716;g335815387c0_0_23"/>
          <p:cNvPicPr preferRelativeResize="0"/>
          <p:nvPr/>
        </p:nvPicPr>
        <p:blipFill>
          <a:blip r:embed="rId3">
            <a:alphaModFix/>
          </a:blip>
          <a:stretch>
            <a:fillRect/>
          </a:stretch>
        </p:blipFill>
        <p:spPr>
          <a:xfrm>
            <a:off x="8815050" y="2452525"/>
            <a:ext cx="3762375" cy="3439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g335815387c0_0_34"/>
          <p:cNvSpPr txBox="1"/>
          <p:nvPr/>
        </p:nvSpPr>
        <p:spPr>
          <a:xfrm>
            <a:off x="159225" y="433399"/>
            <a:ext cx="11873700" cy="693300"/>
          </a:xfrm>
          <a:prstGeom prst="rect">
            <a:avLst/>
          </a:prstGeom>
          <a:noFill/>
          <a:ln>
            <a:noFill/>
          </a:ln>
        </p:spPr>
        <p:txBody>
          <a:bodyPr anchorCtr="0" anchor="t" bIns="121900" lIns="120000" spcFirstLastPara="1" rIns="120000" wrap="square" tIns="121900">
            <a:noAutofit/>
          </a:bodyPr>
          <a:lstStyle/>
          <a:p>
            <a:pPr indent="0" lvl="0" marL="0" rtl="0" algn="ctr">
              <a:spcBef>
                <a:spcPts val="0"/>
              </a:spcBef>
              <a:spcAft>
                <a:spcPts val="0"/>
              </a:spcAft>
              <a:buNone/>
            </a:pPr>
            <a:r>
              <a:rPr lang="en-US" sz="3200">
                <a:solidFill>
                  <a:srgbClr val="005D77"/>
                </a:solidFill>
                <a:latin typeface="Montserrat Black"/>
                <a:ea typeface="Montserrat Black"/>
                <a:cs typeface="Montserrat Black"/>
                <a:sym typeface="Montserrat Black"/>
              </a:rPr>
              <a:t>VI. Các mức độ kiểm thử </a:t>
            </a:r>
            <a:endParaRPr sz="3200">
              <a:solidFill>
                <a:srgbClr val="005D77"/>
              </a:solidFill>
              <a:latin typeface="Montserrat Black"/>
              <a:ea typeface="Montserrat Black"/>
              <a:cs typeface="Montserrat Black"/>
              <a:sym typeface="Montserrat Black"/>
            </a:endParaRPr>
          </a:p>
          <a:p>
            <a:pPr indent="0" lvl="0" marL="0" rtl="0" algn="ctr">
              <a:spcBef>
                <a:spcPts val="0"/>
              </a:spcBef>
              <a:spcAft>
                <a:spcPts val="0"/>
              </a:spcAft>
              <a:buNone/>
            </a:pPr>
            <a:r>
              <a:t/>
            </a:r>
            <a:endParaRPr sz="3200">
              <a:solidFill>
                <a:srgbClr val="005D77"/>
              </a:solidFill>
              <a:latin typeface="Montserrat Black"/>
              <a:ea typeface="Montserrat Black"/>
              <a:cs typeface="Montserrat Black"/>
              <a:sym typeface="Montserrat Black"/>
            </a:endParaRPr>
          </a:p>
        </p:txBody>
      </p:sp>
      <p:sp>
        <p:nvSpPr>
          <p:cNvPr id="722" name="Google Shape;722;g335815387c0_0_34"/>
          <p:cNvSpPr txBox="1"/>
          <p:nvPr/>
        </p:nvSpPr>
        <p:spPr>
          <a:xfrm>
            <a:off x="875175" y="1121125"/>
            <a:ext cx="9174000" cy="569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Times New Roman"/>
              <a:buAutoNum type="arabicPeriod"/>
            </a:pPr>
            <a:r>
              <a:rPr lang="en-US" sz="2500">
                <a:latin typeface="Times New Roman"/>
                <a:ea typeface="Times New Roman"/>
                <a:cs typeface="Times New Roman"/>
                <a:sym typeface="Times New Roman"/>
              </a:rPr>
              <a:t>Giai đoạn phân tích - thiết kế kiểm thử </a:t>
            </a:r>
            <a:endParaRPr sz="2500">
              <a:latin typeface="Times New Roman"/>
              <a:ea typeface="Times New Roman"/>
              <a:cs typeface="Times New Roman"/>
              <a:sym typeface="Times New Roman"/>
            </a:endParaRPr>
          </a:p>
        </p:txBody>
      </p:sp>
      <p:sp>
        <p:nvSpPr>
          <p:cNvPr id="723" name="Google Shape;723;g335815387c0_0_34"/>
          <p:cNvSpPr txBox="1"/>
          <p:nvPr/>
        </p:nvSpPr>
        <p:spPr>
          <a:xfrm>
            <a:off x="1332375" y="1730725"/>
            <a:ext cx="917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Times New Roman"/>
                <a:ea typeface="Times New Roman"/>
                <a:cs typeface="Times New Roman"/>
                <a:sym typeface="Times New Roman"/>
              </a:rPr>
              <a:t>1.2. System testing</a:t>
            </a:r>
            <a:endParaRPr sz="2500">
              <a:latin typeface="Times New Roman"/>
              <a:ea typeface="Times New Roman"/>
              <a:cs typeface="Times New Roman"/>
              <a:sym typeface="Times New Roman"/>
            </a:endParaRPr>
          </a:p>
        </p:txBody>
      </p:sp>
      <p:sp>
        <p:nvSpPr>
          <p:cNvPr id="724" name="Google Shape;724;g335815387c0_0_34"/>
          <p:cNvSpPr txBox="1"/>
          <p:nvPr/>
        </p:nvSpPr>
        <p:spPr>
          <a:xfrm>
            <a:off x="875175" y="2446950"/>
            <a:ext cx="4971900" cy="40329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1400"/>
              </a:spcBef>
              <a:spcAft>
                <a:spcPts val="0"/>
              </a:spcAft>
              <a:buSzPts val="2000"/>
              <a:buFont typeface="Times New Roman"/>
              <a:buChar char="●"/>
            </a:pPr>
            <a:r>
              <a:rPr lang="en-US" sz="2000">
                <a:latin typeface="Times New Roman"/>
                <a:ea typeface="Times New Roman"/>
                <a:cs typeface="Times New Roman"/>
                <a:sym typeface="Times New Roman"/>
              </a:rPr>
              <a:t>Tài nguyên đầu vào:</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Hệ thống hoàn thiện: Phiên bản tích hợp đầy đủ của hệ thống [7].</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System Requirements Specification (SRS): Tài liệu yêu cầu hệ thống [8]</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System Design Document: Tài liệu thiết kế chi tiết của hệ thống [8].</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System Test Plan: Kế hoạch kiểm thử hệ thống [9]</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System Test Cases: Các trường hợp kiểm thử được thiết kế sẵn [10]</a:t>
            </a:r>
            <a:endParaRPr sz="2000">
              <a:latin typeface="Times New Roman"/>
              <a:ea typeface="Times New Roman"/>
              <a:cs typeface="Times New Roman"/>
              <a:sym typeface="Times New Roman"/>
            </a:endParaRPr>
          </a:p>
        </p:txBody>
      </p:sp>
      <p:sp>
        <p:nvSpPr>
          <p:cNvPr id="725" name="Google Shape;725;g335815387c0_0_34"/>
          <p:cNvSpPr txBox="1"/>
          <p:nvPr/>
        </p:nvSpPr>
        <p:spPr>
          <a:xfrm>
            <a:off x="6025825" y="2446950"/>
            <a:ext cx="5590500" cy="40329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1400"/>
              </a:spcBef>
              <a:spcAft>
                <a:spcPts val="0"/>
              </a:spcAft>
              <a:buSzPts val="2000"/>
              <a:buFont typeface="Times New Roman"/>
              <a:buChar char="●"/>
            </a:pPr>
            <a:r>
              <a:rPr lang="en-US" sz="2000">
                <a:latin typeface="Times New Roman"/>
                <a:ea typeface="Times New Roman"/>
                <a:cs typeface="Times New Roman"/>
                <a:sym typeface="Times New Roman"/>
              </a:rPr>
              <a:t>Tài nguyên đầu ra:</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System Test Result Report: Báo cáo tổng hợp kết quả kiểm thử [11]</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Danh sách lỗi: Các vấn đề phát hiện trong quá trình kiểm thử.</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Performance Test Report: Kết quả kiểm tra hiệu suất (ISO/IEC 25023).</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Security Test Report: Kết quả kiểm tra bảo mật (ISO/IEC 27001).</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Usability Test Report: Kết quả kiểm tra khả năng sử dụng (ISO 9241-11).</a:t>
            </a:r>
            <a:endParaRPr sz="20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g338b77ebbbc_1_36"/>
          <p:cNvSpPr txBox="1"/>
          <p:nvPr/>
        </p:nvSpPr>
        <p:spPr>
          <a:xfrm>
            <a:off x="159225" y="433399"/>
            <a:ext cx="11873700" cy="693300"/>
          </a:xfrm>
          <a:prstGeom prst="rect">
            <a:avLst/>
          </a:prstGeom>
          <a:noFill/>
          <a:ln>
            <a:noFill/>
          </a:ln>
        </p:spPr>
        <p:txBody>
          <a:bodyPr anchorCtr="0" anchor="t" bIns="121900" lIns="120000" spcFirstLastPara="1" rIns="120000" wrap="square" tIns="121900">
            <a:noAutofit/>
          </a:bodyPr>
          <a:lstStyle/>
          <a:p>
            <a:pPr indent="0" lvl="0" marL="0" rtl="0" algn="ctr">
              <a:spcBef>
                <a:spcPts val="0"/>
              </a:spcBef>
              <a:spcAft>
                <a:spcPts val="0"/>
              </a:spcAft>
              <a:buNone/>
            </a:pPr>
            <a:r>
              <a:rPr lang="en-US" sz="3200">
                <a:solidFill>
                  <a:srgbClr val="005D77"/>
                </a:solidFill>
                <a:latin typeface="Montserrat Black"/>
                <a:ea typeface="Montserrat Black"/>
                <a:cs typeface="Montserrat Black"/>
                <a:sym typeface="Montserrat Black"/>
              </a:rPr>
              <a:t>VI. Các mức độ kiểm thử </a:t>
            </a:r>
            <a:endParaRPr sz="3200">
              <a:solidFill>
                <a:srgbClr val="005D77"/>
              </a:solidFill>
              <a:latin typeface="Montserrat Black"/>
              <a:ea typeface="Montserrat Black"/>
              <a:cs typeface="Montserrat Black"/>
              <a:sym typeface="Montserrat Black"/>
            </a:endParaRPr>
          </a:p>
          <a:p>
            <a:pPr indent="0" lvl="0" marL="0" rtl="0" algn="ctr">
              <a:spcBef>
                <a:spcPts val="0"/>
              </a:spcBef>
              <a:spcAft>
                <a:spcPts val="0"/>
              </a:spcAft>
              <a:buNone/>
            </a:pPr>
            <a:r>
              <a:t/>
            </a:r>
            <a:endParaRPr sz="3200">
              <a:solidFill>
                <a:srgbClr val="005D77"/>
              </a:solidFill>
              <a:latin typeface="Montserrat Black"/>
              <a:ea typeface="Montserrat Black"/>
              <a:cs typeface="Montserrat Black"/>
              <a:sym typeface="Montserrat Black"/>
            </a:endParaRPr>
          </a:p>
        </p:txBody>
      </p:sp>
      <p:sp>
        <p:nvSpPr>
          <p:cNvPr id="731" name="Google Shape;731;g338b77ebbbc_1_36"/>
          <p:cNvSpPr txBox="1"/>
          <p:nvPr/>
        </p:nvSpPr>
        <p:spPr>
          <a:xfrm>
            <a:off x="875175" y="1121125"/>
            <a:ext cx="9174000" cy="569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Times New Roman"/>
              <a:buAutoNum type="arabicPeriod"/>
            </a:pPr>
            <a:r>
              <a:rPr lang="en-US" sz="2500">
                <a:latin typeface="Times New Roman"/>
                <a:ea typeface="Times New Roman"/>
                <a:cs typeface="Times New Roman"/>
                <a:sym typeface="Times New Roman"/>
              </a:rPr>
              <a:t>Giai đoạn phân tích - thiết kế kiểm thử </a:t>
            </a:r>
            <a:endParaRPr sz="2500">
              <a:latin typeface="Times New Roman"/>
              <a:ea typeface="Times New Roman"/>
              <a:cs typeface="Times New Roman"/>
              <a:sym typeface="Times New Roman"/>
            </a:endParaRPr>
          </a:p>
        </p:txBody>
      </p:sp>
      <p:sp>
        <p:nvSpPr>
          <p:cNvPr id="732" name="Google Shape;732;g338b77ebbbc_1_36"/>
          <p:cNvSpPr txBox="1"/>
          <p:nvPr/>
        </p:nvSpPr>
        <p:spPr>
          <a:xfrm>
            <a:off x="301775" y="1730725"/>
            <a:ext cx="10204500" cy="954300"/>
          </a:xfrm>
          <a:prstGeom prst="rect">
            <a:avLst/>
          </a:prstGeom>
          <a:noFill/>
          <a:ln>
            <a:noFill/>
          </a:ln>
        </p:spPr>
        <p:txBody>
          <a:bodyPr anchorCtr="0" anchor="t" bIns="91425" lIns="91425" spcFirstLastPara="1" rIns="91425" wrap="square" tIns="91425">
            <a:spAutoFit/>
          </a:bodyPr>
          <a:lstStyle/>
          <a:p>
            <a:pPr indent="457200" lvl="0" marL="1371600" rtl="0" algn="l">
              <a:spcBef>
                <a:spcPts val="0"/>
              </a:spcBef>
              <a:spcAft>
                <a:spcPts val="0"/>
              </a:spcAft>
              <a:buNone/>
            </a:pPr>
            <a:r>
              <a:rPr lang="en-US" sz="2500">
                <a:latin typeface="Times New Roman"/>
                <a:ea typeface="Times New Roman"/>
                <a:cs typeface="Times New Roman"/>
                <a:sym typeface="Times New Roman"/>
              </a:rPr>
              <a:t>1.2. System testing</a:t>
            </a:r>
            <a:endParaRPr sz="2500">
              <a:latin typeface="Times New Roman"/>
              <a:ea typeface="Times New Roman"/>
              <a:cs typeface="Times New Roman"/>
              <a:sym typeface="Times New Roman"/>
            </a:endParaRPr>
          </a:p>
          <a:p>
            <a:pPr indent="457200" lvl="0" marL="0" rtl="0" algn="l">
              <a:spcBef>
                <a:spcPts val="0"/>
              </a:spcBef>
              <a:spcAft>
                <a:spcPts val="0"/>
              </a:spcAft>
              <a:buNone/>
            </a:pPr>
            <a:r>
              <a:rPr lang="en-US" sz="2500">
                <a:latin typeface="Times New Roman"/>
                <a:ea typeface="Times New Roman"/>
                <a:cs typeface="Times New Roman"/>
                <a:sym typeface="Times New Roman"/>
              </a:rPr>
              <a:t>Tài liệu tham khảo:</a:t>
            </a:r>
            <a:endParaRPr sz="2500">
              <a:latin typeface="Times New Roman"/>
              <a:ea typeface="Times New Roman"/>
              <a:cs typeface="Times New Roman"/>
              <a:sym typeface="Times New Roman"/>
            </a:endParaRPr>
          </a:p>
        </p:txBody>
      </p:sp>
      <p:sp>
        <p:nvSpPr>
          <p:cNvPr id="733" name="Google Shape;733;g338b77ebbbc_1_36"/>
          <p:cNvSpPr txBox="1"/>
          <p:nvPr/>
        </p:nvSpPr>
        <p:spPr>
          <a:xfrm>
            <a:off x="705450" y="2874475"/>
            <a:ext cx="107811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[1] (ISO/IEC/IEEE 29119-2, Mục 9 - Quy trình Thực hiện Kiểm thử).</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[2] (ISO/IEC/IEEE 29119-4, Mục 6 - Kỹ thuật Kiểm thử Phi chức năng).</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[3] (ISO/IEC/IEEE 29119-2, Mục 8 - Quy trình Quản lý Kiểm thử).</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[4] (ISO/IEC/IEEE 29119-3, Mục 8 - Tiêu chí Hoàn thành Kiểm thử).</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[5] (ISO/IEC/IEEE 29119-4, Mục 5 - Kỹ thuật Thiết kế Kiểm thử).</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[6] (ISO/IEC/IEEE 29119-4, Mục 6 - Kỹ thuật Kiểm thử Phi chức năng).</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[7] (ISO/IEC/IEEE 29119-3, Mục 9 - Yêu cầu Dữ liệu Kiểm thử).</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[8] (ISO/IEC/IEEE 29119-3, Mục 6 - Cơ sở Kiểm thử).</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[9] (ISO/IEC/IEEE 29119-3, Mục 5 - Kế hoạch Kiểm thử).</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[10] (ISO/IEC/IEEE 29119-3, Mục 7 - Đặc tả Trường hợp Kiểm thử).</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[11] (ISO/IEC/IEEE 29119-3, Mục 10 - Báo cáo Hoàn thành Kiểm thử).</a:t>
            </a:r>
            <a:endParaRPr sz="18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g335815387c0_0_45"/>
          <p:cNvSpPr txBox="1"/>
          <p:nvPr/>
        </p:nvSpPr>
        <p:spPr>
          <a:xfrm>
            <a:off x="159225" y="280999"/>
            <a:ext cx="11873700" cy="693300"/>
          </a:xfrm>
          <a:prstGeom prst="rect">
            <a:avLst/>
          </a:prstGeom>
          <a:noFill/>
          <a:ln>
            <a:noFill/>
          </a:ln>
        </p:spPr>
        <p:txBody>
          <a:bodyPr anchorCtr="0" anchor="t" bIns="121900" lIns="120000" spcFirstLastPara="1" rIns="120000" wrap="square" tIns="121900">
            <a:noAutofit/>
          </a:bodyPr>
          <a:lstStyle/>
          <a:p>
            <a:pPr indent="0" lvl="0" marL="0" rtl="0" algn="ctr">
              <a:spcBef>
                <a:spcPts val="0"/>
              </a:spcBef>
              <a:spcAft>
                <a:spcPts val="0"/>
              </a:spcAft>
              <a:buNone/>
            </a:pPr>
            <a:r>
              <a:rPr lang="en-US" sz="3200">
                <a:solidFill>
                  <a:srgbClr val="005D77"/>
                </a:solidFill>
                <a:latin typeface="Montserrat Black"/>
                <a:ea typeface="Montserrat Black"/>
                <a:cs typeface="Montserrat Black"/>
                <a:sym typeface="Montserrat Black"/>
              </a:rPr>
              <a:t>VI. Các mức độ kiểm thử </a:t>
            </a:r>
            <a:endParaRPr sz="3200">
              <a:solidFill>
                <a:srgbClr val="005D77"/>
              </a:solidFill>
              <a:latin typeface="Montserrat Black"/>
              <a:ea typeface="Montserrat Black"/>
              <a:cs typeface="Montserrat Black"/>
              <a:sym typeface="Montserrat Black"/>
            </a:endParaRPr>
          </a:p>
          <a:p>
            <a:pPr indent="0" lvl="0" marL="0" rtl="0" algn="ctr">
              <a:spcBef>
                <a:spcPts val="0"/>
              </a:spcBef>
              <a:spcAft>
                <a:spcPts val="0"/>
              </a:spcAft>
              <a:buNone/>
            </a:pPr>
            <a:r>
              <a:t/>
            </a:r>
            <a:endParaRPr sz="3200">
              <a:solidFill>
                <a:srgbClr val="005D77"/>
              </a:solidFill>
              <a:latin typeface="Montserrat Black"/>
              <a:ea typeface="Montserrat Black"/>
              <a:cs typeface="Montserrat Black"/>
              <a:sym typeface="Montserrat Black"/>
            </a:endParaRPr>
          </a:p>
        </p:txBody>
      </p:sp>
      <p:sp>
        <p:nvSpPr>
          <p:cNvPr id="739" name="Google Shape;739;g335815387c0_0_45"/>
          <p:cNvSpPr txBox="1"/>
          <p:nvPr/>
        </p:nvSpPr>
        <p:spPr>
          <a:xfrm>
            <a:off x="875175" y="968725"/>
            <a:ext cx="9174000" cy="569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Times New Roman"/>
              <a:buAutoNum type="arabicPeriod"/>
            </a:pPr>
            <a:r>
              <a:rPr lang="en-US" sz="2500">
                <a:latin typeface="Times New Roman"/>
                <a:ea typeface="Times New Roman"/>
                <a:cs typeface="Times New Roman"/>
                <a:sym typeface="Times New Roman"/>
              </a:rPr>
              <a:t>Giai đoạn phân tích - thiết kế kiểm thử </a:t>
            </a:r>
            <a:endParaRPr sz="2500">
              <a:latin typeface="Times New Roman"/>
              <a:ea typeface="Times New Roman"/>
              <a:cs typeface="Times New Roman"/>
              <a:sym typeface="Times New Roman"/>
            </a:endParaRPr>
          </a:p>
        </p:txBody>
      </p:sp>
      <p:sp>
        <p:nvSpPr>
          <p:cNvPr id="740" name="Google Shape;740;g335815387c0_0_45"/>
          <p:cNvSpPr txBox="1"/>
          <p:nvPr/>
        </p:nvSpPr>
        <p:spPr>
          <a:xfrm>
            <a:off x="1332375" y="1425925"/>
            <a:ext cx="917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Times New Roman"/>
                <a:ea typeface="Times New Roman"/>
                <a:cs typeface="Times New Roman"/>
                <a:sym typeface="Times New Roman"/>
              </a:rPr>
              <a:t>1.3. Integration testing</a:t>
            </a:r>
            <a:endParaRPr sz="2500">
              <a:latin typeface="Times New Roman"/>
              <a:ea typeface="Times New Roman"/>
              <a:cs typeface="Times New Roman"/>
              <a:sym typeface="Times New Roman"/>
            </a:endParaRPr>
          </a:p>
        </p:txBody>
      </p:sp>
      <p:sp>
        <p:nvSpPr>
          <p:cNvPr id="741" name="Google Shape;741;g335815387c0_0_45"/>
          <p:cNvSpPr txBox="1"/>
          <p:nvPr/>
        </p:nvSpPr>
        <p:spPr>
          <a:xfrm>
            <a:off x="679950" y="2035525"/>
            <a:ext cx="8901600" cy="4869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Là cấp độ kiểm thử xác nhận sự tương tác giữa các thành phần hoặc hệ thống phần mềm, nhằm phát hiện lỗi liên quan đến giao diện và sự giao tiếp giữa chúng.</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Mục tiêu: </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Xác nhận giao diện: Đảm bảo các thành phần giao tiếp chính xác theo thiết kế [1].</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Đánh giá truyền dữ liệu: Kiểm tra dữ liệu được xử lý và truyền tải đúng giữa các thành phần [2].</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Tạo sự tin tưởng: Cung cấp bằng chứng rằng hệ thống tích hợp hoạt động ổn định [3].</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Giảm thiểu rủi ro: Phát hiện sớm các lỗi tương tác trước khi kiểm thử hệ thống toàn diện [4].</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Đối tượng kiểm thử: </a:t>
            </a:r>
            <a:endParaRPr sz="1800">
              <a:latin typeface="Times New Roman"/>
              <a:ea typeface="Times New Roman"/>
              <a:cs typeface="Times New Roman"/>
              <a:sym typeface="Times New Roman"/>
            </a:endParaRPr>
          </a:p>
          <a:p>
            <a:pPr indent="-336550" lvl="1" marL="9144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Luồng dữ liệu: Ví dụ, "Quản lý nhân viên → Quản lý lương", các kịch bản tích hợp giữa các module [5].</a:t>
            </a:r>
            <a:endParaRPr sz="1700">
              <a:latin typeface="Times New Roman"/>
              <a:ea typeface="Times New Roman"/>
              <a:cs typeface="Times New Roman"/>
              <a:sym typeface="Times New Roman"/>
            </a:endParaRPr>
          </a:p>
          <a:p>
            <a:pPr indent="-336550" lvl="1" marL="9144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Giao diện giữa các thành phần: Các điểm kết nối và trao đổi dữ liệu [6].</a:t>
            </a:r>
            <a:endParaRPr sz="17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latin typeface="Times New Roman"/>
              <a:ea typeface="Times New Roman"/>
              <a:cs typeface="Times New Roman"/>
              <a:sym typeface="Times New Roman"/>
            </a:endParaRPr>
          </a:p>
        </p:txBody>
      </p:sp>
      <p:pic>
        <p:nvPicPr>
          <p:cNvPr id="742" name="Google Shape;742;g335815387c0_0_45"/>
          <p:cNvPicPr preferRelativeResize="0"/>
          <p:nvPr/>
        </p:nvPicPr>
        <p:blipFill>
          <a:blip r:embed="rId3">
            <a:alphaModFix/>
          </a:blip>
          <a:stretch>
            <a:fillRect/>
          </a:stretch>
        </p:blipFill>
        <p:spPr>
          <a:xfrm>
            <a:off x="9581575" y="2452525"/>
            <a:ext cx="3453050" cy="3439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g335815387c0_0_56"/>
          <p:cNvSpPr txBox="1"/>
          <p:nvPr/>
        </p:nvSpPr>
        <p:spPr>
          <a:xfrm>
            <a:off x="159225" y="433399"/>
            <a:ext cx="11873700" cy="693300"/>
          </a:xfrm>
          <a:prstGeom prst="rect">
            <a:avLst/>
          </a:prstGeom>
          <a:noFill/>
          <a:ln>
            <a:noFill/>
          </a:ln>
        </p:spPr>
        <p:txBody>
          <a:bodyPr anchorCtr="0" anchor="t" bIns="121900" lIns="120000" spcFirstLastPara="1" rIns="120000" wrap="square" tIns="121900">
            <a:noAutofit/>
          </a:bodyPr>
          <a:lstStyle/>
          <a:p>
            <a:pPr indent="0" lvl="0" marL="0" rtl="0" algn="ctr">
              <a:spcBef>
                <a:spcPts val="0"/>
              </a:spcBef>
              <a:spcAft>
                <a:spcPts val="0"/>
              </a:spcAft>
              <a:buNone/>
            </a:pPr>
            <a:r>
              <a:rPr lang="en-US" sz="3200">
                <a:solidFill>
                  <a:srgbClr val="005D77"/>
                </a:solidFill>
                <a:latin typeface="Montserrat Black"/>
                <a:ea typeface="Montserrat Black"/>
                <a:cs typeface="Montserrat Black"/>
                <a:sym typeface="Montserrat Black"/>
              </a:rPr>
              <a:t>VI. Các mức độ kiểm thử </a:t>
            </a:r>
            <a:endParaRPr sz="3200">
              <a:solidFill>
                <a:srgbClr val="005D77"/>
              </a:solidFill>
              <a:latin typeface="Montserrat Black"/>
              <a:ea typeface="Montserrat Black"/>
              <a:cs typeface="Montserrat Black"/>
              <a:sym typeface="Montserrat Black"/>
            </a:endParaRPr>
          </a:p>
          <a:p>
            <a:pPr indent="0" lvl="0" marL="0" rtl="0" algn="ctr">
              <a:spcBef>
                <a:spcPts val="0"/>
              </a:spcBef>
              <a:spcAft>
                <a:spcPts val="0"/>
              </a:spcAft>
              <a:buNone/>
            </a:pPr>
            <a:r>
              <a:t/>
            </a:r>
            <a:endParaRPr sz="3200">
              <a:solidFill>
                <a:srgbClr val="005D77"/>
              </a:solidFill>
              <a:latin typeface="Montserrat Black"/>
              <a:ea typeface="Montserrat Black"/>
              <a:cs typeface="Montserrat Black"/>
              <a:sym typeface="Montserrat Black"/>
            </a:endParaRPr>
          </a:p>
        </p:txBody>
      </p:sp>
      <p:sp>
        <p:nvSpPr>
          <p:cNvPr id="748" name="Google Shape;748;g335815387c0_0_56"/>
          <p:cNvSpPr txBox="1"/>
          <p:nvPr/>
        </p:nvSpPr>
        <p:spPr>
          <a:xfrm>
            <a:off x="875175" y="1121125"/>
            <a:ext cx="9174000" cy="569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Times New Roman"/>
              <a:buAutoNum type="arabicPeriod"/>
            </a:pPr>
            <a:r>
              <a:rPr lang="en-US" sz="2500">
                <a:latin typeface="Times New Roman"/>
                <a:ea typeface="Times New Roman"/>
                <a:cs typeface="Times New Roman"/>
                <a:sym typeface="Times New Roman"/>
              </a:rPr>
              <a:t>Giai đoạn phân tích - thiết kế kiểm thử </a:t>
            </a:r>
            <a:endParaRPr sz="2500">
              <a:latin typeface="Times New Roman"/>
              <a:ea typeface="Times New Roman"/>
              <a:cs typeface="Times New Roman"/>
              <a:sym typeface="Times New Roman"/>
            </a:endParaRPr>
          </a:p>
        </p:txBody>
      </p:sp>
      <p:sp>
        <p:nvSpPr>
          <p:cNvPr id="749" name="Google Shape;749;g335815387c0_0_56"/>
          <p:cNvSpPr txBox="1"/>
          <p:nvPr/>
        </p:nvSpPr>
        <p:spPr>
          <a:xfrm>
            <a:off x="875175" y="2446950"/>
            <a:ext cx="5150700" cy="2616600"/>
          </a:xfrm>
          <a:prstGeom prst="rect">
            <a:avLst/>
          </a:prstGeom>
          <a:noFill/>
          <a:ln>
            <a:noFill/>
          </a:ln>
        </p:spPr>
        <p:txBody>
          <a:bodyPr anchorCtr="0" anchor="t" bIns="91425" lIns="91425" spcFirstLastPara="1" rIns="91425" wrap="square" tIns="91425">
            <a:spAutoFit/>
          </a:bodyPr>
          <a:lstStyle/>
          <a:p>
            <a:pPr indent="-355600" lvl="0" marL="6300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Tài nguyên đầu vào:</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Mã nguồn đã qua unit test: Các thành phần đã được kiểm tra đơn vị [7].</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Tài liệu thiết kế tích hợp: Mô tả cách các thành phần kết nối với nhau [8].</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Bộ dữ liệu kiểm thử: Dữ liệu mô phỏng cho các kịch bản tích hợp [9]</a:t>
            </a:r>
            <a:endParaRPr sz="2000">
              <a:latin typeface="Times New Roman"/>
              <a:ea typeface="Times New Roman"/>
              <a:cs typeface="Times New Roman"/>
              <a:sym typeface="Times New Roman"/>
            </a:endParaRPr>
          </a:p>
        </p:txBody>
      </p:sp>
      <p:sp>
        <p:nvSpPr>
          <p:cNvPr id="750" name="Google Shape;750;g335815387c0_0_56"/>
          <p:cNvSpPr txBox="1"/>
          <p:nvPr/>
        </p:nvSpPr>
        <p:spPr>
          <a:xfrm>
            <a:off x="6025825" y="2446950"/>
            <a:ext cx="5590500" cy="2970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1400"/>
              </a:spcBef>
              <a:spcAft>
                <a:spcPts val="0"/>
              </a:spcAft>
              <a:buSzPts val="2000"/>
              <a:buFont typeface="Times New Roman"/>
              <a:buChar char="●"/>
            </a:pPr>
            <a:r>
              <a:rPr lang="en-US" sz="2000">
                <a:latin typeface="Times New Roman"/>
                <a:ea typeface="Times New Roman"/>
                <a:cs typeface="Times New Roman"/>
                <a:sym typeface="Times New Roman"/>
              </a:rPr>
              <a:t>Tài nguyên đầu ra:</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Integration Test Result Report: Báo cáo kết quả kiểm thử tích hợp  [10]</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Danh sách lỗi: Các lỗi giao diện hoặc tương tác phát hiện trong quá trình kiểm thử.</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Integration Performance Test Report: Kết quả kiểm tra hiệu suất tích hợp (ISO/IEC 25023).</a:t>
            </a:r>
            <a:endParaRPr sz="2000">
              <a:latin typeface="Times New Roman"/>
              <a:ea typeface="Times New Roman"/>
              <a:cs typeface="Times New Roman"/>
              <a:sym typeface="Times New Roman"/>
            </a:endParaRPr>
          </a:p>
        </p:txBody>
      </p:sp>
      <p:sp>
        <p:nvSpPr>
          <p:cNvPr id="751" name="Google Shape;751;g335815387c0_0_56"/>
          <p:cNvSpPr txBox="1"/>
          <p:nvPr/>
        </p:nvSpPr>
        <p:spPr>
          <a:xfrm>
            <a:off x="1324725" y="1690525"/>
            <a:ext cx="7106700" cy="5694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US" sz="2500">
                <a:latin typeface="Times New Roman"/>
                <a:ea typeface="Times New Roman"/>
                <a:cs typeface="Times New Roman"/>
                <a:sym typeface="Times New Roman"/>
              </a:rPr>
              <a:t>1.3. Integration testing</a:t>
            </a:r>
            <a:endParaRPr sz="25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g338b77ebbbc_1_51"/>
          <p:cNvSpPr txBox="1"/>
          <p:nvPr/>
        </p:nvSpPr>
        <p:spPr>
          <a:xfrm>
            <a:off x="159225" y="433399"/>
            <a:ext cx="11873700" cy="693300"/>
          </a:xfrm>
          <a:prstGeom prst="rect">
            <a:avLst/>
          </a:prstGeom>
          <a:noFill/>
          <a:ln>
            <a:noFill/>
          </a:ln>
        </p:spPr>
        <p:txBody>
          <a:bodyPr anchorCtr="0" anchor="t" bIns="121900" lIns="120000" spcFirstLastPara="1" rIns="120000" wrap="square" tIns="121900">
            <a:noAutofit/>
          </a:bodyPr>
          <a:lstStyle/>
          <a:p>
            <a:pPr indent="0" lvl="0" marL="0" rtl="0" algn="ctr">
              <a:spcBef>
                <a:spcPts val="0"/>
              </a:spcBef>
              <a:spcAft>
                <a:spcPts val="0"/>
              </a:spcAft>
              <a:buNone/>
            </a:pPr>
            <a:r>
              <a:rPr lang="en-US" sz="3200">
                <a:solidFill>
                  <a:srgbClr val="005D77"/>
                </a:solidFill>
                <a:latin typeface="Montserrat Black"/>
                <a:ea typeface="Montserrat Black"/>
                <a:cs typeface="Montserrat Black"/>
                <a:sym typeface="Montserrat Black"/>
              </a:rPr>
              <a:t>VI. Các mức độ kiểm thử </a:t>
            </a:r>
            <a:endParaRPr sz="3200">
              <a:solidFill>
                <a:srgbClr val="005D77"/>
              </a:solidFill>
              <a:latin typeface="Montserrat Black"/>
              <a:ea typeface="Montserrat Black"/>
              <a:cs typeface="Montserrat Black"/>
              <a:sym typeface="Montserrat Black"/>
            </a:endParaRPr>
          </a:p>
          <a:p>
            <a:pPr indent="0" lvl="0" marL="0" rtl="0" algn="ctr">
              <a:spcBef>
                <a:spcPts val="0"/>
              </a:spcBef>
              <a:spcAft>
                <a:spcPts val="0"/>
              </a:spcAft>
              <a:buNone/>
            </a:pPr>
            <a:r>
              <a:t/>
            </a:r>
            <a:endParaRPr sz="3200">
              <a:solidFill>
                <a:srgbClr val="005D77"/>
              </a:solidFill>
              <a:latin typeface="Montserrat Black"/>
              <a:ea typeface="Montserrat Black"/>
              <a:cs typeface="Montserrat Black"/>
              <a:sym typeface="Montserrat Black"/>
            </a:endParaRPr>
          </a:p>
        </p:txBody>
      </p:sp>
      <p:sp>
        <p:nvSpPr>
          <p:cNvPr id="757" name="Google Shape;757;g338b77ebbbc_1_51"/>
          <p:cNvSpPr txBox="1"/>
          <p:nvPr/>
        </p:nvSpPr>
        <p:spPr>
          <a:xfrm>
            <a:off x="875175" y="1121125"/>
            <a:ext cx="9174000" cy="569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Times New Roman"/>
              <a:buAutoNum type="arabicPeriod"/>
            </a:pPr>
            <a:r>
              <a:rPr lang="en-US" sz="2500">
                <a:latin typeface="Times New Roman"/>
                <a:ea typeface="Times New Roman"/>
                <a:cs typeface="Times New Roman"/>
                <a:sym typeface="Times New Roman"/>
              </a:rPr>
              <a:t>Giai đoạn phân tích - thiết kế kiểm thử </a:t>
            </a:r>
            <a:endParaRPr sz="2500">
              <a:latin typeface="Times New Roman"/>
              <a:ea typeface="Times New Roman"/>
              <a:cs typeface="Times New Roman"/>
              <a:sym typeface="Times New Roman"/>
            </a:endParaRPr>
          </a:p>
        </p:txBody>
      </p:sp>
      <p:sp>
        <p:nvSpPr>
          <p:cNvPr id="758" name="Google Shape;758;g338b77ebbbc_1_51"/>
          <p:cNvSpPr txBox="1"/>
          <p:nvPr/>
        </p:nvSpPr>
        <p:spPr>
          <a:xfrm>
            <a:off x="875175" y="2721925"/>
            <a:ext cx="10041900" cy="3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800">
                <a:latin typeface="Times New Roman"/>
                <a:ea typeface="Times New Roman"/>
                <a:cs typeface="Times New Roman"/>
                <a:sym typeface="Times New Roman"/>
              </a:rPr>
              <a:t>[1] (ISO/IEC/IEEE 29119-2, Mục 9 - Quy trình Thực hiện Kiểm thử).</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latin typeface="Times New Roman"/>
                <a:ea typeface="Times New Roman"/>
                <a:cs typeface="Times New Roman"/>
                <a:sym typeface="Times New Roman"/>
              </a:rPr>
              <a:t>[2] (ISO/IEC/IEEE 29119-4, Mục 5 - Kỹ thuật Thiết kế Kiểm thử).</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latin typeface="Times New Roman"/>
                <a:ea typeface="Times New Roman"/>
                <a:cs typeface="Times New Roman"/>
                <a:sym typeface="Times New Roman"/>
              </a:rPr>
              <a:t>[3] (ISO/IEC/IEEE 29119-2, Mục 8 - Quy trình Quản lý Kiểm thử).</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latin typeface="Times New Roman"/>
                <a:ea typeface="Times New Roman"/>
                <a:cs typeface="Times New Roman"/>
                <a:sym typeface="Times New Roman"/>
              </a:rPr>
              <a:t>[4] (ISO/IEC/IEEE 29119-3, Mục 8 - Tiêu chí Hoàn thành Kiểm thử).</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latin typeface="Times New Roman"/>
                <a:ea typeface="Times New Roman"/>
                <a:cs typeface="Times New Roman"/>
                <a:sym typeface="Times New Roman"/>
              </a:rPr>
              <a:t>[5] (ISO/IEC/IEEE 29119-4, Mục 5 - Kỹ thuật Thiết kế Kiểm thử).</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latin typeface="Times New Roman"/>
                <a:ea typeface="Times New Roman"/>
                <a:cs typeface="Times New Roman"/>
                <a:sym typeface="Times New Roman"/>
              </a:rPr>
              <a:t>[6] (ISO/IEC/IEEE 29119-3, Mục 7 - Đặc tả Trường hợp Kiểm thử).</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latin typeface="Times New Roman"/>
                <a:ea typeface="Times New Roman"/>
                <a:cs typeface="Times New Roman"/>
                <a:sym typeface="Times New Roman"/>
              </a:rPr>
              <a:t>[7] (ISO/IEC/IEEE 29119-3, Mục 6 - Cơ sở Kiểm thử).</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latin typeface="Times New Roman"/>
                <a:ea typeface="Times New Roman"/>
                <a:cs typeface="Times New Roman"/>
                <a:sym typeface="Times New Roman"/>
              </a:rPr>
              <a:t>[8] (ISO/IEC/IEEE 29119-3, Mục 6 - Cơ sở Kiểm thử).</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latin typeface="Times New Roman"/>
                <a:ea typeface="Times New Roman"/>
                <a:cs typeface="Times New Roman"/>
                <a:sym typeface="Times New Roman"/>
              </a:rPr>
              <a:t>[9] (ISO/IEC/IEEE 29119-3, Mục 9 - Yêu cầu Dữ liệu Kiểm thử).</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latin typeface="Times New Roman"/>
                <a:ea typeface="Times New Roman"/>
                <a:cs typeface="Times New Roman"/>
                <a:sym typeface="Times New Roman"/>
              </a:rPr>
              <a:t>[10] (ISO/IEC/IEEE 29119-3, Mục 10 - Báo cáo Hoàn thành Kiểm thử).</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latin typeface="Times New Roman"/>
              <a:ea typeface="Times New Roman"/>
              <a:cs typeface="Times New Roman"/>
              <a:sym typeface="Times New Roman"/>
            </a:endParaRPr>
          </a:p>
        </p:txBody>
      </p:sp>
      <p:sp>
        <p:nvSpPr>
          <p:cNvPr id="759" name="Google Shape;759;g338b77ebbbc_1_51"/>
          <p:cNvSpPr txBox="1"/>
          <p:nvPr/>
        </p:nvSpPr>
        <p:spPr>
          <a:xfrm>
            <a:off x="663925" y="1690525"/>
            <a:ext cx="7767600" cy="1031400"/>
          </a:xfrm>
          <a:prstGeom prst="rect">
            <a:avLst/>
          </a:prstGeom>
          <a:noFill/>
          <a:ln>
            <a:noFill/>
          </a:ln>
        </p:spPr>
        <p:txBody>
          <a:bodyPr anchorCtr="0" anchor="t" bIns="91425" lIns="91425" spcFirstLastPara="1" rIns="91425" wrap="square" tIns="91425">
            <a:spAutoFit/>
          </a:bodyPr>
          <a:lstStyle/>
          <a:p>
            <a:pPr indent="457200" lvl="0" marL="914400" rtl="0" algn="l">
              <a:lnSpc>
                <a:spcPct val="120000"/>
              </a:lnSpc>
              <a:spcBef>
                <a:spcPts val="0"/>
              </a:spcBef>
              <a:spcAft>
                <a:spcPts val="0"/>
              </a:spcAft>
              <a:buNone/>
            </a:pPr>
            <a:r>
              <a:rPr lang="en-US" sz="2500">
                <a:latin typeface="Times New Roman"/>
                <a:ea typeface="Times New Roman"/>
                <a:cs typeface="Times New Roman"/>
                <a:sym typeface="Times New Roman"/>
              </a:rPr>
              <a:t>1.3. Integration testing</a:t>
            </a:r>
            <a:endParaRPr sz="2500">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US" sz="2500">
                <a:latin typeface="Times New Roman"/>
                <a:ea typeface="Times New Roman"/>
                <a:cs typeface="Times New Roman"/>
                <a:sym typeface="Times New Roman"/>
              </a:rPr>
              <a:t>Tài liệu tham khảo: </a:t>
            </a:r>
            <a:endParaRPr sz="25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g335815387c0_0_77"/>
          <p:cNvSpPr txBox="1"/>
          <p:nvPr/>
        </p:nvSpPr>
        <p:spPr>
          <a:xfrm>
            <a:off x="159225" y="280999"/>
            <a:ext cx="11873700" cy="693300"/>
          </a:xfrm>
          <a:prstGeom prst="rect">
            <a:avLst/>
          </a:prstGeom>
          <a:noFill/>
          <a:ln>
            <a:noFill/>
          </a:ln>
        </p:spPr>
        <p:txBody>
          <a:bodyPr anchorCtr="0" anchor="t" bIns="121900" lIns="120000" spcFirstLastPara="1" rIns="120000" wrap="square" tIns="121900">
            <a:noAutofit/>
          </a:bodyPr>
          <a:lstStyle/>
          <a:p>
            <a:pPr indent="0" lvl="0" marL="0" rtl="0" algn="ctr">
              <a:spcBef>
                <a:spcPts val="0"/>
              </a:spcBef>
              <a:spcAft>
                <a:spcPts val="0"/>
              </a:spcAft>
              <a:buNone/>
            </a:pPr>
            <a:r>
              <a:rPr lang="en-US" sz="3200">
                <a:solidFill>
                  <a:srgbClr val="005D77"/>
                </a:solidFill>
                <a:latin typeface="Montserrat Black"/>
                <a:ea typeface="Montserrat Black"/>
                <a:cs typeface="Montserrat Black"/>
                <a:sym typeface="Montserrat Black"/>
              </a:rPr>
              <a:t>VI. Các mức độ kiểm thử </a:t>
            </a:r>
            <a:endParaRPr sz="3200">
              <a:solidFill>
                <a:srgbClr val="005D77"/>
              </a:solidFill>
              <a:latin typeface="Montserrat Black"/>
              <a:ea typeface="Montserrat Black"/>
              <a:cs typeface="Montserrat Black"/>
              <a:sym typeface="Montserrat Black"/>
            </a:endParaRPr>
          </a:p>
          <a:p>
            <a:pPr indent="0" lvl="0" marL="0" rtl="0" algn="ctr">
              <a:spcBef>
                <a:spcPts val="0"/>
              </a:spcBef>
              <a:spcAft>
                <a:spcPts val="0"/>
              </a:spcAft>
              <a:buNone/>
            </a:pPr>
            <a:r>
              <a:t/>
            </a:r>
            <a:endParaRPr sz="3200">
              <a:solidFill>
                <a:srgbClr val="005D77"/>
              </a:solidFill>
              <a:latin typeface="Montserrat Black"/>
              <a:ea typeface="Montserrat Black"/>
              <a:cs typeface="Montserrat Black"/>
              <a:sym typeface="Montserrat Black"/>
            </a:endParaRPr>
          </a:p>
        </p:txBody>
      </p:sp>
      <p:sp>
        <p:nvSpPr>
          <p:cNvPr id="765" name="Google Shape;765;g335815387c0_0_77"/>
          <p:cNvSpPr txBox="1"/>
          <p:nvPr/>
        </p:nvSpPr>
        <p:spPr>
          <a:xfrm>
            <a:off x="875175" y="968725"/>
            <a:ext cx="9174000" cy="569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Times New Roman"/>
              <a:buAutoNum type="arabicPeriod"/>
            </a:pPr>
            <a:r>
              <a:rPr lang="en-US" sz="2500">
                <a:latin typeface="Times New Roman"/>
                <a:ea typeface="Times New Roman"/>
                <a:cs typeface="Times New Roman"/>
                <a:sym typeface="Times New Roman"/>
              </a:rPr>
              <a:t>Giai đoạn phân tích - thiết kế kiểm thử </a:t>
            </a:r>
            <a:endParaRPr sz="2500">
              <a:latin typeface="Times New Roman"/>
              <a:ea typeface="Times New Roman"/>
              <a:cs typeface="Times New Roman"/>
              <a:sym typeface="Times New Roman"/>
            </a:endParaRPr>
          </a:p>
        </p:txBody>
      </p:sp>
      <p:sp>
        <p:nvSpPr>
          <p:cNvPr id="766" name="Google Shape;766;g335815387c0_0_77"/>
          <p:cNvSpPr txBox="1"/>
          <p:nvPr/>
        </p:nvSpPr>
        <p:spPr>
          <a:xfrm>
            <a:off x="1332375" y="1425925"/>
            <a:ext cx="917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Times New Roman"/>
                <a:ea typeface="Times New Roman"/>
                <a:cs typeface="Times New Roman"/>
                <a:sym typeface="Times New Roman"/>
              </a:rPr>
              <a:t>1.4. Unit testing</a:t>
            </a:r>
            <a:endParaRPr sz="2500">
              <a:latin typeface="Times New Roman"/>
              <a:ea typeface="Times New Roman"/>
              <a:cs typeface="Times New Roman"/>
              <a:sym typeface="Times New Roman"/>
            </a:endParaRPr>
          </a:p>
        </p:txBody>
      </p:sp>
      <p:sp>
        <p:nvSpPr>
          <p:cNvPr id="767" name="Google Shape;767;g335815387c0_0_77"/>
          <p:cNvSpPr txBox="1"/>
          <p:nvPr/>
        </p:nvSpPr>
        <p:spPr>
          <a:xfrm>
            <a:off x="679950" y="2035525"/>
            <a:ext cx="7068300" cy="4922400"/>
          </a:xfrm>
          <a:prstGeom prst="rect">
            <a:avLst/>
          </a:prstGeom>
          <a:noFill/>
          <a:ln>
            <a:noFill/>
          </a:ln>
        </p:spPr>
        <p:txBody>
          <a:bodyPr anchorCtr="0" anchor="t" bIns="91425" lIns="91425" spcFirstLastPara="1" rIns="91425" wrap="square" tIns="91425">
            <a:spAutoFit/>
          </a:bodyPr>
          <a:lstStyle/>
          <a:p>
            <a:pPr indent="-342900" lvl="0" marL="6300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Mục tiêu: </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Xác nhận chức năng đơn vị: Đảm bảo mỗi module hoạt động đúng theo đặc tả [1].</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Phát hiện lỗi sớm: Tìm và sửa lỗi ở giai đoạn đầu của phát triển [2].</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Đáp ứng thiết kế: Xác minh module tuân thủ tài liệu thiết kế chi tiết [3].</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Hỗ trợ tích hợp: Cung cấp nền tảng đáng tin cậy cho các cấp độ kiểm thử tiếp theo [4].</a:t>
            </a:r>
            <a:endParaRPr sz="1800">
              <a:latin typeface="Times New Roman"/>
              <a:ea typeface="Times New Roman"/>
              <a:cs typeface="Times New Roman"/>
              <a:sym typeface="Times New Roman"/>
            </a:endParaRPr>
          </a:p>
          <a:p>
            <a:pPr indent="-342900" lvl="0" marL="6300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Đối tượng kiểm thử:</a:t>
            </a:r>
            <a:endParaRPr sz="1800">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US" sz="1800">
                <a:latin typeface="Times New Roman"/>
                <a:ea typeface="Times New Roman"/>
                <a:cs typeface="Times New Roman"/>
                <a:sym typeface="Times New Roman"/>
              </a:rPr>
              <a:t>Các module riêng lẻ: Ví dụ, "Thêm nhân viên", "Tính lương", "Xác thực đăng nhập" [5].</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Chức năng cụ thể: Các đoạn mã thực hiện một nhiệm vụ cụ thể [6].</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latin typeface="Times New Roman"/>
              <a:ea typeface="Times New Roman"/>
              <a:cs typeface="Times New Roman"/>
              <a:sym typeface="Times New Roman"/>
            </a:endParaRPr>
          </a:p>
        </p:txBody>
      </p:sp>
      <p:pic>
        <p:nvPicPr>
          <p:cNvPr id="768" name="Google Shape;768;g335815387c0_0_77"/>
          <p:cNvPicPr preferRelativeResize="0"/>
          <p:nvPr/>
        </p:nvPicPr>
        <p:blipFill>
          <a:blip r:embed="rId3">
            <a:alphaModFix/>
          </a:blip>
          <a:stretch>
            <a:fillRect/>
          </a:stretch>
        </p:blipFill>
        <p:spPr>
          <a:xfrm>
            <a:off x="7900650" y="2452525"/>
            <a:ext cx="3762375" cy="3439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
          <p:cNvSpPr txBox="1"/>
          <p:nvPr>
            <p:ph type="title"/>
          </p:nvPr>
        </p:nvSpPr>
        <p:spPr>
          <a:xfrm>
            <a:off x="959999" y="339000"/>
            <a:ext cx="10781400" cy="902400"/>
          </a:xfrm>
          <a:prstGeom prst="rect">
            <a:avLst/>
          </a:prstGeom>
          <a:noFill/>
          <a:ln>
            <a:noFill/>
          </a:ln>
        </p:spPr>
        <p:txBody>
          <a:bodyPr anchorCtr="0" anchor="t" bIns="121900" lIns="120000" spcFirstLastPara="1" rIns="120000" wrap="square" tIns="121900">
            <a:noAutofit/>
          </a:bodyPr>
          <a:lstStyle/>
          <a:p>
            <a:pPr indent="0" lvl="0" marL="0" rtl="0" algn="ctr">
              <a:lnSpc>
                <a:spcPct val="100000"/>
              </a:lnSpc>
              <a:spcBef>
                <a:spcPts val="0"/>
              </a:spcBef>
              <a:spcAft>
                <a:spcPts val="0"/>
              </a:spcAft>
              <a:buSzPts val="3500"/>
              <a:buNone/>
            </a:pPr>
            <a:r>
              <a:rPr lang="en-US"/>
              <a:t>I. Tóm tắt việc khắc phục </a:t>
            </a:r>
            <a:endParaRPr/>
          </a:p>
        </p:txBody>
      </p:sp>
      <p:sp>
        <p:nvSpPr>
          <p:cNvPr id="397" name="Google Shape;397;p3"/>
          <p:cNvSpPr txBox="1"/>
          <p:nvPr/>
        </p:nvSpPr>
        <p:spPr>
          <a:xfrm>
            <a:off x="417975" y="9687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1. SRS</a:t>
            </a:r>
            <a:endParaRPr sz="2000">
              <a:latin typeface="Times New Roman"/>
              <a:ea typeface="Times New Roman"/>
              <a:cs typeface="Times New Roman"/>
              <a:sym typeface="Times New Roman"/>
            </a:endParaRPr>
          </a:p>
        </p:txBody>
      </p:sp>
      <p:cxnSp>
        <p:nvCxnSpPr>
          <p:cNvPr id="398" name="Google Shape;398;p3"/>
          <p:cNvCxnSpPr/>
          <p:nvPr/>
        </p:nvCxnSpPr>
        <p:spPr>
          <a:xfrm flipH="1" rot="10800000">
            <a:off x="5341925" y="3725450"/>
            <a:ext cx="1053600" cy="18000"/>
          </a:xfrm>
          <a:prstGeom prst="straightConnector1">
            <a:avLst/>
          </a:prstGeom>
          <a:noFill/>
          <a:ln cap="flat" cmpd="sng" w="9525">
            <a:solidFill>
              <a:srgbClr val="1B1B1B"/>
            </a:solidFill>
            <a:prstDash val="solid"/>
            <a:round/>
            <a:headEnd len="med" w="med" type="none"/>
            <a:tailEnd len="med" w="med" type="triangle"/>
          </a:ln>
        </p:spPr>
      </p:cxnSp>
      <p:pic>
        <p:nvPicPr>
          <p:cNvPr id="399" name="Google Shape;399;p3"/>
          <p:cNvPicPr preferRelativeResize="0"/>
          <p:nvPr/>
        </p:nvPicPr>
        <p:blipFill>
          <a:blip r:embed="rId3">
            <a:alphaModFix/>
          </a:blip>
          <a:stretch>
            <a:fillRect/>
          </a:stretch>
        </p:blipFill>
        <p:spPr>
          <a:xfrm>
            <a:off x="6547925" y="1537525"/>
            <a:ext cx="3702775" cy="4366100"/>
          </a:xfrm>
          <a:prstGeom prst="rect">
            <a:avLst/>
          </a:prstGeom>
          <a:noFill/>
          <a:ln>
            <a:noFill/>
          </a:ln>
        </p:spPr>
      </p:pic>
      <p:sp>
        <p:nvSpPr>
          <p:cNvPr id="400" name="Google Shape;400;p3"/>
          <p:cNvSpPr txBox="1"/>
          <p:nvPr/>
        </p:nvSpPr>
        <p:spPr>
          <a:xfrm>
            <a:off x="1828800" y="6248400"/>
            <a:ext cx="9131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00">
                <a:solidFill>
                  <a:srgbClr val="243762"/>
                </a:solidFill>
                <a:latin typeface="Times New Roman"/>
                <a:ea typeface="Times New Roman"/>
                <a:cs typeface="Times New Roman"/>
                <a:sym typeface="Times New Roman"/>
              </a:rPr>
              <a:t>ISO/IEC/IEEE 29148:2011, Systems and software engineering — Life cycle processes — Requirements engineering, Figure 8 – Example SRS Outline</a:t>
            </a:r>
            <a:endParaRPr sz="800">
              <a:latin typeface="Times New Roman"/>
              <a:ea typeface="Times New Roman"/>
              <a:cs typeface="Times New Roman"/>
              <a:sym typeface="Times New Roman"/>
            </a:endParaRPr>
          </a:p>
        </p:txBody>
      </p:sp>
      <p:pic>
        <p:nvPicPr>
          <p:cNvPr id="401" name="Google Shape;401;p3"/>
          <p:cNvPicPr preferRelativeResize="0"/>
          <p:nvPr/>
        </p:nvPicPr>
        <p:blipFill>
          <a:blip r:embed="rId4">
            <a:alphaModFix/>
          </a:blip>
          <a:stretch>
            <a:fillRect/>
          </a:stretch>
        </p:blipFill>
        <p:spPr>
          <a:xfrm>
            <a:off x="1486750" y="1537525"/>
            <a:ext cx="3702774" cy="4504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g335815387c0_0_88"/>
          <p:cNvSpPr txBox="1"/>
          <p:nvPr/>
        </p:nvSpPr>
        <p:spPr>
          <a:xfrm>
            <a:off x="159225" y="433399"/>
            <a:ext cx="11873700" cy="693300"/>
          </a:xfrm>
          <a:prstGeom prst="rect">
            <a:avLst/>
          </a:prstGeom>
          <a:noFill/>
          <a:ln>
            <a:noFill/>
          </a:ln>
        </p:spPr>
        <p:txBody>
          <a:bodyPr anchorCtr="0" anchor="t" bIns="121900" lIns="120000" spcFirstLastPara="1" rIns="120000" wrap="square" tIns="121900">
            <a:noAutofit/>
          </a:bodyPr>
          <a:lstStyle/>
          <a:p>
            <a:pPr indent="0" lvl="0" marL="0" rtl="0" algn="ctr">
              <a:spcBef>
                <a:spcPts val="0"/>
              </a:spcBef>
              <a:spcAft>
                <a:spcPts val="0"/>
              </a:spcAft>
              <a:buNone/>
            </a:pPr>
            <a:r>
              <a:rPr lang="en-US" sz="3200">
                <a:solidFill>
                  <a:srgbClr val="005D77"/>
                </a:solidFill>
                <a:latin typeface="Montserrat Black"/>
                <a:ea typeface="Montserrat Black"/>
                <a:cs typeface="Montserrat Black"/>
                <a:sym typeface="Montserrat Black"/>
              </a:rPr>
              <a:t>VI. Các mức độ kiểm thử </a:t>
            </a:r>
            <a:endParaRPr sz="3200">
              <a:solidFill>
                <a:srgbClr val="005D77"/>
              </a:solidFill>
              <a:latin typeface="Montserrat Black"/>
              <a:ea typeface="Montserrat Black"/>
              <a:cs typeface="Montserrat Black"/>
              <a:sym typeface="Montserrat Black"/>
            </a:endParaRPr>
          </a:p>
          <a:p>
            <a:pPr indent="0" lvl="0" marL="0" rtl="0" algn="ctr">
              <a:spcBef>
                <a:spcPts val="0"/>
              </a:spcBef>
              <a:spcAft>
                <a:spcPts val="0"/>
              </a:spcAft>
              <a:buNone/>
            </a:pPr>
            <a:r>
              <a:t/>
            </a:r>
            <a:endParaRPr sz="3200">
              <a:solidFill>
                <a:srgbClr val="005D77"/>
              </a:solidFill>
              <a:latin typeface="Montserrat Black"/>
              <a:ea typeface="Montserrat Black"/>
              <a:cs typeface="Montserrat Black"/>
              <a:sym typeface="Montserrat Black"/>
            </a:endParaRPr>
          </a:p>
        </p:txBody>
      </p:sp>
      <p:sp>
        <p:nvSpPr>
          <p:cNvPr id="774" name="Google Shape;774;g335815387c0_0_88"/>
          <p:cNvSpPr txBox="1"/>
          <p:nvPr/>
        </p:nvSpPr>
        <p:spPr>
          <a:xfrm>
            <a:off x="875175" y="1121125"/>
            <a:ext cx="9174000" cy="569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Times New Roman"/>
              <a:buAutoNum type="arabicPeriod"/>
            </a:pPr>
            <a:r>
              <a:rPr lang="en-US" sz="2500">
                <a:latin typeface="Times New Roman"/>
                <a:ea typeface="Times New Roman"/>
                <a:cs typeface="Times New Roman"/>
                <a:sym typeface="Times New Roman"/>
              </a:rPr>
              <a:t>Giai đoạn phân tích - thiết kế kiểm thử </a:t>
            </a:r>
            <a:endParaRPr sz="2500">
              <a:latin typeface="Times New Roman"/>
              <a:ea typeface="Times New Roman"/>
              <a:cs typeface="Times New Roman"/>
              <a:sym typeface="Times New Roman"/>
            </a:endParaRPr>
          </a:p>
        </p:txBody>
      </p:sp>
      <p:sp>
        <p:nvSpPr>
          <p:cNvPr id="775" name="Google Shape;775;g335815387c0_0_88"/>
          <p:cNvSpPr txBox="1"/>
          <p:nvPr/>
        </p:nvSpPr>
        <p:spPr>
          <a:xfrm>
            <a:off x="875175" y="2446950"/>
            <a:ext cx="5150700" cy="2616600"/>
          </a:xfrm>
          <a:prstGeom prst="rect">
            <a:avLst/>
          </a:prstGeom>
          <a:noFill/>
          <a:ln>
            <a:noFill/>
          </a:ln>
        </p:spPr>
        <p:txBody>
          <a:bodyPr anchorCtr="0" anchor="t" bIns="91425" lIns="91425" spcFirstLastPara="1" rIns="91425" wrap="square" tIns="91425">
            <a:spAutoFit/>
          </a:bodyPr>
          <a:lstStyle/>
          <a:p>
            <a:pPr indent="-355600" lvl="0" marL="6300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Tài nguyên đầu vào:</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Mã nguồn: Code của từng đơn vị cần kiểm tra [7].</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Unit Specification: Đặc tả chi tiết của module [3]</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Detailed Design Document: Tài liệu thiết kế chi tiết của module [8].</a:t>
            </a:r>
            <a:endParaRPr sz="2000">
              <a:latin typeface="Times New Roman"/>
              <a:ea typeface="Times New Roman"/>
              <a:cs typeface="Times New Roman"/>
              <a:sym typeface="Times New Roman"/>
            </a:endParaRPr>
          </a:p>
        </p:txBody>
      </p:sp>
      <p:sp>
        <p:nvSpPr>
          <p:cNvPr id="776" name="Google Shape;776;g335815387c0_0_88"/>
          <p:cNvSpPr txBox="1"/>
          <p:nvPr/>
        </p:nvSpPr>
        <p:spPr>
          <a:xfrm>
            <a:off x="6025825" y="2446950"/>
            <a:ext cx="5590500" cy="1908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1400"/>
              </a:spcBef>
              <a:spcAft>
                <a:spcPts val="0"/>
              </a:spcAft>
              <a:buSzPts val="2000"/>
              <a:buFont typeface="Times New Roman"/>
              <a:buChar char="●"/>
            </a:pPr>
            <a:r>
              <a:rPr lang="en-US" sz="2000">
                <a:latin typeface="Times New Roman"/>
                <a:ea typeface="Times New Roman"/>
                <a:cs typeface="Times New Roman"/>
                <a:sym typeface="Times New Roman"/>
              </a:rPr>
              <a:t>Tài nguyên đầu ra:</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Unit Test Result Report: Báo cáo kết quả kiểm thử đơn vị </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Danh sách lỗi: Các lỗi phát hiện và đề xuất sửa chữa trong quá trình kiểm thử.</a:t>
            </a:r>
            <a:endParaRPr sz="2000">
              <a:latin typeface="Times New Roman"/>
              <a:ea typeface="Times New Roman"/>
              <a:cs typeface="Times New Roman"/>
              <a:sym typeface="Times New Roman"/>
            </a:endParaRPr>
          </a:p>
        </p:txBody>
      </p:sp>
      <p:sp>
        <p:nvSpPr>
          <p:cNvPr id="777" name="Google Shape;777;g335815387c0_0_88"/>
          <p:cNvSpPr txBox="1"/>
          <p:nvPr/>
        </p:nvSpPr>
        <p:spPr>
          <a:xfrm>
            <a:off x="1324725" y="1690525"/>
            <a:ext cx="7106700" cy="5694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US" sz="2500">
                <a:latin typeface="Times New Roman"/>
                <a:ea typeface="Times New Roman"/>
                <a:cs typeface="Times New Roman"/>
                <a:sym typeface="Times New Roman"/>
              </a:rPr>
              <a:t>1.4. Unit testing</a:t>
            </a:r>
            <a:endParaRPr sz="25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g338b77ebbbc_1_64"/>
          <p:cNvSpPr txBox="1"/>
          <p:nvPr/>
        </p:nvSpPr>
        <p:spPr>
          <a:xfrm>
            <a:off x="159225" y="433399"/>
            <a:ext cx="11873700" cy="693300"/>
          </a:xfrm>
          <a:prstGeom prst="rect">
            <a:avLst/>
          </a:prstGeom>
          <a:noFill/>
          <a:ln>
            <a:noFill/>
          </a:ln>
        </p:spPr>
        <p:txBody>
          <a:bodyPr anchorCtr="0" anchor="t" bIns="121900" lIns="120000" spcFirstLastPara="1" rIns="120000" wrap="square" tIns="121900">
            <a:noAutofit/>
          </a:bodyPr>
          <a:lstStyle/>
          <a:p>
            <a:pPr indent="0" lvl="0" marL="0" rtl="0" algn="ctr">
              <a:spcBef>
                <a:spcPts val="0"/>
              </a:spcBef>
              <a:spcAft>
                <a:spcPts val="0"/>
              </a:spcAft>
              <a:buNone/>
            </a:pPr>
            <a:r>
              <a:rPr lang="en-US" sz="3200">
                <a:solidFill>
                  <a:srgbClr val="005D77"/>
                </a:solidFill>
                <a:latin typeface="Montserrat Black"/>
                <a:ea typeface="Montserrat Black"/>
                <a:cs typeface="Montserrat Black"/>
                <a:sym typeface="Montserrat Black"/>
              </a:rPr>
              <a:t>VI. Các mức độ kiểm thử </a:t>
            </a:r>
            <a:endParaRPr sz="3200">
              <a:solidFill>
                <a:srgbClr val="005D77"/>
              </a:solidFill>
              <a:latin typeface="Montserrat Black"/>
              <a:ea typeface="Montserrat Black"/>
              <a:cs typeface="Montserrat Black"/>
              <a:sym typeface="Montserrat Black"/>
            </a:endParaRPr>
          </a:p>
          <a:p>
            <a:pPr indent="0" lvl="0" marL="0" rtl="0" algn="ctr">
              <a:spcBef>
                <a:spcPts val="0"/>
              </a:spcBef>
              <a:spcAft>
                <a:spcPts val="0"/>
              </a:spcAft>
              <a:buNone/>
            </a:pPr>
            <a:r>
              <a:t/>
            </a:r>
            <a:endParaRPr sz="3200">
              <a:solidFill>
                <a:srgbClr val="005D77"/>
              </a:solidFill>
              <a:latin typeface="Montserrat Black"/>
              <a:ea typeface="Montserrat Black"/>
              <a:cs typeface="Montserrat Black"/>
              <a:sym typeface="Montserrat Black"/>
            </a:endParaRPr>
          </a:p>
        </p:txBody>
      </p:sp>
      <p:sp>
        <p:nvSpPr>
          <p:cNvPr id="783" name="Google Shape;783;g338b77ebbbc_1_64"/>
          <p:cNvSpPr txBox="1"/>
          <p:nvPr/>
        </p:nvSpPr>
        <p:spPr>
          <a:xfrm>
            <a:off x="875175" y="1121125"/>
            <a:ext cx="9174000" cy="569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Times New Roman"/>
              <a:buAutoNum type="arabicPeriod"/>
            </a:pPr>
            <a:r>
              <a:rPr lang="en-US" sz="2500">
                <a:latin typeface="Times New Roman"/>
                <a:ea typeface="Times New Roman"/>
                <a:cs typeface="Times New Roman"/>
                <a:sym typeface="Times New Roman"/>
              </a:rPr>
              <a:t>Giai đoạn phân tích - thiết kế kiểm thử </a:t>
            </a:r>
            <a:endParaRPr sz="2500">
              <a:latin typeface="Times New Roman"/>
              <a:ea typeface="Times New Roman"/>
              <a:cs typeface="Times New Roman"/>
              <a:sym typeface="Times New Roman"/>
            </a:endParaRPr>
          </a:p>
        </p:txBody>
      </p:sp>
      <p:sp>
        <p:nvSpPr>
          <p:cNvPr id="784" name="Google Shape;784;g338b77ebbbc_1_64"/>
          <p:cNvSpPr txBox="1"/>
          <p:nvPr/>
        </p:nvSpPr>
        <p:spPr>
          <a:xfrm>
            <a:off x="1295400" y="2675550"/>
            <a:ext cx="10092300" cy="394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n-US" sz="1800">
                <a:latin typeface="Times New Roman"/>
                <a:ea typeface="Times New Roman"/>
                <a:cs typeface="Times New Roman"/>
                <a:sym typeface="Times New Roman"/>
              </a:rPr>
              <a:t>[1] (ISO/IEC/IEEE 29119-2, Mục 9 - Quy trình Thực hiện Kiểm thử).</a:t>
            </a:r>
            <a:endParaRPr sz="1800">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lang="en-US" sz="1800">
                <a:latin typeface="Times New Roman"/>
                <a:ea typeface="Times New Roman"/>
                <a:cs typeface="Times New Roman"/>
                <a:sym typeface="Times New Roman"/>
              </a:rPr>
              <a:t>[2] (ISO/IEC/IEEE 29119-3, Mục 8 - Tiêu chí Hoàn thành Kiểm thử).</a:t>
            </a:r>
            <a:endParaRPr sz="1800">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lang="en-US" sz="1800">
                <a:latin typeface="Times New Roman"/>
                <a:ea typeface="Times New Roman"/>
                <a:cs typeface="Times New Roman"/>
                <a:sym typeface="Times New Roman"/>
              </a:rPr>
              <a:t>[3] (ISO/IEC/IEEE 29119-3, Mục 6 - Cơ sở Kiểm thử).</a:t>
            </a:r>
            <a:endParaRPr sz="1800">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lang="en-US" sz="1800">
                <a:latin typeface="Times New Roman"/>
                <a:ea typeface="Times New Roman"/>
                <a:cs typeface="Times New Roman"/>
                <a:sym typeface="Times New Roman"/>
              </a:rPr>
              <a:t>[4] (ISO/IEC/IEEE 29119-2, Mục 8 - Quy trình Quản lý Kiểm thử).</a:t>
            </a:r>
            <a:endParaRPr sz="1800">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lang="en-US" sz="1800">
                <a:latin typeface="Times New Roman"/>
                <a:ea typeface="Times New Roman"/>
                <a:cs typeface="Times New Roman"/>
                <a:sym typeface="Times New Roman"/>
              </a:rPr>
              <a:t>[5] (ISO/IEC/IEEE 29119-4, Mục 5 - Kỹ thuật Thiết kế Kiểm thử).</a:t>
            </a:r>
            <a:endParaRPr sz="1800">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lang="en-US" sz="1800">
                <a:latin typeface="Times New Roman"/>
                <a:ea typeface="Times New Roman"/>
                <a:cs typeface="Times New Roman"/>
                <a:sym typeface="Times New Roman"/>
              </a:rPr>
              <a:t>[6] (ISO/IEC/IEEE 29119-3, Mục 7 - Đặc tả Trường hợp Kiểm thử).</a:t>
            </a:r>
            <a:endParaRPr sz="1800">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lang="en-US" sz="1800">
                <a:latin typeface="Times New Roman"/>
                <a:ea typeface="Times New Roman"/>
                <a:cs typeface="Times New Roman"/>
                <a:sym typeface="Times New Roman"/>
              </a:rPr>
              <a:t>[7] (ISO/IEC/IEEE 29119-3, Mục 9 - Yêu cầu Dữ liệu Kiểm thử).</a:t>
            </a:r>
            <a:endParaRPr sz="1800">
              <a:latin typeface="Times New Roman"/>
              <a:ea typeface="Times New Roman"/>
              <a:cs typeface="Times New Roman"/>
              <a:sym typeface="Times New Roman"/>
            </a:endParaRPr>
          </a:p>
          <a:p>
            <a:pPr indent="0" lvl="0" marL="0" rtl="0" algn="l">
              <a:lnSpc>
                <a:spcPct val="115000"/>
              </a:lnSpc>
              <a:spcBef>
                <a:spcPts val="1400"/>
              </a:spcBef>
              <a:spcAft>
                <a:spcPts val="400"/>
              </a:spcAft>
              <a:buNone/>
            </a:pPr>
            <a:r>
              <a:rPr lang="en-US" sz="1800">
                <a:latin typeface="Times New Roman"/>
                <a:ea typeface="Times New Roman"/>
                <a:cs typeface="Times New Roman"/>
                <a:sym typeface="Times New Roman"/>
              </a:rPr>
              <a:t>[8] (ISO/IEC/IEEE 29119-3, Mục 10 - Báo cáo Hoàn thành Kiểm thử).</a:t>
            </a:r>
            <a:endParaRPr sz="1800">
              <a:latin typeface="Times New Roman"/>
              <a:ea typeface="Times New Roman"/>
              <a:cs typeface="Times New Roman"/>
              <a:sym typeface="Times New Roman"/>
            </a:endParaRPr>
          </a:p>
        </p:txBody>
      </p:sp>
      <p:sp>
        <p:nvSpPr>
          <p:cNvPr id="785" name="Google Shape;785;g338b77ebbbc_1_64"/>
          <p:cNvSpPr txBox="1"/>
          <p:nvPr/>
        </p:nvSpPr>
        <p:spPr>
          <a:xfrm>
            <a:off x="777100" y="1690525"/>
            <a:ext cx="7654200" cy="1031400"/>
          </a:xfrm>
          <a:prstGeom prst="rect">
            <a:avLst/>
          </a:prstGeom>
          <a:noFill/>
          <a:ln>
            <a:noFill/>
          </a:ln>
        </p:spPr>
        <p:txBody>
          <a:bodyPr anchorCtr="0" anchor="t" bIns="91425" lIns="91425" spcFirstLastPara="1" rIns="91425" wrap="square" tIns="91425">
            <a:spAutoFit/>
          </a:bodyPr>
          <a:lstStyle/>
          <a:p>
            <a:pPr indent="0" lvl="0" marL="457200" rtl="0" algn="l">
              <a:lnSpc>
                <a:spcPct val="120000"/>
              </a:lnSpc>
              <a:spcBef>
                <a:spcPts val="0"/>
              </a:spcBef>
              <a:spcAft>
                <a:spcPts val="0"/>
              </a:spcAft>
              <a:buNone/>
            </a:pPr>
            <a:r>
              <a:rPr lang="en-US" sz="2500">
                <a:latin typeface="Times New Roman"/>
                <a:ea typeface="Times New Roman"/>
                <a:cs typeface="Times New Roman"/>
                <a:sym typeface="Times New Roman"/>
              </a:rPr>
              <a:t>1.4. Unit testing</a:t>
            </a:r>
            <a:endParaRPr sz="2500">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US" sz="2500">
                <a:latin typeface="Times New Roman"/>
                <a:ea typeface="Times New Roman"/>
                <a:cs typeface="Times New Roman"/>
                <a:sym typeface="Times New Roman"/>
              </a:rPr>
              <a:t>Tài liệu tham khảo:</a:t>
            </a:r>
            <a:endParaRPr sz="25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g335727affe8_0_392"/>
          <p:cNvSpPr txBox="1"/>
          <p:nvPr/>
        </p:nvSpPr>
        <p:spPr>
          <a:xfrm>
            <a:off x="159225" y="433399"/>
            <a:ext cx="11873700" cy="693300"/>
          </a:xfrm>
          <a:prstGeom prst="rect">
            <a:avLst/>
          </a:prstGeom>
          <a:noFill/>
          <a:ln>
            <a:noFill/>
          </a:ln>
        </p:spPr>
        <p:txBody>
          <a:bodyPr anchorCtr="0" anchor="t" bIns="121900" lIns="120000" spcFirstLastPara="1" rIns="120000" wrap="square" tIns="121900">
            <a:noAutofit/>
          </a:bodyPr>
          <a:lstStyle/>
          <a:p>
            <a:pPr indent="0" lvl="0" marL="0" rtl="0" algn="ctr">
              <a:spcBef>
                <a:spcPts val="0"/>
              </a:spcBef>
              <a:spcAft>
                <a:spcPts val="0"/>
              </a:spcAft>
              <a:buNone/>
            </a:pPr>
            <a:r>
              <a:rPr lang="en-US" sz="3200">
                <a:solidFill>
                  <a:srgbClr val="005D77"/>
                </a:solidFill>
                <a:latin typeface="Montserrat Black"/>
                <a:ea typeface="Montserrat Black"/>
                <a:cs typeface="Montserrat Black"/>
                <a:sym typeface="Montserrat Black"/>
              </a:rPr>
              <a:t>VI. Các mức độ kiểm thử </a:t>
            </a:r>
            <a:endParaRPr sz="3200">
              <a:solidFill>
                <a:srgbClr val="005D77"/>
              </a:solidFill>
              <a:latin typeface="Montserrat Black"/>
              <a:ea typeface="Montserrat Black"/>
              <a:cs typeface="Montserrat Black"/>
              <a:sym typeface="Montserrat Black"/>
            </a:endParaRPr>
          </a:p>
          <a:p>
            <a:pPr indent="0" lvl="0" marL="0" rtl="0" algn="ctr">
              <a:spcBef>
                <a:spcPts val="0"/>
              </a:spcBef>
              <a:spcAft>
                <a:spcPts val="0"/>
              </a:spcAft>
              <a:buNone/>
            </a:pPr>
            <a:r>
              <a:t/>
            </a:r>
            <a:endParaRPr sz="3200">
              <a:solidFill>
                <a:srgbClr val="005D77"/>
              </a:solidFill>
              <a:latin typeface="Montserrat Black"/>
              <a:ea typeface="Montserrat Black"/>
              <a:cs typeface="Montserrat Black"/>
              <a:sym typeface="Montserrat Black"/>
            </a:endParaRPr>
          </a:p>
        </p:txBody>
      </p:sp>
      <p:sp>
        <p:nvSpPr>
          <p:cNvPr id="791" name="Google Shape;791;g335727affe8_0_392"/>
          <p:cNvSpPr txBox="1"/>
          <p:nvPr/>
        </p:nvSpPr>
        <p:spPr>
          <a:xfrm>
            <a:off x="875175" y="1121125"/>
            <a:ext cx="917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Times New Roman"/>
                <a:ea typeface="Times New Roman"/>
                <a:cs typeface="Times New Roman"/>
                <a:sym typeface="Times New Roman"/>
              </a:rPr>
              <a:t>2. Giai đoạn thực hiện kiểm thử &amp; Báo cáo</a:t>
            </a:r>
            <a:endParaRPr sz="2500">
              <a:latin typeface="Times New Roman"/>
              <a:ea typeface="Times New Roman"/>
              <a:cs typeface="Times New Roman"/>
              <a:sym typeface="Times New Roman"/>
            </a:endParaRPr>
          </a:p>
        </p:txBody>
      </p:sp>
      <p:sp>
        <p:nvSpPr>
          <p:cNvPr id="792" name="Google Shape;792;g335727affe8_0_392"/>
          <p:cNvSpPr txBox="1"/>
          <p:nvPr/>
        </p:nvSpPr>
        <p:spPr>
          <a:xfrm>
            <a:off x="1314375" y="1702050"/>
            <a:ext cx="7020900" cy="46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67">
                <a:solidFill>
                  <a:srgbClr val="1B1B1B"/>
                </a:solidFill>
                <a:latin typeface="Times New Roman"/>
                <a:ea typeface="Times New Roman"/>
                <a:cs typeface="Times New Roman"/>
                <a:sym typeface="Times New Roman"/>
              </a:rPr>
              <a:t>2.1. Unit Testing</a:t>
            </a:r>
            <a:endParaRPr sz="1867">
              <a:solidFill>
                <a:srgbClr val="1B1B1B"/>
              </a:solidFill>
              <a:latin typeface="Times New Roman"/>
              <a:ea typeface="Times New Roman"/>
              <a:cs typeface="Times New Roman"/>
              <a:sym typeface="Times New Roman"/>
            </a:endParaRPr>
          </a:p>
          <a:p>
            <a:pPr indent="-347154" lvl="0" marL="457200" rtl="0" algn="l">
              <a:spcBef>
                <a:spcPts val="0"/>
              </a:spcBef>
              <a:spcAft>
                <a:spcPts val="0"/>
              </a:spcAft>
              <a:buClr>
                <a:srgbClr val="1B1B1B"/>
              </a:buClr>
              <a:buSzPts val="1867"/>
              <a:buFont typeface="Times New Roman"/>
              <a:buChar char="-"/>
            </a:pPr>
            <a:r>
              <a:rPr lang="en-US" sz="1867">
                <a:solidFill>
                  <a:srgbClr val="1B1B1B"/>
                </a:solidFill>
                <a:latin typeface="Times New Roman"/>
                <a:ea typeface="Times New Roman"/>
                <a:cs typeface="Times New Roman"/>
                <a:sym typeface="Times New Roman"/>
              </a:rPr>
              <a:t>Kỹ thuật kiểm thử: Kiểm thử hộp trắng</a:t>
            </a:r>
            <a:endParaRPr sz="1867">
              <a:solidFill>
                <a:srgbClr val="1B1B1B"/>
              </a:solidFill>
              <a:latin typeface="Times New Roman"/>
              <a:ea typeface="Times New Roman"/>
              <a:cs typeface="Times New Roman"/>
              <a:sym typeface="Times New Roman"/>
            </a:endParaRPr>
          </a:p>
          <a:p>
            <a:pPr indent="-347154" lvl="0" marL="457200" rtl="0" algn="l">
              <a:spcBef>
                <a:spcPts val="0"/>
              </a:spcBef>
              <a:spcAft>
                <a:spcPts val="0"/>
              </a:spcAft>
              <a:buClr>
                <a:srgbClr val="1B1B1B"/>
              </a:buClr>
              <a:buSzPts val="1867"/>
              <a:buFont typeface="Times New Roman"/>
              <a:buChar char="-"/>
            </a:pPr>
            <a:r>
              <a:rPr lang="en-US" sz="1867">
                <a:solidFill>
                  <a:srgbClr val="1B1B1B"/>
                </a:solidFill>
                <a:latin typeface="Times New Roman"/>
                <a:ea typeface="Times New Roman"/>
                <a:cs typeface="Times New Roman"/>
                <a:sym typeface="Times New Roman"/>
              </a:rPr>
              <a:t>Cách thức kiểm thử</a:t>
            </a:r>
            <a:endParaRPr sz="1867">
              <a:solidFill>
                <a:srgbClr val="1B1B1B"/>
              </a:solidFill>
              <a:latin typeface="Times New Roman"/>
              <a:ea typeface="Times New Roman"/>
              <a:cs typeface="Times New Roman"/>
              <a:sym typeface="Times New Roman"/>
            </a:endParaRPr>
          </a:p>
          <a:p>
            <a:pPr indent="0" lvl="0" marL="457200" rtl="0" algn="l">
              <a:spcBef>
                <a:spcPts val="0"/>
              </a:spcBef>
              <a:spcAft>
                <a:spcPts val="0"/>
              </a:spcAft>
              <a:buNone/>
            </a:pPr>
            <a:r>
              <a:rPr lang="en-US" sz="1867">
                <a:solidFill>
                  <a:srgbClr val="1B1B1B"/>
                </a:solidFill>
                <a:latin typeface="Times New Roman"/>
                <a:ea typeface="Times New Roman"/>
                <a:cs typeface="Times New Roman"/>
                <a:sym typeface="Times New Roman"/>
              </a:rPr>
              <a:t>+ Sử dụng bảng test case để định nghĩa từng kịch bản kiểm thử cụ thể, bao gồm các thông tin về mã test case, mô tả, quy trình thực hiện, kết quả mong đợi và kết quả thực tế.</a:t>
            </a:r>
            <a:endParaRPr sz="1867">
              <a:solidFill>
                <a:srgbClr val="1B1B1B"/>
              </a:solidFill>
              <a:latin typeface="Times New Roman"/>
              <a:ea typeface="Times New Roman"/>
              <a:cs typeface="Times New Roman"/>
              <a:sym typeface="Times New Roman"/>
            </a:endParaRPr>
          </a:p>
          <a:p>
            <a:pPr indent="-347154" lvl="0" marL="457200" rtl="0" algn="l">
              <a:spcBef>
                <a:spcPts val="0"/>
              </a:spcBef>
              <a:spcAft>
                <a:spcPts val="0"/>
              </a:spcAft>
              <a:buClr>
                <a:srgbClr val="1B1B1B"/>
              </a:buClr>
              <a:buSzPts val="1867"/>
              <a:buFont typeface="Times New Roman"/>
              <a:buChar char="-"/>
            </a:pPr>
            <a:r>
              <a:rPr lang="en-US" sz="1867">
                <a:solidFill>
                  <a:srgbClr val="1B1B1B"/>
                </a:solidFill>
                <a:latin typeface="Times New Roman"/>
                <a:ea typeface="Times New Roman"/>
                <a:cs typeface="Times New Roman"/>
                <a:sym typeface="Times New Roman"/>
              </a:rPr>
              <a:t>Các bước thực hiện:</a:t>
            </a:r>
            <a:endParaRPr sz="1867">
              <a:solidFill>
                <a:srgbClr val="1B1B1B"/>
              </a:solidFill>
              <a:latin typeface="Times New Roman"/>
              <a:ea typeface="Times New Roman"/>
              <a:cs typeface="Times New Roman"/>
              <a:sym typeface="Times New Roman"/>
            </a:endParaRPr>
          </a:p>
          <a:p>
            <a:pPr indent="0" lvl="0" marL="457200" rtl="0" algn="l">
              <a:spcBef>
                <a:spcPts val="0"/>
              </a:spcBef>
              <a:spcAft>
                <a:spcPts val="0"/>
              </a:spcAft>
              <a:buNone/>
            </a:pPr>
            <a:r>
              <a:rPr lang="en-US" sz="1867">
                <a:solidFill>
                  <a:srgbClr val="1B1B1B"/>
                </a:solidFill>
                <a:latin typeface="Times New Roman"/>
                <a:ea typeface="Times New Roman"/>
                <a:cs typeface="Times New Roman"/>
                <a:sym typeface="Times New Roman"/>
              </a:rPr>
              <a:t>+ Tạo các dữ liệu thử nghiệm cho từng test case.</a:t>
            </a:r>
            <a:endParaRPr sz="1867">
              <a:solidFill>
                <a:srgbClr val="1B1B1B"/>
              </a:solidFill>
              <a:latin typeface="Times New Roman"/>
              <a:ea typeface="Times New Roman"/>
              <a:cs typeface="Times New Roman"/>
              <a:sym typeface="Times New Roman"/>
            </a:endParaRPr>
          </a:p>
          <a:p>
            <a:pPr indent="0" lvl="0" marL="457200" rtl="0" algn="l">
              <a:spcBef>
                <a:spcPts val="0"/>
              </a:spcBef>
              <a:spcAft>
                <a:spcPts val="0"/>
              </a:spcAft>
              <a:buNone/>
            </a:pPr>
            <a:r>
              <a:rPr lang="en-US" sz="1867">
                <a:solidFill>
                  <a:srgbClr val="1B1B1B"/>
                </a:solidFill>
                <a:latin typeface="Times New Roman"/>
                <a:ea typeface="Times New Roman"/>
                <a:cs typeface="Times New Roman"/>
                <a:sym typeface="Times New Roman"/>
              </a:rPr>
              <a:t>+ Thực hiện từng thao tác như mô tả trong phần "Test Case Procedure".</a:t>
            </a:r>
            <a:endParaRPr sz="1867">
              <a:solidFill>
                <a:srgbClr val="1B1B1B"/>
              </a:solidFill>
              <a:latin typeface="Times New Roman"/>
              <a:ea typeface="Times New Roman"/>
              <a:cs typeface="Times New Roman"/>
              <a:sym typeface="Times New Roman"/>
            </a:endParaRPr>
          </a:p>
          <a:p>
            <a:pPr indent="0" lvl="0" marL="457200" rtl="0" algn="l">
              <a:spcBef>
                <a:spcPts val="0"/>
              </a:spcBef>
              <a:spcAft>
                <a:spcPts val="0"/>
              </a:spcAft>
              <a:buNone/>
            </a:pPr>
            <a:r>
              <a:rPr lang="en-US" sz="1867">
                <a:solidFill>
                  <a:srgbClr val="1B1B1B"/>
                </a:solidFill>
                <a:latin typeface="Times New Roman"/>
                <a:ea typeface="Times New Roman"/>
                <a:cs typeface="Times New Roman"/>
                <a:sym typeface="Times New Roman"/>
              </a:rPr>
              <a:t>+ So sánh kết quả thực tế với kết quả mong đợi.</a:t>
            </a:r>
            <a:endParaRPr sz="1867">
              <a:solidFill>
                <a:srgbClr val="1B1B1B"/>
              </a:solidFill>
              <a:latin typeface="Times New Roman"/>
              <a:ea typeface="Times New Roman"/>
              <a:cs typeface="Times New Roman"/>
              <a:sym typeface="Times New Roman"/>
            </a:endParaRPr>
          </a:p>
          <a:p>
            <a:pPr indent="0" lvl="0" marL="457200" rtl="0" algn="l">
              <a:spcBef>
                <a:spcPts val="0"/>
              </a:spcBef>
              <a:spcAft>
                <a:spcPts val="0"/>
              </a:spcAft>
              <a:buNone/>
            </a:pPr>
            <a:r>
              <a:rPr lang="en-US" sz="1867">
                <a:solidFill>
                  <a:srgbClr val="1B1B1B"/>
                </a:solidFill>
                <a:latin typeface="Times New Roman"/>
                <a:ea typeface="Times New Roman"/>
                <a:cs typeface="Times New Roman"/>
                <a:sym typeface="Times New Roman"/>
              </a:rPr>
              <a:t>+ Đánh giá và ghi nhận trạng thái của test case (Pass hoặc Fail).</a:t>
            </a:r>
            <a:endParaRPr sz="1867">
              <a:solidFill>
                <a:srgbClr val="1B1B1B"/>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g33f53f7c631_0_10"/>
          <p:cNvSpPr txBox="1"/>
          <p:nvPr/>
        </p:nvSpPr>
        <p:spPr>
          <a:xfrm>
            <a:off x="159225" y="433399"/>
            <a:ext cx="11873700" cy="693300"/>
          </a:xfrm>
          <a:prstGeom prst="rect">
            <a:avLst/>
          </a:prstGeom>
          <a:noFill/>
          <a:ln>
            <a:noFill/>
          </a:ln>
        </p:spPr>
        <p:txBody>
          <a:bodyPr anchorCtr="0" anchor="t" bIns="121900" lIns="120000" spcFirstLastPara="1" rIns="120000" wrap="square" tIns="121900">
            <a:noAutofit/>
          </a:bodyPr>
          <a:lstStyle/>
          <a:p>
            <a:pPr indent="0" lvl="0" marL="0" rtl="0" algn="ctr">
              <a:spcBef>
                <a:spcPts val="0"/>
              </a:spcBef>
              <a:spcAft>
                <a:spcPts val="0"/>
              </a:spcAft>
              <a:buNone/>
            </a:pPr>
            <a:r>
              <a:rPr lang="en-US" sz="3200">
                <a:solidFill>
                  <a:srgbClr val="005D77"/>
                </a:solidFill>
                <a:latin typeface="Montserrat Black"/>
                <a:ea typeface="Montserrat Black"/>
                <a:cs typeface="Montserrat Black"/>
                <a:sym typeface="Montserrat Black"/>
              </a:rPr>
              <a:t>VI. Các mức độ kiểm thử </a:t>
            </a:r>
            <a:endParaRPr sz="3200">
              <a:solidFill>
                <a:srgbClr val="005D77"/>
              </a:solidFill>
              <a:latin typeface="Montserrat Black"/>
              <a:ea typeface="Montserrat Black"/>
              <a:cs typeface="Montserrat Black"/>
              <a:sym typeface="Montserrat Black"/>
            </a:endParaRPr>
          </a:p>
          <a:p>
            <a:pPr indent="0" lvl="0" marL="0" rtl="0" algn="ctr">
              <a:spcBef>
                <a:spcPts val="0"/>
              </a:spcBef>
              <a:spcAft>
                <a:spcPts val="0"/>
              </a:spcAft>
              <a:buNone/>
            </a:pPr>
            <a:r>
              <a:t/>
            </a:r>
            <a:endParaRPr sz="3200">
              <a:solidFill>
                <a:srgbClr val="005D77"/>
              </a:solidFill>
              <a:latin typeface="Montserrat Black"/>
              <a:ea typeface="Montserrat Black"/>
              <a:cs typeface="Montserrat Black"/>
              <a:sym typeface="Montserrat Black"/>
            </a:endParaRPr>
          </a:p>
        </p:txBody>
      </p:sp>
      <p:sp>
        <p:nvSpPr>
          <p:cNvPr id="798" name="Google Shape;798;g33f53f7c631_0_10"/>
          <p:cNvSpPr txBox="1"/>
          <p:nvPr/>
        </p:nvSpPr>
        <p:spPr>
          <a:xfrm>
            <a:off x="646575" y="1121125"/>
            <a:ext cx="917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Times New Roman"/>
                <a:ea typeface="Times New Roman"/>
                <a:cs typeface="Times New Roman"/>
                <a:sym typeface="Times New Roman"/>
              </a:rPr>
              <a:t>2. Giai đoạn thực hiện kiểm thử &amp; Báo cáo</a:t>
            </a:r>
            <a:endParaRPr sz="2500">
              <a:latin typeface="Times New Roman"/>
              <a:ea typeface="Times New Roman"/>
              <a:cs typeface="Times New Roman"/>
              <a:sym typeface="Times New Roman"/>
            </a:endParaRPr>
          </a:p>
        </p:txBody>
      </p:sp>
      <p:sp>
        <p:nvSpPr>
          <p:cNvPr id="799" name="Google Shape;799;g33f53f7c631_0_10"/>
          <p:cNvSpPr txBox="1"/>
          <p:nvPr/>
        </p:nvSpPr>
        <p:spPr>
          <a:xfrm>
            <a:off x="1217475" y="1538125"/>
            <a:ext cx="39684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67">
                <a:solidFill>
                  <a:srgbClr val="1B1B1B"/>
                </a:solidFill>
                <a:latin typeface="Times New Roman"/>
                <a:ea typeface="Times New Roman"/>
                <a:cs typeface="Times New Roman"/>
                <a:sym typeface="Times New Roman"/>
              </a:rPr>
              <a:t>2.1. </a:t>
            </a:r>
            <a:r>
              <a:rPr lang="en-US" sz="1867">
                <a:solidFill>
                  <a:srgbClr val="1B1B1B"/>
                </a:solidFill>
                <a:latin typeface="Times New Roman"/>
                <a:ea typeface="Times New Roman"/>
                <a:cs typeface="Times New Roman"/>
                <a:sym typeface="Times New Roman"/>
              </a:rPr>
              <a:t>Kết quả kiểm thử </a:t>
            </a:r>
            <a:r>
              <a:rPr lang="en-US" sz="1867">
                <a:solidFill>
                  <a:srgbClr val="1B1B1B"/>
                </a:solidFill>
                <a:latin typeface="Times New Roman"/>
                <a:ea typeface="Times New Roman"/>
                <a:cs typeface="Times New Roman"/>
                <a:sym typeface="Times New Roman"/>
              </a:rPr>
              <a:t>unit testing</a:t>
            </a:r>
            <a:endParaRPr sz="1867">
              <a:solidFill>
                <a:srgbClr val="1B1B1B"/>
              </a:solidFill>
              <a:latin typeface="Times New Roman"/>
              <a:ea typeface="Times New Roman"/>
              <a:cs typeface="Times New Roman"/>
              <a:sym typeface="Times New Roman"/>
            </a:endParaRPr>
          </a:p>
        </p:txBody>
      </p:sp>
      <p:pic>
        <p:nvPicPr>
          <p:cNvPr id="800" name="Google Shape;800;g33f53f7c631_0_10"/>
          <p:cNvPicPr preferRelativeResize="0"/>
          <p:nvPr/>
        </p:nvPicPr>
        <p:blipFill>
          <a:blip r:embed="rId3">
            <a:alphaModFix/>
          </a:blip>
          <a:stretch>
            <a:fillRect/>
          </a:stretch>
        </p:blipFill>
        <p:spPr>
          <a:xfrm>
            <a:off x="1932900" y="1997725"/>
            <a:ext cx="8523524" cy="474191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g33f53f7c631_0_1"/>
          <p:cNvSpPr txBox="1"/>
          <p:nvPr/>
        </p:nvSpPr>
        <p:spPr>
          <a:xfrm>
            <a:off x="159225" y="433399"/>
            <a:ext cx="11873700" cy="693300"/>
          </a:xfrm>
          <a:prstGeom prst="rect">
            <a:avLst/>
          </a:prstGeom>
          <a:noFill/>
          <a:ln>
            <a:noFill/>
          </a:ln>
        </p:spPr>
        <p:txBody>
          <a:bodyPr anchorCtr="0" anchor="t" bIns="121900" lIns="120000" spcFirstLastPara="1" rIns="120000" wrap="square" tIns="121900">
            <a:noAutofit/>
          </a:bodyPr>
          <a:lstStyle/>
          <a:p>
            <a:pPr indent="0" lvl="0" marL="0" rtl="0" algn="ctr">
              <a:spcBef>
                <a:spcPts val="0"/>
              </a:spcBef>
              <a:spcAft>
                <a:spcPts val="0"/>
              </a:spcAft>
              <a:buNone/>
            </a:pPr>
            <a:r>
              <a:rPr lang="en-US" sz="3200">
                <a:solidFill>
                  <a:srgbClr val="005D77"/>
                </a:solidFill>
                <a:latin typeface="Montserrat Black"/>
                <a:ea typeface="Montserrat Black"/>
                <a:cs typeface="Montserrat Black"/>
                <a:sym typeface="Montserrat Black"/>
              </a:rPr>
              <a:t>VI. Các mức độ kiểm thử </a:t>
            </a:r>
            <a:endParaRPr sz="3200">
              <a:solidFill>
                <a:srgbClr val="005D77"/>
              </a:solidFill>
              <a:latin typeface="Montserrat Black"/>
              <a:ea typeface="Montserrat Black"/>
              <a:cs typeface="Montserrat Black"/>
              <a:sym typeface="Montserrat Black"/>
            </a:endParaRPr>
          </a:p>
          <a:p>
            <a:pPr indent="0" lvl="0" marL="0" rtl="0" algn="ctr">
              <a:spcBef>
                <a:spcPts val="0"/>
              </a:spcBef>
              <a:spcAft>
                <a:spcPts val="0"/>
              </a:spcAft>
              <a:buNone/>
            </a:pPr>
            <a:r>
              <a:t/>
            </a:r>
            <a:endParaRPr sz="3200">
              <a:solidFill>
                <a:srgbClr val="005D77"/>
              </a:solidFill>
              <a:latin typeface="Montserrat Black"/>
              <a:ea typeface="Montserrat Black"/>
              <a:cs typeface="Montserrat Black"/>
              <a:sym typeface="Montserrat Black"/>
            </a:endParaRPr>
          </a:p>
        </p:txBody>
      </p:sp>
      <p:sp>
        <p:nvSpPr>
          <p:cNvPr id="806" name="Google Shape;806;g33f53f7c631_0_1"/>
          <p:cNvSpPr txBox="1"/>
          <p:nvPr/>
        </p:nvSpPr>
        <p:spPr>
          <a:xfrm>
            <a:off x="646575" y="1121125"/>
            <a:ext cx="917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Times New Roman"/>
                <a:ea typeface="Times New Roman"/>
                <a:cs typeface="Times New Roman"/>
                <a:sym typeface="Times New Roman"/>
              </a:rPr>
              <a:t>2. Giai đoạn thực hiện kiểm thử &amp; Báo cáo</a:t>
            </a:r>
            <a:endParaRPr sz="2500">
              <a:latin typeface="Times New Roman"/>
              <a:ea typeface="Times New Roman"/>
              <a:cs typeface="Times New Roman"/>
              <a:sym typeface="Times New Roman"/>
            </a:endParaRPr>
          </a:p>
        </p:txBody>
      </p:sp>
      <p:pic>
        <p:nvPicPr>
          <p:cNvPr id="807" name="Google Shape;807;g33f53f7c631_0_1"/>
          <p:cNvPicPr preferRelativeResize="0"/>
          <p:nvPr/>
        </p:nvPicPr>
        <p:blipFill>
          <a:blip r:embed="rId3">
            <a:alphaModFix/>
          </a:blip>
          <a:stretch>
            <a:fillRect/>
          </a:stretch>
        </p:blipFill>
        <p:spPr>
          <a:xfrm>
            <a:off x="722775" y="2182625"/>
            <a:ext cx="10941751" cy="4198050"/>
          </a:xfrm>
          <a:prstGeom prst="rect">
            <a:avLst/>
          </a:prstGeom>
          <a:noFill/>
          <a:ln>
            <a:noFill/>
          </a:ln>
        </p:spPr>
      </p:pic>
      <p:sp>
        <p:nvSpPr>
          <p:cNvPr id="808" name="Google Shape;808;g33f53f7c631_0_1"/>
          <p:cNvSpPr txBox="1"/>
          <p:nvPr/>
        </p:nvSpPr>
        <p:spPr>
          <a:xfrm>
            <a:off x="1076550" y="1616425"/>
            <a:ext cx="39684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67">
                <a:solidFill>
                  <a:srgbClr val="1B1B1B"/>
                </a:solidFill>
                <a:latin typeface="Times New Roman"/>
                <a:ea typeface="Times New Roman"/>
                <a:cs typeface="Times New Roman"/>
                <a:sym typeface="Times New Roman"/>
              </a:rPr>
              <a:t>2.1. Kết quả kiểm thử unit testing</a:t>
            </a:r>
            <a:endParaRPr sz="1867">
              <a:solidFill>
                <a:srgbClr val="1B1B1B"/>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g33f53f7c631_0_18"/>
          <p:cNvSpPr txBox="1"/>
          <p:nvPr/>
        </p:nvSpPr>
        <p:spPr>
          <a:xfrm>
            <a:off x="159225" y="433399"/>
            <a:ext cx="11873700" cy="693300"/>
          </a:xfrm>
          <a:prstGeom prst="rect">
            <a:avLst/>
          </a:prstGeom>
          <a:noFill/>
          <a:ln>
            <a:noFill/>
          </a:ln>
        </p:spPr>
        <p:txBody>
          <a:bodyPr anchorCtr="0" anchor="t" bIns="121900" lIns="120000" spcFirstLastPara="1" rIns="120000" wrap="square" tIns="121900">
            <a:noAutofit/>
          </a:bodyPr>
          <a:lstStyle/>
          <a:p>
            <a:pPr indent="0" lvl="0" marL="0" rtl="0" algn="ctr">
              <a:spcBef>
                <a:spcPts val="0"/>
              </a:spcBef>
              <a:spcAft>
                <a:spcPts val="0"/>
              </a:spcAft>
              <a:buNone/>
            </a:pPr>
            <a:r>
              <a:rPr lang="en-US" sz="3200">
                <a:solidFill>
                  <a:srgbClr val="005D77"/>
                </a:solidFill>
                <a:latin typeface="Montserrat Black"/>
                <a:ea typeface="Montserrat Black"/>
                <a:cs typeface="Montserrat Black"/>
                <a:sym typeface="Montserrat Black"/>
              </a:rPr>
              <a:t>VI. Các mức độ kiểm thử </a:t>
            </a:r>
            <a:endParaRPr sz="3200">
              <a:solidFill>
                <a:srgbClr val="005D77"/>
              </a:solidFill>
              <a:latin typeface="Montserrat Black"/>
              <a:ea typeface="Montserrat Black"/>
              <a:cs typeface="Montserrat Black"/>
              <a:sym typeface="Montserrat Black"/>
            </a:endParaRPr>
          </a:p>
          <a:p>
            <a:pPr indent="0" lvl="0" marL="0" rtl="0" algn="ctr">
              <a:spcBef>
                <a:spcPts val="0"/>
              </a:spcBef>
              <a:spcAft>
                <a:spcPts val="0"/>
              </a:spcAft>
              <a:buNone/>
            </a:pPr>
            <a:r>
              <a:t/>
            </a:r>
            <a:endParaRPr sz="3200">
              <a:solidFill>
                <a:srgbClr val="005D77"/>
              </a:solidFill>
              <a:latin typeface="Montserrat Black"/>
              <a:ea typeface="Montserrat Black"/>
              <a:cs typeface="Montserrat Black"/>
              <a:sym typeface="Montserrat Black"/>
            </a:endParaRPr>
          </a:p>
        </p:txBody>
      </p:sp>
      <p:sp>
        <p:nvSpPr>
          <p:cNvPr id="814" name="Google Shape;814;g33f53f7c631_0_18"/>
          <p:cNvSpPr txBox="1"/>
          <p:nvPr/>
        </p:nvSpPr>
        <p:spPr>
          <a:xfrm>
            <a:off x="875175" y="1121125"/>
            <a:ext cx="917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Times New Roman"/>
                <a:ea typeface="Times New Roman"/>
                <a:cs typeface="Times New Roman"/>
                <a:sym typeface="Times New Roman"/>
              </a:rPr>
              <a:t>2. Giai đoạn thực hiện kiểm thử &amp; Báo cáo</a:t>
            </a:r>
            <a:endParaRPr sz="2500">
              <a:latin typeface="Times New Roman"/>
              <a:ea typeface="Times New Roman"/>
              <a:cs typeface="Times New Roman"/>
              <a:sym typeface="Times New Roman"/>
            </a:endParaRPr>
          </a:p>
        </p:txBody>
      </p:sp>
      <p:sp>
        <p:nvSpPr>
          <p:cNvPr id="815" name="Google Shape;815;g33f53f7c631_0_18"/>
          <p:cNvSpPr txBox="1"/>
          <p:nvPr/>
        </p:nvSpPr>
        <p:spPr>
          <a:xfrm>
            <a:off x="1238175" y="1702050"/>
            <a:ext cx="7020900" cy="16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67">
                <a:solidFill>
                  <a:srgbClr val="1B1B1B"/>
                </a:solidFill>
                <a:latin typeface="Times New Roman"/>
                <a:ea typeface="Times New Roman"/>
                <a:cs typeface="Times New Roman"/>
                <a:sym typeface="Times New Roman"/>
              </a:rPr>
              <a:t>2.2. Integration testing</a:t>
            </a:r>
            <a:endParaRPr sz="1867">
              <a:solidFill>
                <a:srgbClr val="1B1B1B"/>
              </a:solidFill>
              <a:latin typeface="Times New Roman"/>
              <a:ea typeface="Times New Roman"/>
              <a:cs typeface="Times New Roman"/>
              <a:sym typeface="Times New Roman"/>
            </a:endParaRPr>
          </a:p>
          <a:p>
            <a:pPr indent="-347154" lvl="0" marL="457200" rtl="0" algn="l">
              <a:spcBef>
                <a:spcPts val="0"/>
              </a:spcBef>
              <a:spcAft>
                <a:spcPts val="0"/>
              </a:spcAft>
              <a:buClr>
                <a:srgbClr val="1B1B1B"/>
              </a:buClr>
              <a:buSzPts val="1867"/>
              <a:buFont typeface="Times New Roman"/>
              <a:buChar char="-"/>
            </a:pPr>
            <a:r>
              <a:rPr lang="en-US" sz="1867">
                <a:solidFill>
                  <a:srgbClr val="1B1B1B"/>
                </a:solidFill>
                <a:latin typeface="Times New Roman"/>
                <a:ea typeface="Times New Roman"/>
                <a:cs typeface="Times New Roman"/>
                <a:sym typeface="Times New Roman"/>
              </a:rPr>
              <a:t>Kỹ thuật kiểm thử: </a:t>
            </a:r>
            <a:r>
              <a:rPr lang="en-US" sz="1867">
                <a:solidFill>
                  <a:srgbClr val="1B1B1B"/>
                </a:solidFill>
                <a:latin typeface="Times New Roman"/>
                <a:ea typeface="Times New Roman"/>
                <a:cs typeface="Times New Roman"/>
                <a:sym typeface="Times New Roman"/>
              </a:rPr>
              <a:t>Kiểm thử hộp đen, Top-Down</a:t>
            </a:r>
            <a:endParaRPr sz="1867">
              <a:solidFill>
                <a:srgbClr val="1B1B1B"/>
              </a:solidFill>
              <a:latin typeface="Times New Roman"/>
              <a:ea typeface="Times New Roman"/>
              <a:cs typeface="Times New Roman"/>
              <a:sym typeface="Times New Roman"/>
            </a:endParaRPr>
          </a:p>
          <a:p>
            <a:pPr indent="-347154" lvl="0" marL="457200" rtl="0" algn="l">
              <a:spcBef>
                <a:spcPts val="0"/>
              </a:spcBef>
              <a:spcAft>
                <a:spcPts val="0"/>
              </a:spcAft>
              <a:buClr>
                <a:srgbClr val="1B1B1B"/>
              </a:buClr>
              <a:buSzPts val="1867"/>
              <a:buFont typeface="Times New Roman"/>
              <a:buChar char="-"/>
            </a:pPr>
            <a:r>
              <a:rPr lang="en-US" sz="1867">
                <a:solidFill>
                  <a:srgbClr val="1B1B1B"/>
                </a:solidFill>
                <a:latin typeface="Times New Roman"/>
                <a:ea typeface="Times New Roman"/>
                <a:cs typeface="Times New Roman"/>
                <a:sym typeface="Times New Roman"/>
              </a:rPr>
              <a:t>Cách thức kiểm thử: Thực hiện kiểm thử luồng chính của các module, chức năng của module.</a:t>
            </a:r>
            <a:endParaRPr sz="1867">
              <a:solidFill>
                <a:srgbClr val="1B1B1B"/>
              </a:solidFill>
              <a:latin typeface="Times New Roman"/>
              <a:ea typeface="Times New Roman"/>
              <a:cs typeface="Times New Roman"/>
              <a:sym typeface="Times New Roman"/>
            </a:endParaRPr>
          </a:p>
          <a:p>
            <a:pPr indent="-347154" lvl="0" marL="457200" rtl="0" algn="l">
              <a:spcBef>
                <a:spcPts val="0"/>
              </a:spcBef>
              <a:spcAft>
                <a:spcPts val="0"/>
              </a:spcAft>
              <a:buClr>
                <a:srgbClr val="1B1B1B"/>
              </a:buClr>
              <a:buSzPts val="1867"/>
              <a:buFont typeface="Times New Roman"/>
              <a:buChar char="-"/>
            </a:pPr>
            <a:r>
              <a:rPr lang="en-US" sz="1867">
                <a:solidFill>
                  <a:srgbClr val="1B1B1B"/>
                </a:solidFill>
                <a:latin typeface="Times New Roman"/>
                <a:ea typeface="Times New Roman"/>
                <a:cs typeface="Times New Roman"/>
                <a:sym typeface="Times New Roman"/>
              </a:rPr>
              <a:t>Kết quả kiểm thử:</a:t>
            </a:r>
            <a:endParaRPr sz="1867">
              <a:solidFill>
                <a:srgbClr val="1B1B1B"/>
              </a:solidFill>
              <a:latin typeface="Times New Roman"/>
              <a:ea typeface="Times New Roman"/>
              <a:cs typeface="Times New Roman"/>
              <a:sym typeface="Times New Roman"/>
            </a:endParaRPr>
          </a:p>
        </p:txBody>
      </p:sp>
      <p:pic>
        <p:nvPicPr>
          <p:cNvPr id="816" name="Google Shape;816;g33f53f7c631_0_18"/>
          <p:cNvPicPr preferRelativeResize="0"/>
          <p:nvPr/>
        </p:nvPicPr>
        <p:blipFill>
          <a:blip r:embed="rId3">
            <a:alphaModFix/>
          </a:blip>
          <a:stretch>
            <a:fillRect/>
          </a:stretch>
        </p:blipFill>
        <p:spPr>
          <a:xfrm>
            <a:off x="1341750" y="3400051"/>
            <a:ext cx="9174001" cy="34050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g33f53f7c631_0_32"/>
          <p:cNvSpPr txBox="1"/>
          <p:nvPr/>
        </p:nvSpPr>
        <p:spPr>
          <a:xfrm>
            <a:off x="159225" y="433399"/>
            <a:ext cx="11873700" cy="693300"/>
          </a:xfrm>
          <a:prstGeom prst="rect">
            <a:avLst/>
          </a:prstGeom>
          <a:noFill/>
          <a:ln>
            <a:noFill/>
          </a:ln>
        </p:spPr>
        <p:txBody>
          <a:bodyPr anchorCtr="0" anchor="t" bIns="121900" lIns="120000" spcFirstLastPara="1" rIns="120000" wrap="square" tIns="121900">
            <a:noAutofit/>
          </a:bodyPr>
          <a:lstStyle/>
          <a:p>
            <a:pPr indent="0" lvl="0" marL="0" rtl="0" algn="ctr">
              <a:spcBef>
                <a:spcPts val="0"/>
              </a:spcBef>
              <a:spcAft>
                <a:spcPts val="0"/>
              </a:spcAft>
              <a:buNone/>
            </a:pPr>
            <a:r>
              <a:rPr lang="en-US" sz="3200">
                <a:solidFill>
                  <a:srgbClr val="005D77"/>
                </a:solidFill>
                <a:latin typeface="Montserrat Black"/>
                <a:ea typeface="Montserrat Black"/>
                <a:cs typeface="Montserrat Black"/>
                <a:sym typeface="Montserrat Black"/>
              </a:rPr>
              <a:t>VI. Các mức độ kiểm thử </a:t>
            </a:r>
            <a:endParaRPr sz="3200">
              <a:solidFill>
                <a:srgbClr val="005D77"/>
              </a:solidFill>
              <a:latin typeface="Montserrat Black"/>
              <a:ea typeface="Montserrat Black"/>
              <a:cs typeface="Montserrat Black"/>
              <a:sym typeface="Montserrat Black"/>
            </a:endParaRPr>
          </a:p>
          <a:p>
            <a:pPr indent="0" lvl="0" marL="0" rtl="0" algn="ctr">
              <a:spcBef>
                <a:spcPts val="0"/>
              </a:spcBef>
              <a:spcAft>
                <a:spcPts val="0"/>
              </a:spcAft>
              <a:buNone/>
            </a:pPr>
            <a:r>
              <a:t/>
            </a:r>
            <a:endParaRPr sz="3200">
              <a:solidFill>
                <a:srgbClr val="005D77"/>
              </a:solidFill>
              <a:latin typeface="Montserrat Black"/>
              <a:ea typeface="Montserrat Black"/>
              <a:cs typeface="Montserrat Black"/>
              <a:sym typeface="Montserrat Black"/>
            </a:endParaRPr>
          </a:p>
        </p:txBody>
      </p:sp>
      <p:sp>
        <p:nvSpPr>
          <p:cNvPr id="822" name="Google Shape;822;g33f53f7c631_0_32"/>
          <p:cNvSpPr txBox="1"/>
          <p:nvPr/>
        </p:nvSpPr>
        <p:spPr>
          <a:xfrm>
            <a:off x="875175" y="1121125"/>
            <a:ext cx="917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Times New Roman"/>
                <a:ea typeface="Times New Roman"/>
                <a:cs typeface="Times New Roman"/>
                <a:sym typeface="Times New Roman"/>
              </a:rPr>
              <a:t>2. Giai đoạn thực hiện kiểm thử &amp; Báo cáo</a:t>
            </a:r>
            <a:endParaRPr sz="2500">
              <a:latin typeface="Times New Roman"/>
              <a:ea typeface="Times New Roman"/>
              <a:cs typeface="Times New Roman"/>
              <a:sym typeface="Times New Roman"/>
            </a:endParaRPr>
          </a:p>
        </p:txBody>
      </p:sp>
      <p:sp>
        <p:nvSpPr>
          <p:cNvPr id="823" name="Google Shape;823;g33f53f7c631_0_32"/>
          <p:cNvSpPr txBox="1"/>
          <p:nvPr/>
        </p:nvSpPr>
        <p:spPr>
          <a:xfrm>
            <a:off x="1238175" y="2006850"/>
            <a:ext cx="4993500" cy="38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67">
                <a:solidFill>
                  <a:srgbClr val="1B1B1B"/>
                </a:solidFill>
                <a:latin typeface="Times New Roman"/>
                <a:ea typeface="Times New Roman"/>
                <a:cs typeface="Times New Roman"/>
                <a:sym typeface="Times New Roman"/>
              </a:rPr>
              <a:t>2.3. System testing</a:t>
            </a:r>
            <a:endParaRPr sz="2367">
              <a:solidFill>
                <a:srgbClr val="1B1B1B"/>
              </a:solidFill>
              <a:latin typeface="Times New Roman"/>
              <a:ea typeface="Times New Roman"/>
              <a:cs typeface="Times New Roman"/>
              <a:sym typeface="Times New Roman"/>
            </a:endParaRPr>
          </a:p>
          <a:p>
            <a:pPr indent="-378904" lvl="0" marL="457200" rtl="0" algn="l">
              <a:spcBef>
                <a:spcPts val="0"/>
              </a:spcBef>
              <a:spcAft>
                <a:spcPts val="0"/>
              </a:spcAft>
              <a:buClr>
                <a:srgbClr val="1B1B1B"/>
              </a:buClr>
              <a:buSzPts val="2367"/>
              <a:buFont typeface="Times New Roman"/>
              <a:buChar char="-"/>
            </a:pPr>
            <a:r>
              <a:rPr lang="en-US" sz="2367">
                <a:solidFill>
                  <a:srgbClr val="1B1B1B"/>
                </a:solidFill>
                <a:latin typeface="Times New Roman"/>
                <a:ea typeface="Times New Roman"/>
                <a:cs typeface="Times New Roman"/>
                <a:sym typeface="Times New Roman"/>
              </a:rPr>
              <a:t>Kỹ thuật kiểm thử: Kiểm thử hộp đen, kiểm thử hiệu suất</a:t>
            </a:r>
            <a:endParaRPr sz="2367">
              <a:solidFill>
                <a:srgbClr val="1B1B1B"/>
              </a:solidFill>
              <a:latin typeface="Times New Roman"/>
              <a:ea typeface="Times New Roman"/>
              <a:cs typeface="Times New Roman"/>
              <a:sym typeface="Times New Roman"/>
            </a:endParaRPr>
          </a:p>
          <a:p>
            <a:pPr indent="-378904" lvl="0" marL="457200" rtl="0" algn="l">
              <a:spcBef>
                <a:spcPts val="0"/>
              </a:spcBef>
              <a:spcAft>
                <a:spcPts val="0"/>
              </a:spcAft>
              <a:buClr>
                <a:srgbClr val="1B1B1B"/>
              </a:buClr>
              <a:buSzPts val="2367"/>
              <a:buFont typeface="Times New Roman"/>
              <a:buChar char="-"/>
            </a:pPr>
            <a:r>
              <a:rPr lang="en-US" sz="2367">
                <a:solidFill>
                  <a:srgbClr val="1B1B1B"/>
                </a:solidFill>
                <a:latin typeface="Times New Roman"/>
                <a:ea typeface="Times New Roman"/>
                <a:cs typeface="Times New Roman"/>
                <a:sym typeface="Times New Roman"/>
              </a:rPr>
              <a:t>Cách thức kiểm thử: </a:t>
            </a:r>
            <a:r>
              <a:rPr lang="en-US" sz="2367">
                <a:solidFill>
                  <a:srgbClr val="1B1B1B"/>
                </a:solidFill>
                <a:latin typeface="Times New Roman"/>
                <a:ea typeface="Times New Roman"/>
                <a:cs typeface="Times New Roman"/>
                <a:sym typeface="Times New Roman"/>
              </a:rPr>
              <a:t>Thực hiện tái hiện tất cả các test cases đã viết trên 1 hệ thống với đầy đủ các chức năng được yêu cầu. Trong quá trình kiểm thử, gặp trường hợp không đúng với kết quả mong muốn thì báo lại cho lập trình viên để sửa lỗi.</a:t>
            </a:r>
            <a:endParaRPr sz="2367">
              <a:solidFill>
                <a:srgbClr val="1B1B1B"/>
              </a:solidFill>
              <a:latin typeface="Times New Roman"/>
              <a:ea typeface="Times New Roman"/>
              <a:cs typeface="Times New Roman"/>
              <a:sym typeface="Times New Roman"/>
            </a:endParaRPr>
          </a:p>
        </p:txBody>
      </p:sp>
      <p:pic>
        <p:nvPicPr>
          <p:cNvPr id="824" name="Google Shape;824;g33f53f7c631_0_32"/>
          <p:cNvPicPr preferRelativeResize="0"/>
          <p:nvPr/>
        </p:nvPicPr>
        <p:blipFill>
          <a:blip r:embed="rId3">
            <a:alphaModFix/>
          </a:blip>
          <a:stretch>
            <a:fillRect/>
          </a:stretch>
        </p:blipFill>
        <p:spPr>
          <a:xfrm>
            <a:off x="6830700" y="1995325"/>
            <a:ext cx="4600575" cy="37792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g338b77ebbbc_0_19"/>
          <p:cNvSpPr txBox="1"/>
          <p:nvPr/>
        </p:nvSpPr>
        <p:spPr>
          <a:xfrm>
            <a:off x="159225" y="433399"/>
            <a:ext cx="11873700" cy="693300"/>
          </a:xfrm>
          <a:prstGeom prst="rect">
            <a:avLst/>
          </a:prstGeom>
          <a:noFill/>
          <a:ln>
            <a:noFill/>
          </a:ln>
        </p:spPr>
        <p:txBody>
          <a:bodyPr anchorCtr="0" anchor="t" bIns="121900" lIns="120000" spcFirstLastPara="1" rIns="120000" wrap="square" tIns="121900">
            <a:noAutofit/>
          </a:bodyPr>
          <a:lstStyle/>
          <a:p>
            <a:pPr indent="0" lvl="0" marL="0" rtl="0" algn="ctr">
              <a:spcBef>
                <a:spcPts val="0"/>
              </a:spcBef>
              <a:spcAft>
                <a:spcPts val="0"/>
              </a:spcAft>
              <a:buNone/>
            </a:pPr>
            <a:r>
              <a:rPr lang="en-US" sz="3200">
                <a:solidFill>
                  <a:srgbClr val="005D77"/>
                </a:solidFill>
                <a:latin typeface="Montserrat Black"/>
                <a:ea typeface="Montserrat Black"/>
                <a:cs typeface="Montserrat Black"/>
                <a:sym typeface="Montserrat Black"/>
              </a:rPr>
              <a:t>VI. Các mức độ kiểm thử </a:t>
            </a:r>
            <a:endParaRPr sz="3200">
              <a:solidFill>
                <a:srgbClr val="005D77"/>
              </a:solidFill>
              <a:latin typeface="Montserrat Black"/>
              <a:ea typeface="Montserrat Black"/>
              <a:cs typeface="Montserrat Black"/>
              <a:sym typeface="Montserrat Black"/>
            </a:endParaRPr>
          </a:p>
          <a:p>
            <a:pPr indent="0" lvl="0" marL="0" rtl="0" algn="ctr">
              <a:spcBef>
                <a:spcPts val="0"/>
              </a:spcBef>
              <a:spcAft>
                <a:spcPts val="0"/>
              </a:spcAft>
              <a:buNone/>
            </a:pPr>
            <a:r>
              <a:t/>
            </a:r>
            <a:endParaRPr sz="3200">
              <a:solidFill>
                <a:srgbClr val="005D77"/>
              </a:solidFill>
              <a:latin typeface="Montserrat Black"/>
              <a:ea typeface="Montserrat Black"/>
              <a:cs typeface="Montserrat Black"/>
              <a:sym typeface="Montserrat Black"/>
            </a:endParaRPr>
          </a:p>
        </p:txBody>
      </p:sp>
      <p:sp>
        <p:nvSpPr>
          <p:cNvPr id="830" name="Google Shape;830;g338b77ebbbc_0_19"/>
          <p:cNvSpPr txBox="1"/>
          <p:nvPr/>
        </p:nvSpPr>
        <p:spPr>
          <a:xfrm>
            <a:off x="875175" y="1121125"/>
            <a:ext cx="917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Times New Roman"/>
                <a:ea typeface="Times New Roman"/>
                <a:cs typeface="Times New Roman"/>
                <a:sym typeface="Times New Roman"/>
              </a:rPr>
              <a:t>2. Giai đoạn thực hiện kiểm thử &amp; Báo cáo</a:t>
            </a:r>
            <a:endParaRPr sz="2500">
              <a:latin typeface="Times New Roman"/>
              <a:ea typeface="Times New Roman"/>
              <a:cs typeface="Times New Roman"/>
              <a:sym typeface="Times New Roman"/>
            </a:endParaRPr>
          </a:p>
        </p:txBody>
      </p:sp>
      <p:sp>
        <p:nvSpPr>
          <p:cNvPr id="831" name="Google Shape;831;g338b77ebbbc_0_19"/>
          <p:cNvSpPr txBox="1"/>
          <p:nvPr/>
        </p:nvSpPr>
        <p:spPr>
          <a:xfrm>
            <a:off x="1107250" y="1676900"/>
            <a:ext cx="6073800" cy="11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67">
                <a:solidFill>
                  <a:srgbClr val="1B1B1B"/>
                </a:solidFill>
                <a:latin typeface="Times New Roman"/>
                <a:ea typeface="Times New Roman"/>
                <a:cs typeface="Times New Roman"/>
                <a:sym typeface="Times New Roman"/>
              </a:rPr>
              <a:t>2.3. System testing</a:t>
            </a:r>
            <a:endParaRPr sz="1867">
              <a:solidFill>
                <a:srgbClr val="1B1B1B"/>
              </a:solidFill>
              <a:latin typeface="Times New Roman"/>
              <a:ea typeface="Times New Roman"/>
              <a:cs typeface="Times New Roman"/>
              <a:sym typeface="Times New Roman"/>
            </a:endParaRPr>
          </a:p>
          <a:p>
            <a:pPr indent="-347154" lvl="0" marL="457200" rtl="0" algn="l">
              <a:spcBef>
                <a:spcPts val="0"/>
              </a:spcBef>
              <a:spcAft>
                <a:spcPts val="0"/>
              </a:spcAft>
              <a:buClr>
                <a:srgbClr val="1B1B1B"/>
              </a:buClr>
              <a:buSzPts val="1867"/>
              <a:buFont typeface="Times New Roman"/>
              <a:buChar char="-"/>
            </a:pPr>
            <a:r>
              <a:rPr lang="en-US" sz="1867">
                <a:solidFill>
                  <a:srgbClr val="1B1B1B"/>
                </a:solidFill>
                <a:latin typeface="Times New Roman"/>
                <a:ea typeface="Times New Roman"/>
                <a:cs typeface="Times New Roman"/>
                <a:sym typeface="Times New Roman"/>
              </a:rPr>
              <a:t>Kết quả kiểm thử</a:t>
            </a:r>
            <a:endParaRPr sz="1867">
              <a:solidFill>
                <a:srgbClr val="1B1B1B"/>
              </a:solidFill>
              <a:latin typeface="Times New Roman"/>
              <a:ea typeface="Times New Roman"/>
              <a:cs typeface="Times New Roman"/>
              <a:sym typeface="Times New Roman"/>
            </a:endParaRPr>
          </a:p>
        </p:txBody>
      </p:sp>
      <p:pic>
        <p:nvPicPr>
          <p:cNvPr id="832" name="Google Shape;832;g338b77ebbbc_0_19"/>
          <p:cNvPicPr preferRelativeResize="0"/>
          <p:nvPr/>
        </p:nvPicPr>
        <p:blipFill>
          <a:blip r:embed="rId3">
            <a:alphaModFix/>
          </a:blip>
          <a:stretch>
            <a:fillRect/>
          </a:stretch>
        </p:blipFill>
        <p:spPr>
          <a:xfrm>
            <a:off x="211575" y="2510025"/>
            <a:ext cx="11670131" cy="3714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g335815387c0_3_17"/>
          <p:cNvSpPr txBox="1"/>
          <p:nvPr/>
        </p:nvSpPr>
        <p:spPr>
          <a:xfrm>
            <a:off x="159225" y="433399"/>
            <a:ext cx="11873700" cy="693300"/>
          </a:xfrm>
          <a:prstGeom prst="rect">
            <a:avLst/>
          </a:prstGeom>
          <a:noFill/>
          <a:ln>
            <a:noFill/>
          </a:ln>
        </p:spPr>
        <p:txBody>
          <a:bodyPr anchorCtr="0" anchor="t" bIns="121900" lIns="120000" spcFirstLastPara="1" rIns="120000" wrap="square" tIns="121900">
            <a:noAutofit/>
          </a:bodyPr>
          <a:lstStyle/>
          <a:p>
            <a:pPr indent="0" lvl="0" marL="0" rtl="0" algn="ctr">
              <a:spcBef>
                <a:spcPts val="0"/>
              </a:spcBef>
              <a:spcAft>
                <a:spcPts val="0"/>
              </a:spcAft>
              <a:buNone/>
            </a:pPr>
            <a:r>
              <a:rPr lang="en-US" sz="3200">
                <a:solidFill>
                  <a:srgbClr val="005D77"/>
                </a:solidFill>
                <a:latin typeface="Montserrat Black"/>
                <a:ea typeface="Montserrat Black"/>
                <a:cs typeface="Montserrat Black"/>
                <a:sym typeface="Montserrat Black"/>
              </a:rPr>
              <a:t>VI. Các mức độ kiểm thử </a:t>
            </a:r>
            <a:endParaRPr sz="3200">
              <a:solidFill>
                <a:srgbClr val="005D77"/>
              </a:solidFill>
              <a:latin typeface="Montserrat Black"/>
              <a:ea typeface="Montserrat Black"/>
              <a:cs typeface="Montserrat Black"/>
              <a:sym typeface="Montserrat Black"/>
            </a:endParaRPr>
          </a:p>
          <a:p>
            <a:pPr indent="0" lvl="0" marL="0" rtl="0" algn="ctr">
              <a:spcBef>
                <a:spcPts val="0"/>
              </a:spcBef>
              <a:spcAft>
                <a:spcPts val="0"/>
              </a:spcAft>
              <a:buNone/>
            </a:pPr>
            <a:r>
              <a:t/>
            </a:r>
            <a:endParaRPr sz="3200">
              <a:solidFill>
                <a:srgbClr val="005D77"/>
              </a:solidFill>
              <a:latin typeface="Montserrat Black"/>
              <a:ea typeface="Montserrat Black"/>
              <a:cs typeface="Montserrat Black"/>
              <a:sym typeface="Montserrat Black"/>
            </a:endParaRPr>
          </a:p>
        </p:txBody>
      </p:sp>
      <p:sp>
        <p:nvSpPr>
          <p:cNvPr id="838" name="Google Shape;838;g335815387c0_3_17"/>
          <p:cNvSpPr txBox="1"/>
          <p:nvPr/>
        </p:nvSpPr>
        <p:spPr>
          <a:xfrm>
            <a:off x="875175" y="1121125"/>
            <a:ext cx="917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Times New Roman"/>
                <a:ea typeface="Times New Roman"/>
                <a:cs typeface="Times New Roman"/>
                <a:sym typeface="Times New Roman"/>
              </a:rPr>
              <a:t>2. Giai đoạn thực hiện kiểm thử &amp; Báo cáo</a:t>
            </a:r>
            <a:endParaRPr sz="2500">
              <a:latin typeface="Times New Roman"/>
              <a:ea typeface="Times New Roman"/>
              <a:cs typeface="Times New Roman"/>
              <a:sym typeface="Times New Roman"/>
            </a:endParaRPr>
          </a:p>
        </p:txBody>
      </p:sp>
      <p:sp>
        <p:nvSpPr>
          <p:cNvPr id="839" name="Google Shape;839;g335815387c0_3_17"/>
          <p:cNvSpPr txBox="1"/>
          <p:nvPr/>
        </p:nvSpPr>
        <p:spPr>
          <a:xfrm>
            <a:off x="1238175" y="1702050"/>
            <a:ext cx="7020900" cy="16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67">
                <a:solidFill>
                  <a:srgbClr val="1B1B1B"/>
                </a:solidFill>
                <a:latin typeface="Times New Roman"/>
                <a:ea typeface="Times New Roman"/>
                <a:cs typeface="Times New Roman"/>
                <a:sym typeface="Times New Roman"/>
              </a:rPr>
              <a:t>2.4. A</a:t>
            </a:r>
            <a:r>
              <a:rPr lang="en-US" sz="1867">
                <a:solidFill>
                  <a:srgbClr val="1B1B1B"/>
                </a:solidFill>
                <a:latin typeface="Times New Roman"/>
                <a:ea typeface="Times New Roman"/>
                <a:cs typeface="Times New Roman"/>
                <a:sym typeface="Times New Roman"/>
              </a:rPr>
              <a:t>cceptance </a:t>
            </a:r>
            <a:r>
              <a:rPr lang="en-US" sz="1867">
                <a:solidFill>
                  <a:srgbClr val="1B1B1B"/>
                </a:solidFill>
                <a:latin typeface="Times New Roman"/>
                <a:ea typeface="Times New Roman"/>
                <a:cs typeface="Times New Roman"/>
                <a:sym typeface="Times New Roman"/>
              </a:rPr>
              <a:t>testing</a:t>
            </a:r>
            <a:endParaRPr sz="1867">
              <a:solidFill>
                <a:srgbClr val="1B1B1B"/>
              </a:solidFill>
              <a:latin typeface="Times New Roman"/>
              <a:ea typeface="Times New Roman"/>
              <a:cs typeface="Times New Roman"/>
              <a:sym typeface="Times New Roman"/>
            </a:endParaRPr>
          </a:p>
          <a:p>
            <a:pPr indent="-347154" lvl="0" marL="457200" rtl="0" algn="l">
              <a:spcBef>
                <a:spcPts val="0"/>
              </a:spcBef>
              <a:spcAft>
                <a:spcPts val="0"/>
              </a:spcAft>
              <a:buClr>
                <a:srgbClr val="1B1B1B"/>
              </a:buClr>
              <a:buSzPts val="1867"/>
              <a:buFont typeface="Times New Roman"/>
              <a:buChar char="-"/>
            </a:pPr>
            <a:r>
              <a:rPr lang="en-US" sz="1867">
                <a:solidFill>
                  <a:srgbClr val="1B1B1B"/>
                </a:solidFill>
                <a:latin typeface="Times New Roman"/>
                <a:ea typeface="Times New Roman"/>
                <a:cs typeface="Times New Roman"/>
                <a:sym typeface="Times New Roman"/>
              </a:rPr>
              <a:t>Kỹ thuật kiểm thử: </a:t>
            </a:r>
            <a:r>
              <a:rPr lang="en-US" sz="1850">
                <a:latin typeface="Times New Roman"/>
                <a:ea typeface="Times New Roman"/>
                <a:cs typeface="Times New Roman"/>
                <a:sym typeface="Times New Roman"/>
              </a:rPr>
              <a:t>Alpha Testing, Beta Testing</a:t>
            </a:r>
            <a:endParaRPr sz="1850">
              <a:solidFill>
                <a:srgbClr val="1B1B1B"/>
              </a:solidFill>
              <a:latin typeface="Times New Roman"/>
              <a:ea typeface="Times New Roman"/>
              <a:cs typeface="Times New Roman"/>
              <a:sym typeface="Times New Roman"/>
            </a:endParaRPr>
          </a:p>
          <a:p>
            <a:pPr indent="-347154" lvl="0" marL="457200" rtl="0" algn="l">
              <a:spcBef>
                <a:spcPts val="0"/>
              </a:spcBef>
              <a:spcAft>
                <a:spcPts val="0"/>
              </a:spcAft>
              <a:buClr>
                <a:srgbClr val="1B1B1B"/>
              </a:buClr>
              <a:buSzPts val="1867"/>
              <a:buFont typeface="Times New Roman"/>
              <a:buChar char="-"/>
            </a:pPr>
            <a:r>
              <a:rPr lang="en-US" sz="1867">
                <a:solidFill>
                  <a:srgbClr val="1B1B1B"/>
                </a:solidFill>
                <a:latin typeface="Times New Roman"/>
                <a:ea typeface="Times New Roman"/>
                <a:cs typeface="Times New Roman"/>
                <a:sym typeface="Times New Roman"/>
              </a:rPr>
              <a:t>Cách thức kiểm thử: Tổ chức các buổi kiểm thử với người dùng cuối: Mời các bên liên quan tham gia để thực hiện các test cases đã được xác định trước, kiểm tra tính năng và tính khả dụng của hệ thống.</a:t>
            </a:r>
            <a:endParaRPr sz="1867">
              <a:solidFill>
                <a:srgbClr val="1B1B1B"/>
              </a:solidFill>
              <a:latin typeface="Times New Roman"/>
              <a:ea typeface="Times New Roman"/>
              <a:cs typeface="Times New Roman"/>
              <a:sym typeface="Times New Roman"/>
            </a:endParaRPr>
          </a:p>
          <a:p>
            <a:pPr indent="-347154" lvl="0" marL="457200" rtl="0" algn="l">
              <a:spcBef>
                <a:spcPts val="0"/>
              </a:spcBef>
              <a:spcAft>
                <a:spcPts val="0"/>
              </a:spcAft>
              <a:buClr>
                <a:srgbClr val="1B1B1B"/>
              </a:buClr>
              <a:buSzPts val="1867"/>
              <a:buFont typeface="Times New Roman"/>
              <a:buChar char="-"/>
            </a:pPr>
            <a:r>
              <a:rPr lang="en-US" sz="1867">
                <a:solidFill>
                  <a:srgbClr val="1B1B1B"/>
                </a:solidFill>
                <a:latin typeface="Times New Roman"/>
                <a:ea typeface="Times New Roman"/>
                <a:cs typeface="Times New Roman"/>
                <a:sym typeface="Times New Roman"/>
              </a:rPr>
              <a:t>Thu thập phản hồi từ người dùng: Ghi nhận ý kiến và phản hồi từ người dùng trong quá trình kiểm thử để xác định các vấn đề cần điều chỉnh hoặc cải tiến</a:t>
            </a:r>
            <a:endParaRPr sz="1867">
              <a:solidFill>
                <a:srgbClr val="1B1B1B"/>
              </a:solidFill>
              <a:latin typeface="Times New Roman"/>
              <a:ea typeface="Times New Roman"/>
              <a:cs typeface="Times New Roman"/>
              <a:sym typeface="Times New Roman"/>
            </a:endParaRPr>
          </a:p>
          <a:p>
            <a:pPr indent="0" lvl="0" marL="0" rtl="0" algn="l">
              <a:spcBef>
                <a:spcPts val="0"/>
              </a:spcBef>
              <a:spcAft>
                <a:spcPts val="0"/>
              </a:spcAft>
              <a:buNone/>
            </a:pPr>
            <a:r>
              <a:t/>
            </a:r>
            <a:endParaRPr sz="1867">
              <a:solidFill>
                <a:srgbClr val="1B1B1B"/>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g338b77ebbbc_0_47"/>
          <p:cNvSpPr txBox="1"/>
          <p:nvPr/>
        </p:nvSpPr>
        <p:spPr>
          <a:xfrm>
            <a:off x="159225" y="433399"/>
            <a:ext cx="11873700" cy="693300"/>
          </a:xfrm>
          <a:prstGeom prst="rect">
            <a:avLst/>
          </a:prstGeom>
          <a:noFill/>
          <a:ln>
            <a:noFill/>
          </a:ln>
        </p:spPr>
        <p:txBody>
          <a:bodyPr anchorCtr="0" anchor="t" bIns="121900" lIns="120000" spcFirstLastPara="1" rIns="120000" wrap="square" tIns="121900">
            <a:noAutofit/>
          </a:bodyPr>
          <a:lstStyle/>
          <a:p>
            <a:pPr indent="0" lvl="0" marL="0" rtl="0" algn="ctr">
              <a:spcBef>
                <a:spcPts val="0"/>
              </a:spcBef>
              <a:spcAft>
                <a:spcPts val="0"/>
              </a:spcAft>
              <a:buNone/>
            </a:pPr>
            <a:r>
              <a:rPr lang="en-US" sz="3200">
                <a:solidFill>
                  <a:srgbClr val="005D77"/>
                </a:solidFill>
                <a:latin typeface="Montserrat Black"/>
                <a:ea typeface="Montserrat Black"/>
                <a:cs typeface="Montserrat Black"/>
                <a:sym typeface="Montserrat Black"/>
              </a:rPr>
              <a:t>VI. Các mức độ kiểm thử </a:t>
            </a:r>
            <a:endParaRPr sz="3200">
              <a:solidFill>
                <a:srgbClr val="005D77"/>
              </a:solidFill>
              <a:latin typeface="Montserrat Black"/>
              <a:ea typeface="Montserrat Black"/>
              <a:cs typeface="Montserrat Black"/>
              <a:sym typeface="Montserrat Black"/>
            </a:endParaRPr>
          </a:p>
          <a:p>
            <a:pPr indent="0" lvl="0" marL="0" rtl="0" algn="ctr">
              <a:spcBef>
                <a:spcPts val="0"/>
              </a:spcBef>
              <a:spcAft>
                <a:spcPts val="0"/>
              </a:spcAft>
              <a:buNone/>
            </a:pPr>
            <a:r>
              <a:t/>
            </a:r>
            <a:endParaRPr sz="3200">
              <a:solidFill>
                <a:srgbClr val="005D77"/>
              </a:solidFill>
              <a:latin typeface="Montserrat Black"/>
              <a:ea typeface="Montserrat Black"/>
              <a:cs typeface="Montserrat Black"/>
              <a:sym typeface="Montserrat Black"/>
            </a:endParaRPr>
          </a:p>
        </p:txBody>
      </p:sp>
      <p:sp>
        <p:nvSpPr>
          <p:cNvPr id="845" name="Google Shape;845;g338b77ebbbc_0_47"/>
          <p:cNvSpPr txBox="1"/>
          <p:nvPr/>
        </p:nvSpPr>
        <p:spPr>
          <a:xfrm>
            <a:off x="875175" y="1121125"/>
            <a:ext cx="917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Times New Roman"/>
                <a:ea typeface="Times New Roman"/>
                <a:cs typeface="Times New Roman"/>
                <a:sym typeface="Times New Roman"/>
              </a:rPr>
              <a:t>2. Giai đoạn thực hiện kiểm thử &amp; Báo cáo</a:t>
            </a:r>
            <a:endParaRPr sz="2500">
              <a:latin typeface="Times New Roman"/>
              <a:ea typeface="Times New Roman"/>
              <a:cs typeface="Times New Roman"/>
              <a:sym typeface="Times New Roman"/>
            </a:endParaRPr>
          </a:p>
        </p:txBody>
      </p:sp>
      <p:sp>
        <p:nvSpPr>
          <p:cNvPr id="846" name="Google Shape;846;g338b77ebbbc_0_47"/>
          <p:cNvSpPr txBox="1"/>
          <p:nvPr/>
        </p:nvSpPr>
        <p:spPr>
          <a:xfrm>
            <a:off x="1238175" y="1702050"/>
            <a:ext cx="7020900" cy="16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67">
                <a:solidFill>
                  <a:srgbClr val="1B1B1B"/>
                </a:solidFill>
                <a:latin typeface="Times New Roman"/>
                <a:ea typeface="Times New Roman"/>
                <a:cs typeface="Times New Roman"/>
                <a:sym typeface="Times New Roman"/>
              </a:rPr>
              <a:t>2.4. Acceptance testing</a:t>
            </a:r>
            <a:endParaRPr sz="1867">
              <a:solidFill>
                <a:srgbClr val="1B1B1B"/>
              </a:solidFill>
              <a:latin typeface="Times New Roman"/>
              <a:ea typeface="Times New Roman"/>
              <a:cs typeface="Times New Roman"/>
              <a:sym typeface="Times New Roman"/>
            </a:endParaRPr>
          </a:p>
          <a:p>
            <a:pPr indent="-347154" lvl="0" marL="457200" rtl="0" algn="l">
              <a:spcBef>
                <a:spcPts val="0"/>
              </a:spcBef>
              <a:spcAft>
                <a:spcPts val="0"/>
              </a:spcAft>
              <a:buClr>
                <a:srgbClr val="1B1B1B"/>
              </a:buClr>
              <a:buSzPts val="1867"/>
              <a:buFont typeface="Times New Roman"/>
              <a:buChar char="-"/>
            </a:pPr>
            <a:r>
              <a:rPr lang="en-US" sz="1867">
                <a:solidFill>
                  <a:srgbClr val="1B1B1B"/>
                </a:solidFill>
                <a:latin typeface="Times New Roman"/>
                <a:ea typeface="Times New Roman"/>
                <a:cs typeface="Times New Roman"/>
                <a:sym typeface="Times New Roman"/>
              </a:rPr>
              <a:t>Kết quả kiểm thử</a:t>
            </a:r>
            <a:endParaRPr sz="1867">
              <a:solidFill>
                <a:srgbClr val="1B1B1B"/>
              </a:solidFill>
              <a:latin typeface="Times New Roman"/>
              <a:ea typeface="Times New Roman"/>
              <a:cs typeface="Times New Roman"/>
              <a:sym typeface="Times New Roman"/>
            </a:endParaRPr>
          </a:p>
          <a:p>
            <a:pPr indent="0" lvl="0" marL="0" rtl="0" algn="l">
              <a:spcBef>
                <a:spcPts val="0"/>
              </a:spcBef>
              <a:spcAft>
                <a:spcPts val="0"/>
              </a:spcAft>
              <a:buNone/>
            </a:pPr>
            <a:r>
              <a:t/>
            </a:r>
            <a:endParaRPr sz="1867">
              <a:solidFill>
                <a:srgbClr val="1B1B1B"/>
              </a:solidFill>
              <a:latin typeface="Times New Roman"/>
              <a:ea typeface="Times New Roman"/>
              <a:cs typeface="Times New Roman"/>
              <a:sym typeface="Times New Roman"/>
            </a:endParaRPr>
          </a:p>
        </p:txBody>
      </p:sp>
      <p:pic>
        <p:nvPicPr>
          <p:cNvPr id="847" name="Google Shape;847;g338b77ebbbc_0_47"/>
          <p:cNvPicPr preferRelativeResize="0"/>
          <p:nvPr/>
        </p:nvPicPr>
        <p:blipFill>
          <a:blip r:embed="rId3">
            <a:alphaModFix/>
          </a:blip>
          <a:stretch>
            <a:fillRect/>
          </a:stretch>
        </p:blipFill>
        <p:spPr>
          <a:xfrm>
            <a:off x="378050" y="2672100"/>
            <a:ext cx="11436025" cy="38802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grpSp>
        <p:nvGrpSpPr>
          <p:cNvPr id="406" name="Google Shape;406;g335727affe8_0_45"/>
          <p:cNvGrpSpPr/>
          <p:nvPr/>
        </p:nvGrpSpPr>
        <p:grpSpPr>
          <a:xfrm>
            <a:off x="101584" y="101613"/>
            <a:ext cx="1865908" cy="2559177"/>
            <a:chOff x="76190" y="76211"/>
            <a:chExt cx="1399466" cy="1919430"/>
          </a:xfrm>
        </p:grpSpPr>
        <p:sp>
          <p:nvSpPr>
            <p:cNvPr id="407" name="Google Shape;407;g335727affe8_0_45"/>
            <p:cNvSpPr/>
            <p:nvPr/>
          </p:nvSpPr>
          <p:spPr>
            <a:xfrm>
              <a:off x="76190" y="76211"/>
              <a:ext cx="692971" cy="693467"/>
            </a:xfrm>
            <a:custGeom>
              <a:rect b="b" l="l" r="r" t="t"/>
              <a:pathLst>
                <a:path extrusionOk="0" h="9793" w="9786">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nvGrpSpPr>
            <p:cNvPr id="408" name="Google Shape;408;g335727affe8_0_45"/>
            <p:cNvGrpSpPr/>
            <p:nvPr/>
          </p:nvGrpSpPr>
          <p:grpSpPr>
            <a:xfrm>
              <a:off x="228600" y="228600"/>
              <a:ext cx="1023557" cy="1199891"/>
              <a:chOff x="112075" y="-185574"/>
              <a:chExt cx="1023557" cy="1199891"/>
            </a:xfrm>
          </p:grpSpPr>
          <p:sp>
            <p:nvSpPr>
              <p:cNvPr id="409" name="Google Shape;409;g335727affe8_0_45"/>
              <p:cNvSpPr/>
              <p:nvPr/>
            </p:nvSpPr>
            <p:spPr>
              <a:xfrm>
                <a:off x="112075" y="-185574"/>
                <a:ext cx="1023557" cy="437592"/>
              </a:xfrm>
              <a:custGeom>
                <a:rect b="b" l="l" r="r" t="t"/>
                <a:pathLst>
                  <a:path extrusionOk="0" h="12089" w="28277">
                    <a:moveTo>
                      <a:pt x="14140" y="1"/>
                    </a:moveTo>
                    <a:lnTo>
                      <a:pt x="0" y="12088"/>
                    </a:lnTo>
                    <a:lnTo>
                      <a:pt x="28277" y="12088"/>
                    </a:lnTo>
                    <a:lnTo>
                      <a:pt x="14140"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410" name="Google Shape;410;g335727affe8_0_45"/>
              <p:cNvSpPr/>
              <p:nvPr/>
            </p:nvSpPr>
            <p:spPr>
              <a:xfrm>
                <a:off x="112075" y="251967"/>
                <a:ext cx="1023557" cy="651881"/>
              </a:xfrm>
              <a:custGeom>
                <a:rect b="b" l="l" r="r" t="t"/>
                <a:pathLst>
                  <a:path extrusionOk="0" h="18009" w="28277">
                    <a:moveTo>
                      <a:pt x="0" y="0"/>
                    </a:moveTo>
                    <a:lnTo>
                      <a:pt x="0" y="18008"/>
                    </a:lnTo>
                    <a:lnTo>
                      <a:pt x="28277" y="18008"/>
                    </a:lnTo>
                    <a:lnTo>
                      <a:pt x="28277"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411" name="Google Shape;411;g335727affe8_0_45"/>
              <p:cNvSpPr/>
              <p:nvPr/>
            </p:nvSpPr>
            <p:spPr>
              <a:xfrm>
                <a:off x="112075" y="251967"/>
                <a:ext cx="1023557" cy="437628"/>
              </a:xfrm>
              <a:custGeom>
                <a:rect b="b" l="l" r="r" t="t"/>
                <a:pathLst>
                  <a:path extrusionOk="0" h="12090" w="28277">
                    <a:moveTo>
                      <a:pt x="0" y="0"/>
                    </a:moveTo>
                    <a:lnTo>
                      <a:pt x="14140" y="12089"/>
                    </a:lnTo>
                    <a:lnTo>
                      <a:pt x="28277" y="0"/>
                    </a:ln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412" name="Google Shape;412;g335727affe8_0_45"/>
              <p:cNvSpPr/>
              <p:nvPr/>
            </p:nvSpPr>
            <p:spPr>
              <a:xfrm>
                <a:off x="245386" y="33233"/>
                <a:ext cx="756926" cy="656369"/>
              </a:xfrm>
              <a:custGeom>
                <a:rect b="b" l="l" r="r" t="t"/>
                <a:pathLst>
                  <a:path extrusionOk="0" h="18133" w="20911">
                    <a:moveTo>
                      <a:pt x="1" y="1"/>
                    </a:moveTo>
                    <a:lnTo>
                      <a:pt x="1" y="9194"/>
                    </a:lnTo>
                    <a:lnTo>
                      <a:pt x="10457" y="18132"/>
                    </a:lnTo>
                    <a:lnTo>
                      <a:pt x="20910" y="9194"/>
                    </a:lnTo>
                    <a:lnTo>
                      <a:pt x="20910" y="1"/>
                    </a:lnTo>
                    <a:close/>
                  </a:path>
                </a:pathLst>
              </a:custGeom>
              <a:solidFill>
                <a:schemeClr val="accent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413" name="Google Shape;413;g335727affe8_0_45"/>
              <p:cNvSpPr/>
              <p:nvPr/>
            </p:nvSpPr>
            <p:spPr>
              <a:xfrm>
                <a:off x="636561" y="450251"/>
                <a:ext cx="499055" cy="453591"/>
              </a:xfrm>
              <a:custGeom>
                <a:rect b="b" l="l" r="r" t="t"/>
                <a:pathLst>
                  <a:path extrusionOk="0" h="12531" w="13787">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414" name="Google Shape;414;g335727affe8_0_45"/>
              <p:cNvSpPr/>
              <p:nvPr/>
            </p:nvSpPr>
            <p:spPr>
              <a:xfrm>
                <a:off x="112075" y="450251"/>
                <a:ext cx="502566" cy="453627"/>
              </a:xfrm>
              <a:custGeom>
                <a:rect b="b" l="l" r="r" t="t"/>
                <a:pathLst>
                  <a:path extrusionOk="0" h="12532" w="13884">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415" name="Google Shape;415;g335727affe8_0_45"/>
              <p:cNvSpPr/>
              <p:nvPr/>
            </p:nvSpPr>
            <p:spPr>
              <a:xfrm>
                <a:off x="415763" y="175195"/>
                <a:ext cx="416199" cy="409502"/>
              </a:xfrm>
              <a:custGeom>
                <a:rect b="b" l="l" r="r" t="t"/>
                <a:pathLst>
                  <a:path extrusionOk="0" h="11313" w="11498">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416" name="Google Shape;416;g335727affe8_0_45"/>
              <p:cNvSpPr/>
              <p:nvPr/>
            </p:nvSpPr>
            <p:spPr>
              <a:xfrm>
                <a:off x="321797" y="410182"/>
                <a:ext cx="604100" cy="604028"/>
              </a:xfrm>
              <a:custGeom>
                <a:rect b="b" l="l" r="r" t="t"/>
                <a:pathLst>
                  <a:path extrusionOk="0" h="16687" w="16689">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417" name="Google Shape;417;g335727affe8_0_45"/>
              <p:cNvSpPr/>
              <p:nvPr/>
            </p:nvSpPr>
            <p:spPr>
              <a:xfrm>
                <a:off x="359875" y="448152"/>
                <a:ext cx="566057" cy="566165"/>
              </a:xfrm>
              <a:custGeom>
                <a:rect b="b" l="l" r="r" t="t"/>
                <a:pathLst>
                  <a:path extrusionOk="0" h="15641" w="15638">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418" name="Google Shape;418;g335727affe8_0_45"/>
              <p:cNvSpPr/>
              <p:nvPr/>
            </p:nvSpPr>
            <p:spPr>
              <a:xfrm>
                <a:off x="533184" y="552397"/>
                <a:ext cx="181313" cy="357125"/>
              </a:xfrm>
              <a:custGeom>
                <a:rect b="b" l="l" r="r" t="t"/>
                <a:pathLst>
                  <a:path extrusionOk="0" h="9866" w="5009">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sp>
          <p:nvSpPr>
            <p:cNvPr id="419" name="Google Shape;419;g335727affe8_0_45"/>
            <p:cNvSpPr/>
            <p:nvPr/>
          </p:nvSpPr>
          <p:spPr>
            <a:xfrm>
              <a:off x="264421" y="1615874"/>
              <a:ext cx="381821" cy="379767"/>
            </a:xfrm>
            <a:custGeom>
              <a:rect b="b" l="l" r="r" t="t"/>
              <a:pathLst>
                <a:path extrusionOk="0" h="5363" w="5392">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420" name="Google Shape;420;g335727affe8_0_45"/>
            <p:cNvSpPr/>
            <p:nvPr/>
          </p:nvSpPr>
          <p:spPr>
            <a:xfrm>
              <a:off x="1254225" y="202375"/>
              <a:ext cx="221431" cy="220298"/>
            </a:xfrm>
            <a:custGeom>
              <a:rect b="b" l="l" r="r" t="t"/>
              <a:pathLst>
                <a:path extrusionOk="0" h="3111" w="3127">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421" name="Google Shape;421;g335727affe8_0_45"/>
            <p:cNvSpPr/>
            <p:nvPr/>
          </p:nvSpPr>
          <p:spPr>
            <a:xfrm>
              <a:off x="76200" y="1428501"/>
              <a:ext cx="188220" cy="187370"/>
            </a:xfrm>
            <a:custGeom>
              <a:rect b="b" l="l" r="r" t="t"/>
              <a:pathLst>
                <a:path extrusionOk="0" h="2646" w="2658">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sp>
        <p:nvSpPr>
          <p:cNvPr id="422" name="Google Shape;422;g335727affe8_0_45"/>
          <p:cNvSpPr txBox="1"/>
          <p:nvPr/>
        </p:nvSpPr>
        <p:spPr>
          <a:xfrm>
            <a:off x="792175" y="1483425"/>
            <a:ext cx="7020000" cy="4842600"/>
          </a:xfrm>
          <a:prstGeom prst="rect">
            <a:avLst/>
          </a:prstGeom>
          <a:noFill/>
          <a:ln>
            <a:noFill/>
          </a:ln>
        </p:spPr>
        <p:txBody>
          <a:bodyPr anchorCtr="0" anchor="t" bIns="121900" lIns="120000" spcFirstLastPara="1" rIns="120000" wrap="square" tIns="121900">
            <a:noAutofit/>
          </a:bodyPr>
          <a:lstStyle/>
          <a:p>
            <a:pPr indent="0" lvl="0" marL="0" rtl="0" algn="l">
              <a:lnSpc>
                <a:spcPct val="115000"/>
              </a:lnSpc>
              <a:spcBef>
                <a:spcPts val="1200"/>
              </a:spcBef>
              <a:spcAft>
                <a:spcPts val="0"/>
              </a:spcAft>
              <a:buNone/>
            </a:pPr>
            <a:r>
              <a:t/>
            </a:r>
            <a:endParaRPr sz="1600">
              <a:latin typeface="Times New Roman"/>
              <a:ea typeface="Times New Roman"/>
              <a:cs typeface="Times New Roman"/>
              <a:sym typeface="Times New Roman"/>
            </a:endParaRPr>
          </a:p>
          <a:p>
            <a:pPr indent="-330200" lvl="0" marL="457200" rtl="0" algn="l">
              <a:lnSpc>
                <a:spcPct val="115000"/>
              </a:lnSpc>
              <a:spcBef>
                <a:spcPts val="1200"/>
              </a:spcBef>
              <a:spcAft>
                <a:spcPts val="0"/>
              </a:spcAft>
              <a:buSzPts val="1600"/>
              <a:buChar char="●"/>
            </a:pPr>
            <a:r>
              <a:rPr lang="en-US" sz="1600">
                <a:latin typeface="Times New Roman"/>
                <a:ea typeface="Times New Roman"/>
                <a:cs typeface="Times New Roman"/>
                <a:sym typeface="Times New Roman"/>
              </a:rPr>
              <a:t>Tách biệt rõ ràng:</a:t>
            </a:r>
            <a:endParaRPr sz="1600">
              <a:latin typeface="Times New Roman"/>
              <a:ea typeface="Times New Roman"/>
              <a:cs typeface="Times New Roman"/>
              <a:sym typeface="Times New Roman"/>
            </a:endParaRPr>
          </a:p>
          <a:p>
            <a:pPr indent="-330200" lvl="1" marL="914400" rtl="0" algn="l">
              <a:lnSpc>
                <a:spcPct val="115000"/>
              </a:lnSpc>
              <a:spcBef>
                <a:spcPts val="0"/>
              </a:spcBef>
              <a:spcAft>
                <a:spcPts val="0"/>
              </a:spcAft>
              <a:buSzPts val="1600"/>
              <a:buChar char="○"/>
            </a:pPr>
            <a:r>
              <a:rPr lang="en-US" sz="1600">
                <a:latin typeface="Times New Roman"/>
                <a:ea typeface="Times New Roman"/>
                <a:cs typeface="Times New Roman"/>
                <a:sym typeface="Times New Roman"/>
              </a:rPr>
              <a:t>Model: Quản lý dữ liệu (tính lương, nhân viên).</a:t>
            </a:r>
            <a:endParaRPr sz="1600">
              <a:latin typeface="Times New Roman"/>
              <a:ea typeface="Times New Roman"/>
              <a:cs typeface="Times New Roman"/>
              <a:sym typeface="Times New Roman"/>
            </a:endParaRPr>
          </a:p>
          <a:p>
            <a:pPr indent="-330200" lvl="1" marL="914400" rtl="0" algn="l">
              <a:lnSpc>
                <a:spcPct val="115000"/>
              </a:lnSpc>
              <a:spcBef>
                <a:spcPts val="0"/>
              </a:spcBef>
              <a:spcAft>
                <a:spcPts val="0"/>
              </a:spcAft>
              <a:buSzPts val="1600"/>
              <a:buChar char="○"/>
            </a:pPr>
            <a:r>
              <a:rPr lang="en-US" sz="1600">
                <a:latin typeface="Times New Roman"/>
                <a:ea typeface="Times New Roman"/>
                <a:cs typeface="Times New Roman"/>
                <a:sym typeface="Times New Roman"/>
              </a:rPr>
              <a:t>View: Hiển thị giao diện (bảng lương, danh sách).</a:t>
            </a:r>
            <a:endParaRPr sz="1600">
              <a:latin typeface="Times New Roman"/>
              <a:ea typeface="Times New Roman"/>
              <a:cs typeface="Times New Roman"/>
              <a:sym typeface="Times New Roman"/>
            </a:endParaRPr>
          </a:p>
          <a:p>
            <a:pPr indent="-330200" lvl="1" marL="914400" rtl="0" algn="l">
              <a:lnSpc>
                <a:spcPct val="115000"/>
              </a:lnSpc>
              <a:spcBef>
                <a:spcPts val="0"/>
              </a:spcBef>
              <a:spcAft>
                <a:spcPts val="0"/>
              </a:spcAft>
              <a:buSzPts val="1600"/>
              <a:buChar char="○"/>
            </a:pPr>
            <a:r>
              <a:rPr lang="en-US" sz="1600">
                <a:latin typeface="Times New Roman"/>
                <a:ea typeface="Times New Roman"/>
                <a:cs typeface="Times New Roman"/>
                <a:sym typeface="Times New Roman"/>
              </a:rPr>
              <a:t>Controller: Điều hướng giữa Model và View.</a:t>
            </a:r>
            <a:endParaRPr sz="1600">
              <a:latin typeface="Times New Roman"/>
              <a:ea typeface="Times New Roman"/>
              <a:cs typeface="Times New Roman"/>
              <a:sym typeface="Times New Roman"/>
            </a:endParaRPr>
          </a:p>
          <a:p>
            <a:pPr indent="-330200" lvl="1" marL="914400" rtl="0" algn="l">
              <a:lnSpc>
                <a:spcPct val="115000"/>
              </a:lnSpc>
              <a:spcBef>
                <a:spcPts val="0"/>
              </a:spcBef>
              <a:spcAft>
                <a:spcPts val="0"/>
              </a:spcAft>
              <a:buSzPts val="1600"/>
              <a:buChar char="○"/>
            </a:pPr>
            <a:r>
              <a:rPr lang="en-US" sz="1600">
                <a:latin typeface="Times New Roman"/>
                <a:ea typeface="Times New Roman"/>
                <a:cs typeface="Times New Roman"/>
                <a:sym typeface="Times New Roman"/>
              </a:rPr>
              <a:t>Lợi ích: Dễ thay đổi giao diện hoặc logic mà không ảnh hưởng toàn hệ thống.</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Char char="●"/>
            </a:pPr>
            <a:r>
              <a:rPr lang="en-US" sz="1600">
                <a:latin typeface="Times New Roman"/>
                <a:ea typeface="Times New Roman"/>
                <a:cs typeface="Times New Roman"/>
                <a:sym typeface="Times New Roman"/>
              </a:rPr>
              <a:t>Dễ bảo trì, mở rộng:</a:t>
            </a:r>
            <a:endParaRPr sz="1600">
              <a:latin typeface="Times New Roman"/>
              <a:ea typeface="Times New Roman"/>
              <a:cs typeface="Times New Roman"/>
              <a:sym typeface="Times New Roman"/>
            </a:endParaRPr>
          </a:p>
          <a:p>
            <a:pPr indent="-330200" lvl="1" marL="914400" rtl="0" algn="l">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Nâng cấp dễ dàng khi thêm tính năng (chấm công, KPI…).</a:t>
            </a:r>
            <a:endParaRPr sz="1600">
              <a:latin typeface="Times New Roman"/>
              <a:ea typeface="Times New Roman"/>
              <a:cs typeface="Times New Roman"/>
              <a:sym typeface="Times New Roman"/>
            </a:endParaRPr>
          </a:p>
          <a:p>
            <a:pPr indent="-330200" lvl="1" marL="914400" rtl="0" algn="l">
              <a:lnSpc>
                <a:spcPct val="115000"/>
              </a:lnSpc>
              <a:spcBef>
                <a:spcPts val="0"/>
              </a:spcBef>
              <a:spcAft>
                <a:spcPts val="0"/>
              </a:spcAft>
              <a:buSzPts val="1600"/>
              <a:buChar char="○"/>
            </a:pPr>
            <a:r>
              <a:rPr lang="en-US" sz="1600">
                <a:latin typeface="Times New Roman"/>
                <a:ea typeface="Times New Roman"/>
                <a:cs typeface="Times New Roman"/>
                <a:sym typeface="Times New Roman"/>
              </a:rPr>
              <a:t>Lợi ích: Tiết kiệm thời gian, công sức khi sửa lỗi, nâng cấp.</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Char char="●"/>
            </a:pPr>
            <a:r>
              <a:rPr lang="en-US" sz="1600">
                <a:latin typeface="Times New Roman"/>
                <a:ea typeface="Times New Roman"/>
                <a:cs typeface="Times New Roman"/>
                <a:sym typeface="Times New Roman"/>
              </a:rPr>
              <a:t>Tăng bảo mật:</a:t>
            </a:r>
            <a:endParaRPr sz="1600">
              <a:latin typeface="Times New Roman"/>
              <a:ea typeface="Times New Roman"/>
              <a:cs typeface="Times New Roman"/>
              <a:sym typeface="Times New Roman"/>
            </a:endParaRPr>
          </a:p>
          <a:p>
            <a:pPr indent="-330200" lvl="1" marL="914400" rtl="0" algn="l">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Model kiểm soát dữ liệu, tránh SQL Injection, XSS.</a:t>
            </a:r>
            <a:endParaRPr sz="1600">
              <a:latin typeface="Times New Roman"/>
              <a:ea typeface="Times New Roman"/>
              <a:cs typeface="Times New Roman"/>
              <a:sym typeface="Times New Roman"/>
            </a:endParaRPr>
          </a:p>
          <a:p>
            <a:pPr indent="-330200" lvl="1" marL="914400" rtl="0" algn="l">
              <a:lnSpc>
                <a:spcPct val="115000"/>
              </a:lnSpc>
              <a:spcBef>
                <a:spcPts val="0"/>
              </a:spcBef>
              <a:spcAft>
                <a:spcPts val="0"/>
              </a:spcAft>
              <a:buSzPts val="1600"/>
              <a:buChar char="○"/>
            </a:pPr>
            <a:r>
              <a:rPr lang="en-US" sz="1600">
                <a:latin typeface="Times New Roman"/>
                <a:ea typeface="Times New Roman"/>
                <a:cs typeface="Times New Roman"/>
                <a:sym typeface="Times New Roman"/>
              </a:rPr>
              <a:t>Lợi ích: Tăng bảo mật, tối ưu hiệu suất.</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Char char="●"/>
            </a:pPr>
            <a:r>
              <a:rPr lang="en-US" sz="1600">
                <a:latin typeface="Times New Roman"/>
                <a:ea typeface="Times New Roman"/>
                <a:cs typeface="Times New Roman"/>
                <a:sym typeface="Times New Roman"/>
              </a:rPr>
              <a:t>Dễ tích hợp công nghệ mới:</a:t>
            </a:r>
            <a:endParaRPr sz="1600">
              <a:latin typeface="Times New Roman"/>
              <a:ea typeface="Times New Roman"/>
              <a:cs typeface="Times New Roman"/>
              <a:sym typeface="Times New Roman"/>
            </a:endParaRPr>
          </a:p>
          <a:p>
            <a:pPr indent="-330200" lvl="1" marL="914400" rtl="0" algn="l">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Tách biệt dữ liệu giúp dễ kết nối API với mobile/web app.</a:t>
            </a:r>
            <a:endParaRPr sz="1600">
              <a:latin typeface="Times New Roman"/>
              <a:ea typeface="Times New Roman"/>
              <a:cs typeface="Times New Roman"/>
              <a:sym typeface="Times New Roman"/>
            </a:endParaRPr>
          </a:p>
          <a:p>
            <a:pPr indent="-330200" lvl="1" marL="914400" rtl="0" algn="l">
              <a:lnSpc>
                <a:spcPct val="115000"/>
              </a:lnSpc>
              <a:spcBef>
                <a:spcPts val="0"/>
              </a:spcBef>
              <a:spcAft>
                <a:spcPts val="0"/>
              </a:spcAft>
              <a:buSzPts val="1600"/>
              <a:buChar char="○"/>
            </a:pPr>
            <a:r>
              <a:rPr lang="en-US" sz="1600">
                <a:latin typeface="Times New Roman"/>
                <a:ea typeface="Times New Roman"/>
                <a:cs typeface="Times New Roman"/>
                <a:sym typeface="Times New Roman"/>
              </a:rPr>
              <a:t>Lợi ích: Linh hoạt mở rộng hệ thống.</a:t>
            </a:r>
            <a:endParaRPr sz="1600">
              <a:latin typeface="Times New Roman"/>
              <a:ea typeface="Times New Roman"/>
              <a:cs typeface="Times New Roman"/>
              <a:sym typeface="Times New Roman"/>
            </a:endParaRPr>
          </a:p>
          <a:p>
            <a:pPr indent="0" lvl="0" marL="0" marR="0" rtl="0" algn="l">
              <a:lnSpc>
                <a:spcPct val="100000"/>
              </a:lnSpc>
              <a:spcBef>
                <a:spcPts val="2400"/>
              </a:spcBef>
              <a:spcAft>
                <a:spcPts val="0"/>
              </a:spcAft>
              <a:buClr>
                <a:schemeClr val="dk1"/>
              </a:buClr>
              <a:buSzPts val="1400"/>
              <a:buFont typeface="Montserrat Medium"/>
              <a:buNone/>
            </a:pPr>
            <a:r>
              <a:t/>
            </a:r>
            <a:endParaRPr sz="2400">
              <a:latin typeface="Times New Roman"/>
              <a:ea typeface="Times New Roman"/>
              <a:cs typeface="Times New Roman"/>
              <a:sym typeface="Times New Roman"/>
            </a:endParaRPr>
          </a:p>
        </p:txBody>
      </p:sp>
      <p:pic>
        <p:nvPicPr>
          <p:cNvPr id="423" name="Google Shape;423;g335727affe8_0_45"/>
          <p:cNvPicPr preferRelativeResize="0"/>
          <p:nvPr/>
        </p:nvPicPr>
        <p:blipFill rotWithShape="1">
          <a:blip r:embed="rId3">
            <a:alphaModFix/>
          </a:blip>
          <a:srcRect b="0" l="0" r="0" t="0"/>
          <a:stretch/>
        </p:blipFill>
        <p:spPr>
          <a:xfrm>
            <a:off x="7899816" y="2458387"/>
            <a:ext cx="4110634" cy="3492707"/>
          </a:xfrm>
          <a:prstGeom prst="rect">
            <a:avLst/>
          </a:prstGeom>
          <a:noFill/>
          <a:ln>
            <a:noFill/>
          </a:ln>
        </p:spPr>
      </p:pic>
      <p:sp>
        <p:nvSpPr>
          <p:cNvPr id="424" name="Google Shape;424;g335727affe8_0_45"/>
          <p:cNvSpPr txBox="1"/>
          <p:nvPr/>
        </p:nvSpPr>
        <p:spPr>
          <a:xfrm>
            <a:off x="2233900" y="990825"/>
            <a:ext cx="4583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latin typeface="Times New Roman"/>
                <a:ea typeface="Times New Roman"/>
                <a:cs typeface="Times New Roman"/>
                <a:sym typeface="Times New Roman"/>
              </a:rPr>
              <a:t>2. Lý do chọn mô hình MVC </a:t>
            </a:r>
            <a:endParaRPr sz="220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g338b77ebbbc_0_55"/>
          <p:cNvSpPr txBox="1"/>
          <p:nvPr/>
        </p:nvSpPr>
        <p:spPr>
          <a:xfrm>
            <a:off x="159225" y="433399"/>
            <a:ext cx="11873700" cy="693300"/>
          </a:xfrm>
          <a:prstGeom prst="rect">
            <a:avLst/>
          </a:prstGeom>
          <a:noFill/>
          <a:ln>
            <a:noFill/>
          </a:ln>
        </p:spPr>
        <p:txBody>
          <a:bodyPr anchorCtr="0" anchor="t" bIns="121900" lIns="120000" spcFirstLastPara="1" rIns="120000" wrap="square" tIns="121900">
            <a:noAutofit/>
          </a:bodyPr>
          <a:lstStyle/>
          <a:p>
            <a:pPr indent="0" lvl="0" marL="0" rtl="0" algn="ctr">
              <a:spcBef>
                <a:spcPts val="0"/>
              </a:spcBef>
              <a:spcAft>
                <a:spcPts val="0"/>
              </a:spcAft>
              <a:buNone/>
            </a:pPr>
            <a:r>
              <a:rPr lang="en-US" sz="3200">
                <a:solidFill>
                  <a:srgbClr val="005D77"/>
                </a:solidFill>
                <a:latin typeface="Montserrat Black"/>
                <a:ea typeface="Montserrat Black"/>
                <a:cs typeface="Montserrat Black"/>
                <a:sym typeface="Montserrat Black"/>
              </a:rPr>
              <a:t>VI. Các mức độ kiểm thử </a:t>
            </a:r>
            <a:endParaRPr sz="3200">
              <a:solidFill>
                <a:srgbClr val="005D77"/>
              </a:solidFill>
              <a:latin typeface="Montserrat Black"/>
              <a:ea typeface="Montserrat Black"/>
              <a:cs typeface="Montserrat Black"/>
              <a:sym typeface="Montserrat Black"/>
            </a:endParaRPr>
          </a:p>
          <a:p>
            <a:pPr indent="0" lvl="0" marL="0" rtl="0" algn="ctr">
              <a:spcBef>
                <a:spcPts val="0"/>
              </a:spcBef>
              <a:spcAft>
                <a:spcPts val="0"/>
              </a:spcAft>
              <a:buNone/>
            </a:pPr>
            <a:r>
              <a:t/>
            </a:r>
            <a:endParaRPr sz="3200">
              <a:solidFill>
                <a:srgbClr val="005D77"/>
              </a:solidFill>
              <a:latin typeface="Montserrat Black"/>
              <a:ea typeface="Montserrat Black"/>
              <a:cs typeface="Montserrat Black"/>
              <a:sym typeface="Montserrat Black"/>
            </a:endParaRPr>
          </a:p>
        </p:txBody>
      </p:sp>
      <p:sp>
        <p:nvSpPr>
          <p:cNvPr id="853" name="Google Shape;853;g338b77ebbbc_0_55"/>
          <p:cNvSpPr txBox="1"/>
          <p:nvPr/>
        </p:nvSpPr>
        <p:spPr>
          <a:xfrm>
            <a:off x="875175" y="1273525"/>
            <a:ext cx="917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Times New Roman"/>
                <a:ea typeface="Times New Roman"/>
                <a:cs typeface="Times New Roman"/>
                <a:sym typeface="Times New Roman"/>
              </a:rPr>
              <a:t>Báo cáo kiểm thử</a:t>
            </a:r>
            <a:endParaRPr sz="2500">
              <a:latin typeface="Times New Roman"/>
              <a:ea typeface="Times New Roman"/>
              <a:cs typeface="Times New Roman"/>
              <a:sym typeface="Times New Roman"/>
            </a:endParaRPr>
          </a:p>
        </p:txBody>
      </p:sp>
      <p:sp>
        <p:nvSpPr>
          <p:cNvPr id="854" name="Google Shape;854;g338b77ebbbc_0_55"/>
          <p:cNvSpPr txBox="1"/>
          <p:nvPr/>
        </p:nvSpPr>
        <p:spPr>
          <a:xfrm>
            <a:off x="1238175" y="2006850"/>
            <a:ext cx="4993500" cy="38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367">
              <a:solidFill>
                <a:srgbClr val="1B1B1B"/>
              </a:solidFill>
              <a:latin typeface="Times New Roman"/>
              <a:ea typeface="Times New Roman"/>
              <a:cs typeface="Times New Roman"/>
              <a:sym typeface="Times New Roman"/>
            </a:endParaRPr>
          </a:p>
        </p:txBody>
      </p:sp>
      <p:pic>
        <p:nvPicPr>
          <p:cNvPr id="855" name="Google Shape;855;g338b77ebbbc_0_55"/>
          <p:cNvPicPr preferRelativeResize="0"/>
          <p:nvPr/>
        </p:nvPicPr>
        <p:blipFill>
          <a:blip r:embed="rId3">
            <a:alphaModFix/>
          </a:blip>
          <a:stretch>
            <a:fillRect/>
          </a:stretch>
        </p:blipFill>
        <p:spPr>
          <a:xfrm>
            <a:off x="1627100" y="2235450"/>
            <a:ext cx="9093775" cy="3518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grpSp>
        <p:nvGrpSpPr>
          <p:cNvPr id="860" name="Google Shape;860;p31"/>
          <p:cNvGrpSpPr/>
          <p:nvPr/>
        </p:nvGrpSpPr>
        <p:grpSpPr>
          <a:xfrm>
            <a:off x="-192881" y="-1091755"/>
            <a:ext cx="1865955" cy="2559240"/>
            <a:chOff x="76190" y="76211"/>
            <a:chExt cx="1399466" cy="1919430"/>
          </a:xfrm>
        </p:grpSpPr>
        <p:sp>
          <p:nvSpPr>
            <p:cNvPr id="861" name="Google Shape;861;p31"/>
            <p:cNvSpPr/>
            <p:nvPr/>
          </p:nvSpPr>
          <p:spPr>
            <a:xfrm>
              <a:off x="76190" y="76211"/>
              <a:ext cx="692971" cy="693467"/>
            </a:xfrm>
            <a:custGeom>
              <a:rect b="b" l="l" r="r" t="t"/>
              <a:pathLst>
                <a:path extrusionOk="0" h="9793" w="9786">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nvGrpSpPr>
            <p:cNvPr id="862" name="Google Shape;862;p31"/>
            <p:cNvGrpSpPr/>
            <p:nvPr/>
          </p:nvGrpSpPr>
          <p:grpSpPr>
            <a:xfrm>
              <a:off x="228600" y="228600"/>
              <a:ext cx="1023557" cy="1199891"/>
              <a:chOff x="112075" y="-185574"/>
              <a:chExt cx="1023557" cy="1199891"/>
            </a:xfrm>
          </p:grpSpPr>
          <p:sp>
            <p:nvSpPr>
              <p:cNvPr id="863" name="Google Shape;863;p31"/>
              <p:cNvSpPr/>
              <p:nvPr/>
            </p:nvSpPr>
            <p:spPr>
              <a:xfrm>
                <a:off x="112075" y="-185574"/>
                <a:ext cx="1023557" cy="437592"/>
              </a:xfrm>
              <a:custGeom>
                <a:rect b="b" l="l" r="r" t="t"/>
                <a:pathLst>
                  <a:path extrusionOk="0" h="12089" w="28277">
                    <a:moveTo>
                      <a:pt x="14140" y="1"/>
                    </a:moveTo>
                    <a:lnTo>
                      <a:pt x="0" y="12088"/>
                    </a:lnTo>
                    <a:lnTo>
                      <a:pt x="28277" y="12088"/>
                    </a:lnTo>
                    <a:lnTo>
                      <a:pt x="14140"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864" name="Google Shape;864;p31"/>
              <p:cNvSpPr/>
              <p:nvPr/>
            </p:nvSpPr>
            <p:spPr>
              <a:xfrm>
                <a:off x="112075" y="251967"/>
                <a:ext cx="1023557" cy="651881"/>
              </a:xfrm>
              <a:custGeom>
                <a:rect b="b" l="l" r="r" t="t"/>
                <a:pathLst>
                  <a:path extrusionOk="0" h="18009" w="28277">
                    <a:moveTo>
                      <a:pt x="0" y="0"/>
                    </a:moveTo>
                    <a:lnTo>
                      <a:pt x="0" y="18008"/>
                    </a:lnTo>
                    <a:lnTo>
                      <a:pt x="28277" y="18008"/>
                    </a:lnTo>
                    <a:lnTo>
                      <a:pt x="28277"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865" name="Google Shape;865;p31"/>
              <p:cNvSpPr/>
              <p:nvPr/>
            </p:nvSpPr>
            <p:spPr>
              <a:xfrm>
                <a:off x="112075" y="251967"/>
                <a:ext cx="1023557" cy="437628"/>
              </a:xfrm>
              <a:custGeom>
                <a:rect b="b" l="l" r="r" t="t"/>
                <a:pathLst>
                  <a:path extrusionOk="0" h="12090" w="28277">
                    <a:moveTo>
                      <a:pt x="0" y="0"/>
                    </a:moveTo>
                    <a:lnTo>
                      <a:pt x="14140" y="12089"/>
                    </a:lnTo>
                    <a:lnTo>
                      <a:pt x="28277" y="0"/>
                    </a:ln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866" name="Google Shape;866;p31"/>
              <p:cNvSpPr/>
              <p:nvPr/>
            </p:nvSpPr>
            <p:spPr>
              <a:xfrm>
                <a:off x="245386" y="33233"/>
                <a:ext cx="756926" cy="656369"/>
              </a:xfrm>
              <a:custGeom>
                <a:rect b="b" l="l" r="r" t="t"/>
                <a:pathLst>
                  <a:path extrusionOk="0" h="18133" w="20911">
                    <a:moveTo>
                      <a:pt x="1" y="1"/>
                    </a:moveTo>
                    <a:lnTo>
                      <a:pt x="1" y="9194"/>
                    </a:lnTo>
                    <a:lnTo>
                      <a:pt x="10457" y="18132"/>
                    </a:lnTo>
                    <a:lnTo>
                      <a:pt x="20910" y="9194"/>
                    </a:lnTo>
                    <a:lnTo>
                      <a:pt x="20910" y="1"/>
                    </a:lnTo>
                    <a:close/>
                  </a:path>
                </a:pathLst>
              </a:custGeom>
              <a:solidFill>
                <a:schemeClr val="accent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867" name="Google Shape;867;p31"/>
              <p:cNvSpPr/>
              <p:nvPr/>
            </p:nvSpPr>
            <p:spPr>
              <a:xfrm>
                <a:off x="636561" y="450251"/>
                <a:ext cx="499055" cy="453591"/>
              </a:xfrm>
              <a:custGeom>
                <a:rect b="b" l="l" r="r" t="t"/>
                <a:pathLst>
                  <a:path extrusionOk="0" h="12531" w="13787">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868" name="Google Shape;868;p31"/>
              <p:cNvSpPr/>
              <p:nvPr/>
            </p:nvSpPr>
            <p:spPr>
              <a:xfrm>
                <a:off x="112075" y="450251"/>
                <a:ext cx="502566" cy="453627"/>
              </a:xfrm>
              <a:custGeom>
                <a:rect b="b" l="l" r="r" t="t"/>
                <a:pathLst>
                  <a:path extrusionOk="0" h="12532" w="13884">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869" name="Google Shape;869;p31"/>
              <p:cNvSpPr/>
              <p:nvPr/>
            </p:nvSpPr>
            <p:spPr>
              <a:xfrm>
                <a:off x="415763" y="175195"/>
                <a:ext cx="416199" cy="409502"/>
              </a:xfrm>
              <a:custGeom>
                <a:rect b="b" l="l" r="r" t="t"/>
                <a:pathLst>
                  <a:path extrusionOk="0" h="11313" w="11498">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870" name="Google Shape;870;p31"/>
              <p:cNvSpPr/>
              <p:nvPr/>
            </p:nvSpPr>
            <p:spPr>
              <a:xfrm>
                <a:off x="321797" y="410182"/>
                <a:ext cx="604100" cy="604028"/>
              </a:xfrm>
              <a:custGeom>
                <a:rect b="b" l="l" r="r" t="t"/>
                <a:pathLst>
                  <a:path extrusionOk="0" h="16687" w="16689">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871" name="Google Shape;871;p31"/>
              <p:cNvSpPr/>
              <p:nvPr/>
            </p:nvSpPr>
            <p:spPr>
              <a:xfrm>
                <a:off x="359875" y="448152"/>
                <a:ext cx="566057" cy="566165"/>
              </a:xfrm>
              <a:custGeom>
                <a:rect b="b" l="l" r="r" t="t"/>
                <a:pathLst>
                  <a:path extrusionOk="0" h="15641" w="15638">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872" name="Google Shape;872;p31"/>
              <p:cNvSpPr/>
              <p:nvPr/>
            </p:nvSpPr>
            <p:spPr>
              <a:xfrm>
                <a:off x="533184" y="552397"/>
                <a:ext cx="181313" cy="357125"/>
              </a:xfrm>
              <a:custGeom>
                <a:rect b="b" l="l" r="r" t="t"/>
                <a:pathLst>
                  <a:path extrusionOk="0" h="9866" w="5009">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sp>
          <p:nvSpPr>
            <p:cNvPr id="873" name="Google Shape;873;p31"/>
            <p:cNvSpPr/>
            <p:nvPr/>
          </p:nvSpPr>
          <p:spPr>
            <a:xfrm>
              <a:off x="264421" y="1615874"/>
              <a:ext cx="381821" cy="379767"/>
            </a:xfrm>
            <a:custGeom>
              <a:rect b="b" l="l" r="r" t="t"/>
              <a:pathLst>
                <a:path extrusionOk="0" h="5363" w="5392">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874" name="Google Shape;874;p31"/>
            <p:cNvSpPr/>
            <p:nvPr/>
          </p:nvSpPr>
          <p:spPr>
            <a:xfrm>
              <a:off x="1254225" y="202375"/>
              <a:ext cx="221431" cy="220298"/>
            </a:xfrm>
            <a:custGeom>
              <a:rect b="b" l="l" r="r" t="t"/>
              <a:pathLst>
                <a:path extrusionOk="0" h="3111" w="3127">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875" name="Google Shape;875;p31"/>
            <p:cNvSpPr/>
            <p:nvPr/>
          </p:nvSpPr>
          <p:spPr>
            <a:xfrm>
              <a:off x="76200" y="1428501"/>
              <a:ext cx="188220" cy="187370"/>
            </a:xfrm>
            <a:custGeom>
              <a:rect b="b" l="l" r="r" t="t"/>
              <a:pathLst>
                <a:path extrusionOk="0" h="2646" w="2658">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sp>
        <p:nvSpPr>
          <p:cNvPr id="876" name="Google Shape;876;p31"/>
          <p:cNvSpPr txBox="1"/>
          <p:nvPr/>
        </p:nvSpPr>
        <p:spPr>
          <a:xfrm>
            <a:off x="567189" y="1009845"/>
            <a:ext cx="7578621" cy="492400"/>
          </a:xfrm>
          <a:prstGeom prst="rect">
            <a:avLst/>
          </a:prstGeom>
          <a:noFill/>
          <a:ln>
            <a:noFill/>
          </a:ln>
        </p:spPr>
        <p:txBody>
          <a:bodyPr anchorCtr="0" anchor="t" bIns="121900" lIns="120000" spcFirstLastPara="1" rIns="120000" wrap="square" tIns="121900">
            <a:noAutofit/>
          </a:bodyPr>
          <a:lstStyle/>
          <a:p>
            <a:pPr indent="0" lvl="0" marL="0" marR="0" rtl="0" algn="l">
              <a:spcBef>
                <a:spcPts val="0"/>
              </a:spcBef>
              <a:spcAft>
                <a:spcPts val="0"/>
              </a:spcAft>
              <a:buNone/>
            </a:pPr>
            <a:r>
              <a:rPr b="1" lang="en-US" sz="2000">
                <a:solidFill>
                  <a:schemeClr val="dk1"/>
                </a:solidFill>
                <a:latin typeface="Montserrat"/>
                <a:ea typeface="Montserrat"/>
                <a:cs typeface="Montserrat"/>
                <a:sym typeface="Montserrat"/>
              </a:rPr>
              <a:t>Tài liệu tham khảo: </a:t>
            </a:r>
            <a:endParaRPr b="1" sz="2000">
              <a:solidFill>
                <a:schemeClr val="dk1"/>
              </a:solidFill>
              <a:latin typeface="Montserrat"/>
              <a:ea typeface="Montserrat"/>
              <a:cs typeface="Montserrat"/>
              <a:sym typeface="Montserrat"/>
            </a:endParaRPr>
          </a:p>
        </p:txBody>
      </p:sp>
      <p:sp>
        <p:nvSpPr>
          <p:cNvPr id="877" name="Google Shape;877;p31"/>
          <p:cNvSpPr txBox="1"/>
          <p:nvPr/>
        </p:nvSpPr>
        <p:spPr>
          <a:xfrm>
            <a:off x="609600" y="1905000"/>
            <a:ext cx="11170800" cy="190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000">
                <a:latin typeface="Times New Roman"/>
                <a:ea typeface="Times New Roman"/>
                <a:cs typeface="Times New Roman"/>
                <a:sym typeface="Times New Roman"/>
              </a:rPr>
              <a:t>1.ISO/IEC/IEEE 29119-1:2022(en) Software and systems engineering — Software testing — Part 1: General concepts</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000">
                <a:latin typeface="Times New Roman"/>
                <a:ea typeface="Times New Roman"/>
                <a:cs typeface="Times New Roman"/>
                <a:sym typeface="Times New Roman"/>
              </a:rPr>
              <a:t>2.</a:t>
            </a:r>
            <a:r>
              <a:rPr lang="en-US">
                <a:latin typeface="Times New Roman"/>
                <a:ea typeface="Times New Roman"/>
                <a:cs typeface="Times New Roman"/>
                <a:sym typeface="Times New Roman"/>
              </a:rPr>
              <a:t>I</a:t>
            </a:r>
            <a:r>
              <a:rPr lang="en-US" sz="2000">
                <a:latin typeface="Times New Roman"/>
                <a:ea typeface="Times New Roman"/>
                <a:cs typeface="Times New Roman"/>
                <a:sym typeface="Times New Roman"/>
              </a:rPr>
              <a:t>SO/IEC/IEEE 29119-3:2013 - Software and systems engineering — Software testing — Part 3: Test documentation</a:t>
            </a:r>
            <a:endParaRPr sz="2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32"/>
          <p:cNvSpPr txBox="1"/>
          <p:nvPr>
            <p:ph type="title"/>
          </p:nvPr>
        </p:nvSpPr>
        <p:spPr>
          <a:xfrm>
            <a:off x="2390400" y="1623000"/>
            <a:ext cx="7411200" cy="3612000"/>
          </a:xfrm>
          <a:prstGeom prst="rect">
            <a:avLst/>
          </a:prstGeom>
          <a:noFill/>
          <a:ln>
            <a:noFill/>
          </a:ln>
        </p:spPr>
        <p:txBody>
          <a:bodyPr anchorCtr="0" anchor="ctr" bIns="121900" lIns="120000" spcFirstLastPara="1" rIns="120000" wrap="square" tIns="121900">
            <a:noAutofit/>
          </a:bodyPr>
          <a:lstStyle/>
          <a:p>
            <a:pPr indent="0" lvl="0" marL="0" rtl="0" algn="ctr">
              <a:lnSpc>
                <a:spcPct val="100000"/>
              </a:lnSpc>
              <a:spcBef>
                <a:spcPts val="0"/>
              </a:spcBef>
              <a:spcAft>
                <a:spcPts val="0"/>
              </a:spcAft>
              <a:buSzPts val="8200"/>
              <a:buNone/>
            </a:pPr>
            <a:r>
              <a:rPr lang="en-US"/>
              <a:t>Thanks</a:t>
            </a:r>
            <a:endParaRPr/>
          </a:p>
        </p:txBody>
      </p:sp>
      <p:grpSp>
        <p:nvGrpSpPr>
          <p:cNvPr id="883" name="Google Shape;883;p32"/>
          <p:cNvGrpSpPr/>
          <p:nvPr/>
        </p:nvGrpSpPr>
        <p:grpSpPr>
          <a:xfrm>
            <a:off x="-406399" y="4403848"/>
            <a:ext cx="3368013" cy="2860560"/>
            <a:chOff x="-304800" y="3302886"/>
            <a:chExt cx="2526010" cy="2145420"/>
          </a:xfrm>
        </p:grpSpPr>
        <p:sp>
          <p:nvSpPr>
            <p:cNvPr id="884" name="Google Shape;884;p32"/>
            <p:cNvSpPr/>
            <p:nvPr/>
          </p:nvSpPr>
          <p:spPr>
            <a:xfrm flipH="1">
              <a:off x="-304800" y="4424570"/>
              <a:ext cx="1023524" cy="1023736"/>
            </a:xfrm>
            <a:custGeom>
              <a:rect b="b" l="l" r="r" t="t"/>
              <a:pathLst>
                <a:path extrusionOk="0" h="14457" w="14454">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885" name="Google Shape;885;p32"/>
            <p:cNvSpPr/>
            <p:nvPr/>
          </p:nvSpPr>
          <p:spPr>
            <a:xfrm flipH="1">
              <a:off x="297617" y="3302886"/>
              <a:ext cx="381821" cy="379767"/>
            </a:xfrm>
            <a:custGeom>
              <a:rect b="b" l="l" r="r" t="t"/>
              <a:pathLst>
                <a:path extrusionOk="0" h="5363" w="5392">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886" name="Google Shape;886;p32"/>
            <p:cNvSpPr/>
            <p:nvPr/>
          </p:nvSpPr>
          <p:spPr>
            <a:xfrm flipH="1">
              <a:off x="76203" y="3682662"/>
              <a:ext cx="221431" cy="220298"/>
            </a:xfrm>
            <a:custGeom>
              <a:rect b="b" l="l" r="r" t="t"/>
              <a:pathLst>
                <a:path extrusionOk="0" h="3111" w="3127">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887" name="Google Shape;887;p32"/>
            <p:cNvSpPr/>
            <p:nvPr/>
          </p:nvSpPr>
          <p:spPr>
            <a:xfrm flipH="1">
              <a:off x="2032990" y="4803737"/>
              <a:ext cx="188220" cy="187370"/>
            </a:xfrm>
            <a:custGeom>
              <a:rect b="b" l="l" r="r" t="t"/>
              <a:pathLst>
                <a:path extrusionOk="0" h="2646" w="2658">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nvGrpSpPr>
            <p:cNvPr id="888" name="Google Shape;888;p32"/>
            <p:cNvGrpSpPr/>
            <p:nvPr/>
          </p:nvGrpSpPr>
          <p:grpSpPr>
            <a:xfrm>
              <a:off x="152389" y="3544991"/>
              <a:ext cx="1804419" cy="1446115"/>
              <a:chOff x="1000664" y="3512341"/>
              <a:chExt cx="1804419" cy="1446115"/>
            </a:xfrm>
          </p:grpSpPr>
          <p:sp>
            <p:nvSpPr>
              <p:cNvPr id="889" name="Google Shape;889;p32"/>
              <p:cNvSpPr/>
              <p:nvPr/>
            </p:nvSpPr>
            <p:spPr>
              <a:xfrm>
                <a:off x="1094142" y="3946510"/>
                <a:ext cx="1617416" cy="987006"/>
              </a:xfrm>
              <a:custGeom>
                <a:rect b="b" l="l" r="r" t="t"/>
                <a:pathLst>
                  <a:path extrusionOk="0" h="16895" w="27686">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890" name="Google Shape;890;p32"/>
              <p:cNvSpPr/>
              <p:nvPr/>
            </p:nvSpPr>
            <p:spPr>
              <a:xfrm>
                <a:off x="1147049" y="4000759"/>
                <a:ext cx="1511793" cy="771553"/>
              </a:xfrm>
              <a:custGeom>
                <a:rect b="b" l="l" r="r" t="t"/>
                <a:pathLst>
                  <a:path extrusionOk="0" h="13207" w="25878">
                    <a:moveTo>
                      <a:pt x="1" y="1"/>
                    </a:moveTo>
                    <a:lnTo>
                      <a:pt x="1" y="13206"/>
                    </a:lnTo>
                    <a:lnTo>
                      <a:pt x="25877" y="13206"/>
                    </a:lnTo>
                    <a:lnTo>
                      <a:pt x="25877" y="1"/>
                    </a:lnTo>
                    <a:close/>
                  </a:path>
                </a:pathLst>
              </a:custGeom>
              <a:solidFill>
                <a:schemeClr val="accen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891" name="Google Shape;891;p32"/>
              <p:cNvSpPr/>
              <p:nvPr/>
            </p:nvSpPr>
            <p:spPr>
              <a:xfrm>
                <a:off x="1000664" y="4832386"/>
                <a:ext cx="1804419" cy="126070"/>
              </a:xfrm>
              <a:custGeom>
                <a:rect b="b" l="l" r="r" t="t"/>
                <a:pathLst>
                  <a:path extrusionOk="0" h="2158" w="30887">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892" name="Google Shape;892;p32"/>
              <p:cNvSpPr/>
              <p:nvPr/>
            </p:nvSpPr>
            <p:spPr>
              <a:xfrm>
                <a:off x="1724288" y="4832971"/>
                <a:ext cx="358115" cy="41128"/>
              </a:xfrm>
              <a:custGeom>
                <a:rect b="b" l="l" r="r" t="t"/>
                <a:pathLst>
                  <a:path extrusionOk="0" h="704" w="613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893" name="Google Shape;893;p32"/>
              <p:cNvSpPr/>
              <p:nvPr/>
            </p:nvSpPr>
            <p:spPr>
              <a:xfrm>
                <a:off x="1265139" y="4128081"/>
                <a:ext cx="554231" cy="554114"/>
              </a:xfrm>
              <a:custGeom>
                <a:rect b="b" l="l" r="r" t="t"/>
                <a:pathLst>
                  <a:path extrusionOk="0" h="9485" w="9487">
                    <a:moveTo>
                      <a:pt x="4744" y="0"/>
                    </a:moveTo>
                    <a:cubicBezTo>
                      <a:pt x="2124" y="0"/>
                      <a:pt x="1" y="2124"/>
                      <a:pt x="1" y="4743"/>
                    </a:cubicBezTo>
                    <a:cubicBezTo>
                      <a:pt x="1" y="7362"/>
                      <a:pt x="2125" y="9485"/>
                      <a:pt x="4744" y="9485"/>
                    </a:cubicBezTo>
                    <a:cubicBezTo>
                      <a:pt x="7363" y="9485"/>
                      <a:pt x="9486" y="7362"/>
                      <a:pt x="9486" y="4743"/>
                    </a:cubicBezTo>
                    <a:cubicBezTo>
                      <a:pt x="9486" y="2124"/>
                      <a:pt x="7363" y="0"/>
                      <a:pt x="4744"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894" name="Google Shape;894;p32"/>
              <p:cNvSpPr/>
              <p:nvPr/>
            </p:nvSpPr>
            <p:spPr>
              <a:xfrm>
                <a:off x="1455077" y="4229331"/>
                <a:ext cx="174617" cy="171755"/>
              </a:xfrm>
              <a:custGeom>
                <a:rect b="b" l="l" r="r" t="t"/>
                <a:pathLst>
                  <a:path extrusionOk="0" h="2940" w="2989">
                    <a:moveTo>
                      <a:pt x="1704" y="385"/>
                    </a:moveTo>
                    <a:cubicBezTo>
                      <a:pt x="2200" y="385"/>
                      <a:pt x="2604" y="790"/>
                      <a:pt x="2604" y="1286"/>
                    </a:cubicBezTo>
                    <a:lnTo>
                      <a:pt x="2604" y="1653"/>
                    </a:lnTo>
                    <a:cubicBezTo>
                      <a:pt x="2604" y="2149"/>
                      <a:pt x="2199" y="2554"/>
                      <a:pt x="1704" y="2554"/>
                    </a:cubicBezTo>
                    <a:lnTo>
                      <a:pt x="1286" y="2554"/>
                    </a:lnTo>
                    <a:cubicBezTo>
                      <a:pt x="791" y="2554"/>
                      <a:pt x="387" y="2150"/>
                      <a:pt x="387" y="1653"/>
                    </a:cubicBezTo>
                    <a:lnTo>
                      <a:pt x="387" y="1286"/>
                    </a:lnTo>
                    <a:cubicBezTo>
                      <a:pt x="387" y="790"/>
                      <a:pt x="791" y="385"/>
                      <a:pt x="1286" y="385"/>
                    </a:cubicBezTo>
                    <a:close/>
                    <a:moveTo>
                      <a:pt x="1286" y="0"/>
                    </a:moveTo>
                    <a:cubicBezTo>
                      <a:pt x="577" y="0"/>
                      <a:pt x="1" y="577"/>
                      <a:pt x="1" y="1286"/>
                    </a:cubicBezTo>
                    <a:lnTo>
                      <a:pt x="1" y="1653"/>
                    </a:lnTo>
                    <a:cubicBezTo>
                      <a:pt x="1" y="2363"/>
                      <a:pt x="578" y="2940"/>
                      <a:pt x="1286" y="2940"/>
                    </a:cubicBezTo>
                    <a:lnTo>
                      <a:pt x="1704" y="2940"/>
                    </a:lnTo>
                    <a:cubicBezTo>
                      <a:pt x="2412" y="2940"/>
                      <a:pt x="2988" y="2363"/>
                      <a:pt x="2988" y="1653"/>
                    </a:cubicBezTo>
                    <a:lnTo>
                      <a:pt x="2988" y="1286"/>
                    </a:lnTo>
                    <a:cubicBezTo>
                      <a:pt x="2988" y="577"/>
                      <a:pt x="2412" y="0"/>
                      <a:pt x="1704"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895" name="Google Shape;895;p32"/>
              <p:cNvSpPr/>
              <p:nvPr/>
            </p:nvSpPr>
            <p:spPr>
              <a:xfrm>
                <a:off x="1415734" y="4327833"/>
                <a:ext cx="253368" cy="253426"/>
              </a:xfrm>
              <a:custGeom>
                <a:rect b="b" l="l" r="r" t="t"/>
                <a:pathLst>
                  <a:path extrusionOk="0" h="4338" w="4337">
                    <a:moveTo>
                      <a:pt x="1260" y="0"/>
                    </a:moveTo>
                    <a:cubicBezTo>
                      <a:pt x="567" y="0"/>
                      <a:pt x="1" y="568"/>
                      <a:pt x="1" y="1262"/>
                    </a:cubicBezTo>
                    <a:lnTo>
                      <a:pt x="1" y="3076"/>
                    </a:lnTo>
                    <a:cubicBezTo>
                      <a:pt x="1" y="3770"/>
                      <a:pt x="567" y="4338"/>
                      <a:pt x="1260" y="4338"/>
                    </a:cubicBezTo>
                    <a:lnTo>
                      <a:pt x="3076" y="4338"/>
                    </a:lnTo>
                    <a:cubicBezTo>
                      <a:pt x="3768" y="4338"/>
                      <a:pt x="4336" y="3770"/>
                      <a:pt x="4336" y="3076"/>
                    </a:cubicBezTo>
                    <a:lnTo>
                      <a:pt x="4336" y="1262"/>
                    </a:lnTo>
                    <a:cubicBezTo>
                      <a:pt x="4336" y="568"/>
                      <a:pt x="3768" y="0"/>
                      <a:pt x="3076"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896" name="Google Shape;896;p32"/>
              <p:cNvSpPr/>
              <p:nvPr/>
            </p:nvSpPr>
            <p:spPr>
              <a:xfrm>
                <a:off x="1431693" y="4343792"/>
                <a:ext cx="237419" cy="237536"/>
              </a:xfrm>
              <a:custGeom>
                <a:rect b="b" l="l" r="r" t="t"/>
                <a:pathLst>
                  <a:path extrusionOk="0" h="4066" w="4064">
                    <a:moveTo>
                      <a:pt x="3583" y="1"/>
                    </a:moveTo>
                    <a:cubicBezTo>
                      <a:pt x="3753" y="216"/>
                      <a:pt x="3855" y="487"/>
                      <a:pt x="3855" y="780"/>
                    </a:cubicBezTo>
                    <a:lnTo>
                      <a:pt x="3855" y="2596"/>
                    </a:lnTo>
                    <a:cubicBezTo>
                      <a:pt x="3855" y="3290"/>
                      <a:pt x="3288" y="3857"/>
                      <a:pt x="2595" y="3857"/>
                    </a:cubicBezTo>
                    <a:lnTo>
                      <a:pt x="779" y="3857"/>
                    </a:lnTo>
                    <a:cubicBezTo>
                      <a:pt x="486" y="3857"/>
                      <a:pt x="215" y="3754"/>
                      <a:pt x="0" y="3585"/>
                    </a:cubicBezTo>
                    <a:lnTo>
                      <a:pt x="0" y="3585"/>
                    </a:lnTo>
                    <a:cubicBezTo>
                      <a:pt x="231" y="3877"/>
                      <a:pt x="589" y="4066"/>
                      <a:pt x="987" y="4066"/>
                    </a:cubicBezTo>
                    <a:lnTo>
                      <a:pt x="2803" y="4066"/>
                    </a:lnTo>
                    <a:cubicBezTo>
                      <a:pt x="3495" y="4066"/>
                      <a:pt x="4063" y="3498"/>
                      <a:pt x="4063" y="2804"/>
                    </a:cubicBezTo>
                    <a:lnTo>
                      <a:pt x="4063" y="990"/>
                    </a:lnTo>
                    <a:cubicBezTo>
                      <a:pt x="4063" y="588"/>
                      <a:pt x="3873" y="232"/>
                      <a:pt x="3583"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897" name="Google Shape;897;p32"/>
              <p:cNvSpPr/>
              <p:nvPr/>
            </p:nvSpPr>
            <p:spPr>
              <a:xfrm>
                <a:off x="1504359" y="4387519"/>
                <a:ext cx="76121" cy="149906"/>
              </a:xfrm>
              <a:custGeom>
                <a:rect b="b" l="l" r="r" t="t"/>
                <a:pathLst>
                  <a:path extrusionOk="0" h="2566" w="1303">
                    <a:moveTo>
                      <a:pt x="652" y="1"/>
                    </a:moveTo>
                    <a:cubicBezTo>
                      <a:pt x="292" y="1"/>
                      <a:pt x="1" y="292"/>
                      <a:pt x="1" y="652"/>
                    </a:cubicBezTo>
                    <a:cubicBezTo>
                      <a:pt x="1" y="910"/>
                      <a:pt x="152" y="1131"/>
                      <a:pt x="369" y="1235"/>
                    </a:cubicBezTo>
                    <a:lnTo>
                      <a:pt x="46" y="2454"/>
                    </a:lnTo>
                    <a:cubicBezTo>
                      <a:pt x="32" y="2516"/>
                      <a:pt x="74" y="2566"/>
                      <a:pt x="135" y="2566"/>
                    </a:cubicBezTo>
                    <a:lnTo>
                      <a:pt x="1166" y="2566"/>
                    </a:lnTo>
                    <a:cubicBezTo>
                      <a:pt x="1227" y="2566"/>
                      <a:pt x="1269" y="2516"/>
                      <a:pt x="1256" y="2454"/>
                    </a:cubicBezTo>
                    <a:lnTo>
                      <a:pt x="934" y="1235"/>
                    </a:lnTo>
                    <a:cubicBezTo>
                      <a:pt x="1151" y="1131"/>
                      <a:pt x="1303" y="910"/>
                      <a:pt x="1303" y="652"/>
                    </a:cubicBezTo>
                    <a:cubicBezTo>
                      <a:pt x="1303" y="292"/>
                      <a:pt x="1012" y="1"/>
                      <a:pt x="652" y="1"/>
                    </a:cubicBez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898" name="Google Shape;898;p32"/>
              <p:cNvSpPr/>
              <p:nvPr/>
            </p:nvSpPr>
            <p:spPr>
              <a:xfrm>
                <a:off x="2074233" y="4175549"/>
                <a:ext cx="317805" cy="22024"/>
              </a:xfrm>
              <a:custGeom>
                <a:rect b="b" l="l" r="r" t="t"/>
                <a:pathLst>
                  <a:path extrusionOk="0" h="377" w="5440">
                    <a:moveTo>
                      <a:pt x="0" y="0"/>
                    </a:moveTo>
                    <a:lnTo>
                      <a:pt x="0" y="377"/>
                    </a:lnTo>
                    <a:lnTo>
                      <a:pt x="5440" y="377"/>
                    </a:lnTo>
                    <a:lnTo>
                      <a:pt x="5440" y="0"/>
                    </a:ln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899" name="Google Shape;899;p32"/>
              <p:cNvSpPr/>
              <p:nvPr/>
            </p:nvSpPr>
            <p:spPr>
              <a:xfrm>
                <a:off x="1946263" y="4233949"/>
                <a:ext cx="573568" cy="22141"/>
              </a:xfrm>
              <a:custGeom>
                <a:rect b="b" l="l" r="r" t="t"/>
                <a:pathLst>
                  <a:path extrusionOk="0" h="379" w="9818">
                    <a:moveTo>
                      <a:pt x="0" y="1"/>
                    </a:moveTo>
                    <a:lnTo>
                      <a:pt x="0" y="378"/>
                    </a:lnTo>
                    <a:lnTo>
                      <a:pt x="9818" y="378"/>
                    </a:lnTo>
                    <a:lnTo>
                      <a:pt x="9818" y="1"/>
                    </a:ln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00" name="Google Shape;900;p32"/>
              <p:cNvSpPr/>
              <p:nvPr/>
            </p:nvSpPr>
            <p:spPr>
              <a:xfrm>
                <a:off x="1946263" y="4349463"/>
                <a:ext cx="573568" cy="123149"/>
              </a:xfrm>
              <a:custGeom>
                <a:rect b="b" l="l" r="r" t="t"/>
                <a:pathLst>
                  <a:path extrusionOk="0" h="2108" w="9818">
                    <a:moveTo>
                      <a:pt x="8402" y="1"/>
                    </a:moveTo>
                    <a:cubicBezTo>
                      <a:pt x="8401" y="1"/>
                      <a:pt x="8401" y="1"/>
                      <a:pt x="8400" y="1"/>
                    </a:cubicBezTo>
                    <a:lnTo>
                      <a:pt x="1418" y="1"/>
                    </a:lnTo>
                    <a:cubicBezTo>
                      <a:pt x="638" y="1"/>
                      <a:pt x="0" y="475"/>
                      <a:pt x="0" y="1054"/>
                    </a:cubicBezTo>
                    <a:cubicBezTo>
                      <a:pt x="0" y="1634"/>
                      <a:pt x="638" y="2108"/>
                      <a:pt x="1418" y="2108"/>
                    </a:cubicBezTo>
                    <a:lnTo>
                      <a:pt x="8400" y="2108"/>
                    </a:lnTo>
                    <a:cubicBezTo>
                      <a:pt x="9180" y="2108"/>
                      <a:pt x="9818" y="1633"/>
                      <a:pt x="9818" y="1054"/>
                    </a:cubicBezTo>
                    <a:cubicBezTo>
                      <a:pt x="9818" y="475"/>
                      <a:pt x="9182" y="1"/>
                      <a:pt x="8402" y="1"/>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01" name="Google Shape;901;p32"/>
              <p:cNvSpPr/>
              <p:nvPr/>
            </p:nvSpPr>
            <p:spPr>
              <a:xfrm>
                <a:off x="2076980" y="4400964"/>
                <a:ext cx="20155" cy="20155"/>
              </a:xfrm>
              <a:custGeom>
                <a:rect b="b" l="l" r="r" t="t"/>
                <a:pathLst>
                  <a:path extrusionOk="0" h="345" w="345">
                    <a:moveTo>
                      <a:pt x="172" y="1"/>
                    </a:moveTo>
                    <a:cubicBezTo>
                      <a:pt x="76" y="1"/>
                      <a:pt x="0" y="78"/>
                      <a:pt x="0" y="173"/>
                    </a:cubicBezTo>
                    <a:cubicBezTo>
                      <a:pt x="0" y="268"/>
                      <a:pt x="76" y="345"/>
                      <a:pt x="172" y="345"/>
                    </a:cubicBezTo>
                    <a:cubicBezTo>
                      <a:pt x="267" y="345"/>
                      <a:pt x="345" y="268"/>
                      <a:pt x="345" y="173"/>
                    </a:cubicBezTo>
                    <a:cubicBezTo>
                      <a:pt x="345" y="78"/>
                      <a:pt x="267" y="1"/>
                      <a:pt x="172"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02" name="Google Shape;902;p32"/>
              <p:cNvSpPr/>
              <p:nvPr/>
            </p:nvSpPr>
            <p:spPr>
              <a:xfrm>
                <a:off x="2135382" y="4400964"/>
                <a:ext cx="20213" cy="20155"/>
              </a:xfrm>
              <a:custGeom>
                <a:rect b="b" l="l" r="r" t="t"/>
                <a:pathLst>
                  <a:path extrusionOk="0" h="345" w="346">
                    <a:moveTo>
                      <a:pt x="173" y="1"/>
                    </a:moveTo>
                    <a:cubicBezTo>
                      <a:pt x="78" y="1"/>
                      <a:pt x="1" y="78"/>
                      <a:pt x="1" y="173"/>
                    </a:cubicBezTo>
                    <a:cubicBezTo>
                      <a:pt x="1" y="268"/>
                      <a:pt x="78" y="345"/>
                      <a:pt x="173" y="345"/>
                    </a:cubicBezTo>
                    <a:cubicBezTo>
                      <a:pt x="269" y="345"/>
                      <a:pt x="345" y="268"/>
                      <a:pt x="345" y="173"/>
                    </a:cubicBezTo>
                    <a:cubicBezTo>
                      <a:pt x="345" y="78"/>
                      <a:pt x="269" y="1"/>
                      <a:pt x="173"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03" name="Google Shape;903;p32"/>
              <p:cNvSpPr/>
              <p:nvPr/>
            </p:nvSpPr>
            <p:spPr>
              <a:xfrm>
                <a:off x="2193901" y="4400964"/>
                <a:ext cx="20155" cy="20155"/>
              </a:xfrm>
              <a:custGeom>
                <a:rect b="b" l="l" r="r" t="t"/>
                <a:pathLst>
                  <a:path extrusionOk="0" h="345" w="345">
                    <a:moveTo>
                      <a:pt x="173" y="1"/>
                    </a:moveTo>
                    <a:cubicBezTo>
                      <a:pt x="78" y="1"/>
                      <a:pt x="0" y="78"/>
                      <a:pt x="0" y="173"/>
                    </a:cubicBezTo>
                    <a:cubicBezTo>
                      <a:pt x="0" y="268"/>
                      <a:pt x="78" y="345"/>
                      <a:pt x="173" y="345"/>
                    </a:cubicBezTo>
                    <a:cubicBezTo>
                      <a:pt x="268" y="345"/>
                      <a:pt x="345" y="268"/>
                      <a:pt x="345" y="173"/>
                    </a:cubicBezTo>
                    <a:cubicBezTo>
                      <a:pt x="345" y="78"/>
                      <a:pt x="268" y="1"/>
                      <a:pt x="173"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04" name="Google Shape;904;p32"/>
              <p:cNvSpPr/>
              <p:nvPr/>
            </p:nvSpPr>
            <p:spPr>
              <a:xfrm>
                <a:off x="2252420" y="4400964"/>
                <a:ext cx="20155" cy="20155"/>
              </a:xfrm>
              <a:custGeom>
                <a:rect b="b" l="l" r="r" t="t"/>
                <a:pathLst>
                  <a:path extrusionOk="0" h="345" w="345">
                    <a:moveTo>
                      <a:pt x="172" y="1"/>
                    </a:moveTo>
                    <a:cubicBezTo>
                      <a:pt x="77" y="1"/>
                      <a:pt x="0" y="78"/>
                      <a:pt x="0" y="173"/>
                    </a:cubicBezTo>
                    <a:cubicBezTo>
                      <a:pt x="0" y="268"/>
                      <a:pt x="77" y="345"/>
                      <a:pt x="172" y="345"/>
                    </a:cubicBezTo>
                    <a:cubicBezTo>
                      <a:pt x="267" y="345"/>
                      <a:pt x="344" y="268"/>
                      <a:pt x="344" y="173"/>
                    </a:cubicBezTo>
                    <a:cubicBezTo>
                      <a:pt x="344" y="78"/>
                      <a:pt x="267" y="1"/>
                      <a:pt x="172"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05" name="Google Shape;905;p32"/>
              <p:cNvSpPr/>
              <p:nvPr/>
            </p:nvSpPr>
            <p:spPr>
              <a:xfrm>
                <a:off x="2310881" y="4400964"/>
                <a:ext cx="20213" cy="20155"/>
              </a:xfrm>
              <a:custGeom>
                <a:rect b="b" l="l" r="r" t="t"/>
                <a:pathLst>
                  <a:path extrusionOk="0" h="345" w="346">
                    <a:moveTo>
                      <a:pt x="173" y="1"/>
                    </a:moveTo>
                    <a:cubicBezTo>
                      <a:pt x="77" y="1"/>
                      <a:pt x="1" y="78"/>
                      <a:pt x="1" y="173"/>
                    </a:cubicBezTo>
                    <a:cubicBezTo>
                      <a:pt x="1" y="268"/>
                      <a:pt x="77" y="345"/>
                      <a:pt x="173" y="345"/>
                    </a:cubicBezTo>
                    <a:cubicBezTo>
                      <a:pt x="268" y="345"/>
                      <a:pt x="345" y="268"/>
                      <a:pt x="345" y="173"/>
                    </a:cubicBezTo>
                    <a:cubicBezTo>
                      <a:pt x="345" y="78"/>
                      <a:pt x="269" y="1"/>
                      <a:pt x="173"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06" name="Google Shape;906;p32"/>
              <p:cNvSpPr/>
              <p:nvPr/>
            </p:nvSpPr>
            <p:spPr>
              <a:xfrm>
                <a:off x="2369341" y="4400964"/>
                <a:ext cx="20155" cy="20155"/>
              </a:xfrm>
              <a:custGeom>
                <a:rect b="b" l="l" r="r" t="t"/>
                <a:pathLst>
                  <a:path extrusionOk="0" h="345" w="345">
                    <a:moveTo>
                      <a:pt x="172" y="1"/>
                    </a:moveTo>
                    <a:cubicBezTo>
                      <a:pt x="78" y="1"/>
                      <a:pt x="0" y="78"/>
                      <a:pt x="0" y="173"/>
                    </a:cubicBezTo>
                    <a:cubicBezTo>
                      <a:pt x="0" y="268"/>
                      <a:pt x="78" y="345"/>
                      <a:pt x="172" y="345"/>
                    </a:cubicBezTo>
                    <a:cubicBezTo>
                      <a:pt x="268" y="345"/>
                      <a:pt x="345" y="268"/>
                      <a:pt x="345" y="173"/>
                    </a:cubicBezTo>
                    <a:cubicBezTo>
                      <a:pt x="345" y="78"/>
                      <a:pt x="270" y="1"/>
                      <a:pt x="172"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07" name="Google Shape;907;p32"/>
              <p:cNvSpPr/>
              <p:nvPr/>
            </p:nvSpPr>
            <p:spPr>
              <a:xfrm>
                <a:off x="2133687" y="4554417"/>
                <a:ext cx="199154" cy="80795"/>
              </a:xfrm>
              <a:custGeom>
                <a:rect b="b" l="l" r="r" t="t"/>
                <a:pathLst>
                  <a:path extrusionOk="0" h="1383" w="3409">
                    <a:moveTo>
                      <a:pt x="1" y="1"/>
                    </a:moveTo>
                    <a:lnTo>
                      <a:pt x="1" y="1382"/>
                    </a:lnTo>
                    <a:lnTo>
                      <a:pt x="3408" y="1382"/>
                    </a:lnTo>
                    <a:lnTo>
                      <a:pt x="3408" y="1"/>
                    </a:ln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08" name="Google Shape;908;p32"/>
              <p:cNvSpPr/>
              <p:nvPr/>
            </p:nvSpPr>
            <p:spPr>
              <a:xfrm>
                <a:off x="2168822" y="4583822"/>
                <a:ext cx="128816" cy="22083"/>
              </a:xfrm>
              <a:custGeom>
                <a:rect b="b" l="l" r="r" t="t"/>
                <a:pathLst>
                  <a:path extrusionOk="0" h="378" w="2205">
                    <a:moveTo>
                      <a:pt x="1" y="1"/>
                    </a:moveTo>
                    <a:lnTo>
                      <a:pt x="1" y="377"/>
                    </a:lnTo>
                    <a:lnTo>
                      <a:pt x="2204" y="377"/>
                    </a:lnTo>
                    <a:lnTo>
                      <a:pt x="2204"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09" name="Google Shape;909;p32"/>
              <p:cNvSpPr/>
              <p:nvPr/>
            </p:nvSpPr>
            <p:spPr>
              <a:xfrm>
                <a:off x="1533882" y="3512341"/>
                <a:ext cx="750639" cy="651792"/>
              </a:xfrm>
              <a:custGeom>
                <a:rect b="b" l="l" r="r" t="t"/>
                <a:pathLst>
                  <a:path extrusionOk="0" h="11157" w="12849">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10" name="Google Shape;910;p32"/>
              <p:cNvSpPr/>
              <p:nvPr/>
            </p:nvSpPr>
            <p:spPr>
              <a:xfrm>
                <a:off x="1771699" y="3711040"/>
                <a:ext cx="291165" cy="228364"/>
              </a:xfrm>
              <a:custGeom>
                <a:rect b="b" l="l" r="r" t="t"/>
                <a:pathLst>
                  <a:path extrusionOk="0" h="3909" w="4984">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11" name="Google Shape;911;p32"/>
              <p:cNvSpPr/>
              <p:nvPr/>
            </p:nvSpPr>
            <p:spPr>
              <a:xfrm>
                <a:off x="1810167" y="3602249"/>
                <a:ext cx="474546" cy="561825"/>
              </a:xfrm>
              <a:custGeom>
                <a:rect b="b" l="l" r="r" t="t"/>
                <a:pathLst>
                  <a:path extrusionOk="0" h="9617" w="8123">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grpSp>
      <p:grpSp>
        <p:nvGrpSpPr>
          <p:cNvPr id="912" name="Google Shape;912;p32"/>
          <p:cNvGrpSpPr/>
          <p:nvPr/>
        </p:nvGrpSpPr>
        <p:grpSpPr>
          <a:xfrm>
            <a:off x="9706919" y="101615"/>
            <a:ext cx="2383507" cy="2637290"/>
            <a:chOff x="7280189" y="76211"/>
            <a:chExt cx="1787630" cy="1977967"/>
          </a:xfrm>
        </p:grpSpPr>
        <p:sp>
          <p:nvSpPr>
            <p:cNvPr id="913" name="Google Shape;913;p32"/>
            <p:cNvSpPr/>
            <p:nvPr/>
          </p:nvSpPr>
          <p:spPr>
            <a:xfrm flipH="1">
              <a:off x="8374848" y="76211"/>
              <a:ext cx="692971" cy="693467"/>
            </a:xfrm>
            <a:custGeom>
              <a:rect b="b" l="l" r="r" t="t"/>
              <a:pathLst>
                <a:path extrusionOk="0" h="9793" w="9786">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14" name="Google Shape;914;p32"/>
            <p:cNvSpPr/>
            <p:nvPr/>
          </p:nvSpPr>
          <p:spPr>
            <a:xfrm flipH="1">
              <a:off x="8423992" y="1674411"/>
              <a:ext cx="381821" cy="379767"/>
            </a:xfrm>
            <a:custGeom>
              <a:rect b="b" l="l" r="r" t="t"/>
              <a:pathLst>
                <a:path extrusionOk="0" h="5363" w="5392">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15" name="Google Shape;915;p32"/>
            <p:cNvSpPr/>
            <p:nvPr/>
          </p:nvSpPr>
          <p:spPr>
            <a:xfrm flipH="1">
              <a:off x="7280189" y="152412"/>
              <a:ext cx="221431" cy="220298"/>
            </a:xfrm>
            <a:custGeom>
              <a:rect b="b" l="l" r="r" t="t"/>
              <a:pathLst>
                <a:path extrusionOk="0" h="3111" w="3127">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16" name="Google Shape;916;p32"/>
            <p:cNvSpPr/>
            <p:nvPr/>
          </p:nvSpPr>
          <p:spPr>
            <a:xfrm flipH="1">
              <a:off x="8803390" y="1487037"/>
              <a:ext cx="188220" cy="187370"/>
            </a:xfrm>
            <a:custGeom>
              <a:rect b="b" l="l" r="r" t="t"/>
              <a:pathLst>
                <a:path extrusionOk="0" h="2646" w="2658">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nvGrpSpPr>
            <p:cNvPr id="917" name="Google Shape;917;p32"/>
            <p:cNvGrpSpPr/>
            <p:nvPr/>
          </p:nvGrpSpPr>
          <p:grpSpPr>
            <a:xfrm>
              <a:off x="7501625" y="155243"/>
              <a:ext cx="1489977" cy="1255569"/>
              <a:chOff x="616175" y="1570092"/>
              <a:chExt cx="1489977" cy="1255569"/>
            </a:xfrm>
          </p:grpSpPr>
          <p:sp>
            <p:nvSpPr>
              <p:cNvPr id="918" name="Google Shape;918;p32"/>
              <p:cNvSpPr/>
              <p:nvPr/>
            </p:nvSpPr>
            <p:spPr>
              <a:xfrm>
                <a:off x="667023" y="1570092"/>
                <a:ext cx="1439129" cy="1249757"/>
              </a:xfrm>
              <a:custGeom>
                <a:rect b="b" l="l" r="r" t="t"/>
                <a:pathLst>
                  <a:path extrusionOk="0" h="53753" w="61898">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19" name="Google Shape;919;p32"/>
              <p:cNvSpPr/>
              <p:nvPr/>
            </p:nvSpPr>
            <p:spPr>
              <a:xfrm>
                <a:off x="1122607" y="1950811"/>
                <a:ext cx="558232" cy="437844"/>
              </a:xfrm>
              <a:custGeom>
                <a:rect b="b" l="l" r="r" t="t"/>
                <a:pathLst>
                  <a:path extrusionOk="0" h="18832" w="2401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20" name="Google Shape;920;p32"/>
              <p:cNvSpPr/>
              <p:nvPr/>
            </p:nvSpPr>
            <p:spPr>
              <a:xfrm>
                <a:off x="1196239" y="1742421"/>
                <a:ext cx="909912" cy="1077428"/>
              </a:xfrm>
              <a:custGeom>
                <a:rect b="b" l="l" r="r" t="t"/>
                <a:pathLst>
                  <a:path extrusionOk="0" h="46341" w="39136">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21" name="Google Shape;921;p32"/>
              <p:cNvSpPr/>
              <p:nvPr/>
            </p:nvSpPr>
            <p:spPr>
              <a:xfrm>
                <a:off x="684646" y="1942580"/>
                <a:ext cx="303273" cy="298344"/>
              </a:xfrm>
              <a:custGeom>
                <a:rect b="b" l="l" r="r" t="t"/>
                <a:pathLst>
                  <a:path extrusionOk="0" h="12832" w="13044">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22" name="Google Shape;922;p32"/>
              <p:cNvSpPr/>
              <p:nvPr/>
            </p:nvSpPr>
            <p:spPr>
              <a:xfrm>
                <a:off x="616175" y="2074152"/>
                <a:ext cx="440216" cy="440239"/>
              </a:xfrm>
              <a:custGeom>
                <a:rect b="b" l="l" r="r" t="t"/>
                <a:pathLst>
                  <a:path extrusionOk="0" h="18935" w="18934">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23" name="Google Shape;923;p32"/>
              <p:cNvSpPr/>
              <p:nvPr/>
            </p:nvSpPr>
            <p:spPr>
              <a:xfrm>
                <a:off x="643866" y="2101866"/>
                <a:ext cx="412525" cy="412478"/>
              </a:xfrm>
              <a:custGeom>
                <a:rect b="b" l="l" r="r" t="t"/>
                <a:pathLst>
                  <a:path extrusionOk="0" h="17741" w="17743">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24" name="Google Shape;924;p32"/>
              <p:cNvSpPr/>
              <p:nvPr/>
            </p:nvSpPr>
            <p:spPr>
              <a:xfrm>
                <a:off x="770229" y="2177754"/>
                <a:ext cx="132107" cy="260307"/>
              </a:xfrm>
              <a:custGeom>
                <a:rect b="b" l="l" r="r" t="t"/>
                <a:pathLst>
                  <a:path extrusionOk="0" h="11196" w="5682">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25" name="Google Shape;925;p32"/>
              <p:cNvSpPr/>
              <p:nvPr/>
            </p:nvSpPr>
            <p:spPr>
              <a:xfrm>
                <a:off x="1520181" y="2312813"/>
                <a:ext cx="460792" cy="419849"/>
              </a:xfrm>
              <a:custGeom>
                <a:rect b="b" l="l" r="r" t="t"/>
                <a:pathLst>
                  <a:path extrusionOk="0" h="18058" w="19819">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26" name="Google Shape;926;p32"/>
              <p:cNvSpPr/>
              <p:nvPr/>
            </p:nvSpPr>
            <p:spPr>
              <a:xfrm>
                <a:off x="1572494" y="2360336"/>
                <a:ext cx="356283" cy="324663"/>
              </a:xfrm>
              <a:custGeom>
                <a:rect b="b" l="l" r="r" t="t"/>
                <a:pathLst>
                  <a:path extrusionOk="0" h="13964" w="15324">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27" name="Google Shape;927;p32"/>
              <p:cNvSpPr/>
              <p:nvPr/>
            </p:nvSpPr>
            <p:spPr>
              <a:xfrm>
                <a:off x="1847100" y="2619178"/>
                <a:ext cx="206506" cy="206483"/>
              </a:xfrm>
              <a:custGeom>
                <a:rect b="b" l="l" r="r" t="t"/>
                <a:pathLst>
                  <a:path extrusionOk="0" h="8881" w="8882">
                    <a:moveTo>
                      <a:pt x="1573" y="0"/>
                    </a:moveTo>
                    <a:lnTo>
                      <a:pt x="0" y="1574"/>
                    </a:lnTo>
                    <a:lnTo>
                      <a:pt x="7309" y="8880"/>
                    </a:lnTo>
                    <a:lnTo>
                      <a:pt x="8882" y="7310"/>
                    </a:lnTo>
                    <a:lnTo>
                      <a:pt x="1573" y="0"/>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28" name="Google Shape;928;p32"/>
              <p:cNvSpPr/>
              <p:nvPr/>
            </p:nvSpPr>
            <p:spPr>
              <a:xfrm>
                <a:off x="1980462" y="2752540"/>
                <a:ext cx="73144" cy="73121"/>
              </a:xfrm>
              <a:custGeom>
                <a:rect b="b" l="l" r="r" t="t"/>
                <a:pathLst>
                  <a:path extrusionOk="0" h="3145" w="3146">
                    <a:moveTo>
                      <a:pt x="1573" y="0"/>
                    </a:moveTo>
                    <a:lnTo>
                      <a:pt x="0" y="1574"/>
                    </a:lnTo>
                    <a:lnTo>
                      <a:pt x="1573" y="3144"/>
                    </a:lnTo>
                    <a:lnTo>
                      <a:pt x="3146" y="1574"/>
                    </a:lnTo>
                    <a:lnTo>
                      <a:pt x="1573" y="0"/>
                    </a:ln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29" name="Google Shape;929;p32"/>
              <p:cNvSpPr/>
              <p:nvPr/>
            </p:nvSpPr>
            <p:spPr>
              <a:xfrm>
                <a:off x="1727339" y="2398978"/>
                <a:ext cx="50057" cy="50034"/>
              </a:xfrm>
              <a:custGeom>
                <a:rect b="b" l="l" r="r" t="t"/>
                <a:pathLst>
                  <a:path extrusionOk="0" h="2152" w="2153">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grpSp>
      <p:grpSp>
        <p:nvGrpSpPr>
          <p:cNvPr id="930" name="Google Shape;930;p32"/>
          <p:cNvGrpSpPr/>
          <p:nvPr/>
        </p:nvGrpSpPr>
        <p:grpSpPr>
          <a:xfrm>
            <a:off x="101587" y="101616"/>
            <a:ext cx="1865955" cy="2559240"/>
            <a:chOff x="76190" y="76211"/>
            <a:chExt cx="1399466" cy="1919430"/>
          </a:xfrm>
        </p:grpSpPr>
        <p:sp>
          <p:nvSpPr>
            <p:cNvPr id="931" name="Google Shape;931;p32"/>
            <p:cNvSpPr/>
            <p:nvPr/>
          </p:nvSpPr>
          <p:spPr>
            <a:xfrm>
              <a:off x="76190" y="76211"/>
              <a:ext cx="692971" cy="693467"/>
            </a:xfrm>
            <a:custGeom>
              <a:rect b="b" l="l" r="r" t="t"/>
              <a:pathLst>
                <a:path extrusionOk="0" h="9793" w="9786">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nvGrpSpPr>
            <p:cNvPr id="932" name="Google Shape;932;p32"/>
            <p:cNvGrpSpPr/>
            <p:nvPr/>
          </p:nvGrpSpPr>
          <p:grpSpPr>
            <a:xfrm>
              <a:off x="228600" y="228600"/>
              <a:ext cx="1023557" cy="1199891"/>
              <a:chOff x="112075" y="-185574"/>
              <a:chExt cx="1023557" cy="1199891"/>
            </a:xfrm>
          </p:grpSpPr>
          <p:sp>
            <p:nvSpPr>
              <p:cNvPr id="933" name="Google Shape;933;p32"/>
              <p:cNvSpPr/>
              <p:nvPr/>
            </p:nvSpPr>
            <p:spPr>
              <a:xfrm>
                <a:off x="112075" y="-185574"/>
                <a:ext cx="1023557" cy="437592"/>
              </a:xfrm>
              <a:custGeom>
                <a:rect b="b" l="l" r="r" t="t"/>
                <a:pathLst>
                  <a:path extrusionOk="0" h="12089" w="28277">
                    <a:moveTo>
                      <a:pt x="14140" y="1"/>
                    </a:moveTo>
                    <a:lnTo>
                      <a:pt x="0" y="12088"/>
                    </a:lnTo>
                    <a:lnTo>
                      <a:pt x="28277" y="12088"/>
                    </a:lnTo>
                    <a:lnTo>
                      <a:pt x="14140" y="1"/>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34" name="Google Shape;934;p32"/>
              <p:cNvSpPr/>
              <p:nvPr/>
            </p:nvSpPr>
            <p:spPr>
              <a:xfrm>
                <a:off x="112075" y="251967"/>
                <a:ext cx="1023557" cy="651881"/>
              </a:xfrm>
              <a:custGeom>
                <a:rect b="b" l="l" r="r" t="t"/>
                <a:pathLst>
                  <a:path extrusionOk="0" h="18009" w="28277">
                    <a:moveTo>
                      <a:pt x="0" y="0"/>
                    </a:moveTo>
                    <a:lnTo>
                      <a:pt x="0" y="18008"/>
                    </a:lnTo>
                    <a:lnTo>
                      <a:pt x="28277" y="18008"/>
                    </a:lnTo>
                    <a:lnTo>
                      <a:pt x="28277"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35" name="Google Shape;935;p32"/>
              <p:cNvSpPr/>
              <p:nvPr/>
            </p:nvSpPr>
            <p:spPr>
              <a:xfrm>
                <a:off x="112075" y="251967"/>
                <a:ext cx="1023557" cy="437628"/>
              </a:xfrm>
              <a:custGeom>
                <a:rect b="b" l="l" r="r" t="t"/>
                <a:pathLst>
                  <a:path extrusionOk="0" h="12090" w="28277">
                    <a:moveTo>
                      <a:pt x="0" y="0"/>
                    </a:moveTo>
                    <a:lnTo>
                      <a:pt x="14140" y="12089"/>
                    </a:lnTo>
                    <a:lnTo>
                      <a:pt x="28277" y="0"/>
                    </a:ln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36" name="Google Shape;936;p32"/>
              <p:cNvSpPr/>
              <p:nvPr/>
            </p:nvSpPr>
            <p:spPr>
              <a:xfrm>
                <a:off x="245386" y="33233"/>
                <a:ext cx="756926" cy="656369"/>
              </a:xfrm>
              <a:custGeom>
                <a:rect b="b" l="l" r="r" t="t"/>
                <a:pathLst>
                  <a:path extrusionOk="0" h="18133" w="20911">
                    <a:moveTo>
                      <a:pt x="1" y="1"/>
                    </a:moveTo>
                    <a:lnTo>
                      <a:pt x="1" y="9194"/>
                    </a:lnTo>
                    <a:lnTo>
                      <a:pt x="10457" y="18132"/>
                    </a:lnTo>
                    <a:lnTo>
                      <a:pt x="20910" y="9194"/>
                    </a:lnTo>
                    <a:lnTo>
                      <a:pt x="20910" y="1"/>
                    </a:lnTo>
                    <a:close/>
                  </a:path>
                </a:pathLst>
              </a:custGeom>
              <a:solidFill>
                <a:schemeClr val="accent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37" name="Google Shape;937;p32"/>
              <p:cNvSpPr/>
              <p:nvPr/>
            </p:nvSpPr>
            <p:spPr>
              <a:xfrm>
                <a:off x="636561" y="450251"/>
                <a:ext cx="499055" cy="453591"/>
              </a:xfrm>
              <a:custGeom>
                <a:rect b="b" l="l" r="r" t="t"/>
                <a:pathLst>
                  <a:path extrusionOk="0" h="12531" w="13787">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38" name="Google Shape;938;p32"/>
              <p:cNvSpPr/>
              <p:nvPr/>
            </p:nvSpPr>
            <p:spPr>
              <a:xfrm>
                <a:off x="112075" y="450251"/>
                <a:ext cx="502566" cy="453627"/>
              </a:xfrm>
              <a:custGeom>
                <a:rect b="b" l="l" r="r" t="t"/>
                <a:pathLst>
                  <a:path extrusionOk="0" h="12532" w="13884">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39" name="Google Shape;939;p32"/>
              <p:cNvSpPr/>
              <p:nvPr/>
            </p:nvSpPr>
            <p:spPr>
              <a:xfrm>
                <a:off x="415763" y="175195"/>
                <a:ext cx="416199" cy="409502"/>
              </a:xfrm>
              <a:custGeom>
                <a:rect b="b" l="l" r="r" t="t"/>
                <a:pathLst>
                  <a:path extrusionOk="0" h="11313" w="11498">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40" name="Google Shape;940;p32"/>
              <p:cNvSpPr/>
              <p:nvPr/>
            </p:nvSpPr>
            <p:spPr>
              <a:xfrm>
                <a:off x="321797" y="410182"/>
                <a:ext cx="604100" cy="604028"/>
              </a:xfrm>
              <a:custGeom>
                <a:rect b="b" l="l" r="r" t="t"/>
                <a:pathLst>
                  <a:path extrusionOk="0" h="16687" w="16689">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41" name="Google Shape;941;p32"/>
              <p:cNvSpPr/>
              <p:nvPr/>
            </p:nvSpPr>
            <p:spPr>
              <a:xfrm>
                <a:off x="359875" y="448152"/>
                <a:ext cx="566057" cy="566165"/>
              </a:xfrm>
              <a:custGeom>
                <a:rect b="b" l="l" r="r" t="t"/>
                <a:pathLst>
                  <a:path extrusionOk="0" h="15641" w="15638">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42" name="Google Shape;942;p32"/>
              <p:cNvSpPr/>
              <p:nvPr/>
            </p:nvSpPr>
            <p:spPr>
              <a:xfrm>
                <a:off x="533184" y="552397"/>
                <a:ext cx="181313" cy="357125"/>
              </a:xfrm>
              <a:custGeom>
                <a:rect b="b" l="l" r="r" t="t"/>
                <a:pathLst>
                  <a:path extrusionOk="0" h="9866" w="5009">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sp>
          <p:nvSpPr>
            <p:cNvPr id="943" name="Google Shape;943;p32"/>
            <p:cNvSpPr/>
            <p:nvPr/>
          </p:nvSpPr>
          <p:spPr>
            <a:xfrm>
              <a:off x="264421" y="1615874"/>
              <a:ext cx="381821" cy="379767"/>
            </a:xfrm>
            <a:custGeom>
              <a:rect b="b" l="l" r="r" t="t"/>
              <a:pathLst>
                <a:path extrusionOk="0" h="5363" w="5392">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44" name="Google Shape;944;p32"/>
            <p:cNvSpPr/>
            <p:nvPr/>
          </p:nvSpPr>
          <p:spPr>
            <a:xfrm>
              <a:off x="1254225" y="202375"/>
              <a:ext cx="221431" cy="220298"/>
            </a:xfrm>
            <a:custGeom>
              <a:rect b="b" l="l" r="r" t="t"/>
              <a:pathLst>
                <a:path extrusionOk="0" h="3111" w="3127">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45" name="Google Shape;945;p32"/>
            <p:cNvSpPr/>
            <p:nvPr/>
          </p:nvSpPr>
          <p:spPr>
            <a:xfrm>
              <a:off x="76200" y="1428501"/>
              <a:ext cx="188220" cy="187370"/>
            </a:xfrm>
            <a:custGeom>
              <a:rect b="b" l="l" r="r" t="t"/>
              <a:pathLst>
                <a:path extrusionOk="0" h="2646" w="2658">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grpSp>
        <p:nvGrpSpPr>
          <p:cNvPr id="946" name="Google Shape;946;p32"/>
          <p:cNvGrpSpPr/>
          <p:nvPr/>
        </p:nvGrpSpPr>
        <p:grpSpPr>
          <a:xfrm>
            <a:off x="10293268" y="4258715"/>
            <a:ext cx="2305146" cy="3005693"/>
            <a:chOff x="7719950" y="3194036"/>
            <a:chExt cx="1728860" cy="2254270"/>
          </a:xfrm>
        </p:grpSpPr>
        <p:sp>
          <p:nvSpPr>
            <p:cNvPr id="947" name="Google Shape;947;p32"/>
            <p:cNvSpPr/>
            <p:nvPr/>
          </p:nvSpPr>
          <p:spPr>
            <a:xfrm>
              <a:off x="8425286" y="4424570"/>
              <a:ext cx="1023524" cy="1023736"/>
            </a:xfrm>
            <a:custGeom>
              <a:rect b="b" l="l" r="r" t="t"/>
              <a:pathLst>
                <a:path extrusionOk="0" h="14457" w="14454">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nvGrpSpPr>
            <p:cNvPr id="948" name="Google Shape;948;p32"/>
            <p:cNvGrpSpPr/>
            <p:nvPr/>
          </p:nvGrpSpPr>
          <p:grpSpPr>
            <a:xfrm>
              <a:off x="7908170" y="3794092"/>
              <a:ext cx="1083429" cy="1196998"/>
              <a:chOff x="3659795" y="-1688508"/>
              <a:chExt cx="1083429" cy="1196998"/>
            </a:xfrm>
          </p:grpSpPr>
          <p:sp>
            <p:nvSpPr>
              <p:cNvPr id="949" name="Google Shape;949;p32"/>
              <p:cNvSpPr/>
              <p:nvPr/>
            </p:nvSpPr>
            <p:spPr>
              <a:xfrm>
                <a:off x="3823238" y="-1688508"/>
                <a:ext cx="756333" cy="856201"/>
              </a:xfrm>
              <a:custGeom>
                <a:rect b="b" l="l" r="r" t="t"/>
                <a:pathLst>
                  <a:path extrusionOk="0" h="16978" w="14991">
                    <a:moveTo>
                      <a:pt x="0" y="0"/>
                    </a:moveTo>
                    <a:lnTo>
                      <a:pt x="0" y="16978"/>
                    </a:lnTo>
                    <a:lnTo>
                      <a:pt x="14991" y="16978"/>
                    </a:lnTo>
                    <a:lnTo>
                      <a:pt x="14991" y="3647"/>
                    </a:lnTo>
                    <a:lnTo>
                      <a:pt x="11615" y="0"/>
                    </a:lnTo>
                    <a:close/>
                  </a:path>
                </a:pathLst>
              </a:custGeom>
              <a:solidFill>
                <a:schemeClr val="accent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50" name="Google Shape;950;p32"/>
              <p:cNvSpPr/>
              <p:nvPr/>
            </p:nvSpPr>
            <p:spPr>
              <a:xfrm>
                <a:off x="4409885" y="-1688508"/>
                <a:ext cx="170328" cy="183969"/>
              </a:xfrm>
              <a:custGeom>
                <a:rect b="b" l="l" r="r" t="t"/>
                <a:pathLst>
                  <a:path extrusionOk="0" h="3648" w="3376">
                    <a:moveTo>
                      <a:pt x="0" y="0"/>
                    </a:moveTo>
                    <a:lnTo>
                      <a:pt x="0" y="3647"/>
                    </a:lnTo>
                    <a:lnTo>
                      <a:pt x="3376" y="3647"/>
                    </a:lnTo>
                    <a:lnTo>
                      <a:pt x="0"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51" name="Google Shape;951;p32"/>
              <p:cNvSpPr/>
              <p:nvPr/>
            </p:nvSpPr>
            <p:spPr>
              <a:xfrm>
                <a:off x="3905565" y="-1562481"/>
                <a:ext cx="424608" cy="24156"/>
              </a:xfrm>
              <a:custGeom>
                <a:rect b="b" l="l" r="r" t="t"/>
                <a:pathLst>
                  <a:path extrusionOk="0" h="479" w="8416">
                    <a:moveTo>
                      <a:pt x="0" y="0"/>
                    </a:moveTo>
                    <a:lnTo>
                      <a:pt x="0" y="478"/>
                    </a:lnTo>
                    <a:lnTo>
                      <a:pt x="8415" y="478"/>
                    </a:lnTo>
                    <a:lnTo>
                      <a:pt x="8415"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52" name="Google Shape;952;p32"/>
              <p:cNvSpPr/>
              <p:nvPr/>
            </p:nvSpPr>
            <p:spPr>
              <a:xfrm>
                <a:off x="3905565" y="-1477503"/>
                <a:ext cx="424608" cy="24106"/>
              </a:xfrm>
              <a:custGeom>
                <a:rect b="b" l="l" r="r" t="t"/>
                <a:pathLst>
                  <a:path extrusionOk="0" h="478" w="8416">
                    <a:moveTo>
                      <a:pt x="0" y="0"/>
                    </a:moveTo>
                    <a:lnTo>
                      <a:pt x="0" y="477"/>
                    </a:lnTo>
                    <a:lnTo>
                      <a:pt x="8415" y="477"/>
                    </a:lnTo>
                    <a:lnTo>
                      <a:pt x="8415"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53" name="Google Shape;953;p32"/>
              <p:cNvSpPr/>
              <p:nvPr/>
            </p:nvSpPr>
            <p:spPr>
              <a:xfrm>
                <a:off x="3905565" y="-1392475"/>
                <a:ext cx="605733" cy="24106"/>
              </a:xfrm>
              <a:custGeom>
                <a:rect b="b" l="l" r="r" t="t"/>
                <a:pathLst>
                  <a:path extrusionOk="0" h="478" w="12006">
                    <a:moveTo>
                      <a:pt x="0" y="0"/>
                    </a:moveTo>
                    <a:lnTo>
                      <a:pt x="0" y="477"/>
                    </a:lnTo>
                    <a:lnTo>
                      <a:pt x="12006" y="477"/>
                    </a:lnTo>
                    <a:lnTo>
                      <a:pt x="12006"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54" name="Google Shape;954;p32"/>
              <p:cNvSpPr/>
              <p:nvPr/>
            </p:nvSpPr>
            <p:spPr>
              <a:xfrm>
                <a:off x="3905565" y="-1307548"/>
                <a:ext cx="605733" cy="24106"/>
              </a:xfrm>
              <a:custGeom>
                <a:rect b="b" l="l" r="r" t="t"/>
                <a:pathLst>
                  <a:path extrusionOk="0" h="478" w="12006">
                    <a:moveTo>
                      <a:pt x="0" y="0"/>
                    </a:moveTo>
                    <a:lnTo>
                      <a:pt x="0" y="477"/>
                    </a:lnTo>
                    <a:lnTo>
                      <a:pt x="12006" y="477"/>
                    </a:lnTo>
                    <a:lnTo>
                      <a:pt x="12006"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55" name="Google Shape;955;p32"/>
              <p:cNvSpPr/>
              <p:nvPr/>
            </p:nvSpPr>
            <p:spPr>
              <a:xfrm>
                <a:off x="3905565" y="-1222519"/>
                <a:ext cx="605733" cy="24106"/>
              </a:xfrm>
              <a:custGeom>
                <a:rect b="b" l="l" r="r" t="t"/>
                <a:pathLst>
                  <a:path extrusionOk="0" h="478" w="12006">
                    <a:moveTo>
                      <a:pt x="0" y="0"/>
                    </a:moveTo>
                    <a:lnTo>
                      <a:pt x="0" y="477"/>
                    </a:lnTo>
                    <a:lnTo>
                      <a:pt x="12006" y="477"/>
                    </a:lnTo>
                    <a:lnTo>
                      <a:pt x="12006"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56" name="Google Shape;956;p32"/>
              <p:cNvSpPr/>
              <p:nvPr/>
            </p:nvSpPr>
            <p:spPr>
              <a:xfrm>
                <a:off x="3905565" y="-1137592"/>
                <a:ext cx="605733" cy="24055"/>
              </a:xfrm>
              <a:custGeom>
                <a:rect b="b" l="l" r="r" t="t"/>
                <a:pathLst>
                  <a:path extrusionOk="0" h="477" w="12006">
                    <a:moveTo>
                      <a:pt x="0" y="0"/>
                    </a:moveTo>
                    <a:lnTo>
                      <a:pt x="0" y="476"/>
                    </a:lnTo>
                    <a:lnTo>
                      <a:pt x="12006" y="476"/>
                    </a:lnTo>
                    <a:lnTo>
                      <a:pt x="12006"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57" name="Google Shape;957;p32"/>
              <p:cNvSpPr/>
              <p:nvPr/>
            </p:nvSpPr>
            <p:spPr>
              <a:xfrm>
                <a:off x="3905565" y="-1052564"/>
                <a:ext cx="605733" cy="24156"/>
              </a:xfrm>
              <a:custGeom>
                <a:rect b="b" l="l" r="r" t="t"/>
                <a:pathLst>
                  <a:path extrusionOk="0" h="479" w="12006">
                    <a:moveTo>
                      <a:pt x="0" y="0"/>
                    </a:moveTo>
                    <a:lnTo>
                      <a:pt x="0" y="478"/>
                    </a:lnTo>
                    <a:lnTo>
                      <a:pt x="12006" y="478"/>
                    </a:lnTo>
                    <a:lnTo>
                      <a:pt x="12006"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58" name="Google Shape;958;p32"/>
              <p:cNvSpPr/>
              <p:nvPr/>
            </p:nvSpPr>
            <p:spPr>
              <a:xfrm>
                <a:off x="3905565" y="-967586"/>
                <a:ext cx="605733" cy="24106"/>
              </a:xfrm>
              <a:custGeom>
                <a:rect b="b" l="l" r="r" t="t"/>
                <a:pathLst>
                  <a:path extrusionOk="0" h="478" w="12006">
                    <a:moveTo>
                      <a:pt x="0" y="0"/>
                    </a:moveTo>
                    <a:lnTo>
                      <a:pt x="0" y="477"/>
                    </a:lnTo>
                    <a:lnTo>
                      <a:pt x="12006" y="477"/>
                    </a:lnTo>
                    <a:lnTo>
                      <a:pt x="12006" y="0"/>
                    </a:ln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59" name="Google Shape;959;p32"/>
              <p:cNvSpPr/>
              <p:nvPr/>
            </p:nvSpPr>
            <p:spPr>
              <a:xfrm>
                <a:off x="3717525" y="-1425092"/>
                <a:ext cx="1025699" cy="781514"/>
              </a:xfrm>
              <a:custGeom>
                <a:rect b="b" l="l" r="r" t="t"/>
                <a:pathLst>
                  <a:path extrusionOk="0" h="15497" w="20330">
                    <a:moveTo>
                      <a:pt x="1167" y="0"/>
                    </a:moveTo>
                    <a:cubicBezTo>
                      <a:pt x="491" y="0"/>
                      <a:pt x="0" y="549"/>
                      <a:pt x="76" y="1221"/>
                    </a:cubicBezTo>
                    <a:lnTo>
                      <a:pt x="1554" y="14275"/>
                    </a:lnTo>
                    <a:cubicBezTo>
                      <a:pt x="1629" y="14947"/>
                      <a:pt x="2245" y="15496"/>
                      <a:pt x="2921" y="15496"/>
                    </a:cubicBezTo>
                    <a:lnTo>
                      <a:pt x="17421" y="15496"/>
                    </a:lnTo>
                    <a:cubicBezTo>
                      <a:pt x="18097" y="15496"/>
                      <a:pt x="18724" y="14948"/>
                      <a:pt x="18813" y="14278"/>
                    </a:cubicBezTo>
                    <a:lnTo>
                      <a:pt x="20241" y="3653"/>
                    </a:lnTo>
                    <a:cubicBezTo>
                      <a:pt x="20330" y="2985"/>
                      <a:pt x="19851" y="2437"/>
                      <a:pt x="19176" y="2437"/>
                    </a:cubicBezTo>
                    <a:lnTo>
                      <a:pt x="11801" y="2437"/>
                    </a:lnTo>
                    <a:lnTo>
                      <a:pt x="11801" y="2438"/>
                    </a:lnTo>
                    <a:cubicBezTo>
                      <a:pt x="11126" y="2438"/>
                      <a:pt x="10573" y="1890"/>
                      <a:pt x="10573" y="1220"/>
                    </a:cubicBezTo>
                    <a:cubicBezTo>
                      <a:pt x="10573" y="549"/>
                      <a:pt x="10020" y="0"/>
                      <a:pt x="9344"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60" name="Google Shape;960;p32"/>
              <p:cNvSpPr/>
              <p:nvPr/>
            </p:nvSpPr>
            <p:spPr>
              <a:xfrm>
                <a:off x="3659795" y="-1425092"/>
                <a:ext cx="1025699" cy="781564"/>
              </a:xfrm>
              <a:custGeom>
                <a:rect b="b" l="l" r="r" t="t"/>
                <a:pathLst>
                  <a:path extrusionOk="0" h="15498" w="20330">
                    <a:moveTo>
                      <a:pt x="1167" y="0"/>
                    </a:moveTo>
                    <a:cubicBezTo>
                      <a:pt x="491" y="0"/>
                      <a:pt x="1" y="549"/>
                      <a:pt x="77" y="1221"/>
                    </a:cubicBezTo>
                    <a:lnTo>
                      <a:pt x="1553" y="14276"/>
                    </a:lnTo>
                    <a:cubicBezTo>
                      <a:pt x="1628" y="14948"/>
                      <a:pt x="2244" y="15497"/>
                      <a:pt x="2920" y="15497"/>
                    </a:cubicBezTo>
                    <a:lnTo>
                      <a:pt x="17420" y="15497"/>
                    </a:lnTo>
                    <a:cubicBezTo>
                      <a:pt x="18096" y="15497"/>
                      <a:pt x="18724" y="14949"/>
                      <a:pt x="18812" y="14279"/>
                    </a:cubicBezTo>
                    <a:lnTo>
                      <a:pt x="20241" y="3654"/>
                    </a:lnTo>
                    <a:cubicBezTo>
                      <a:pt x="20329" y="2986"/>
                      <a:pt x="19850" y="2438"/>
                      <a:pt x="19174" y="2438"/>
                    </a:cubicBezTo>
                    <a:lnTo>
                      <a:pt x="11802" y="2438"/>
                    </a:lnTo>
                    <a:cubicBezTo>
                      <a:pt x="11127" y="2438"/>
                      <a:pt x="10574" y="1890"/>
                      <a:pt x="10574" y="1220"/>
                    </a:cubicBezTo>
                    <a:cubicBezTo>
                      <a:pt x="10574" y="549"/>
                      <a:pt x="10020" y="0"/>
                      <a:pt x="9344"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61" name="Google Shape;961;p32"/>
              <p:cNvSpPr/>
              <p:nvPr/>
            </p:nvSpPr>
            <p:spPr>
              <a:xfrm>
                <a:off x="3792478" y="-1201262"/>
                <a:ext cx="817734" cy="709752"/>
              </a:xfrm>
              <a:custGeom>
                <a:rect b="b" l="l" r="r" t="t"/>
                <a:pathLst>
                  <a:path extrusionOk="0" h="14074" w="16208">
                    <a:moveTo>
                      <a:pt x="8104" y="1"/>
                    </a:moveTo>
                    <a:cubicBezTo>
                      <a:pt x="7529" y="457"/>
                      <a:pt x="5372" y="2015"/>
                      <a:pt x="2663" y="2058"/>
                    </a:cubicBezTo>
                    <a:cubicBezTo>
                      <a:pt x="2663" y="2058"/>
                      <a:pt x="1" y="11097"/>
                      <a:pt x="8104" y="14073"/>
                    </a:cubicBezTo>
                    <a:cubicBezTo>
                      <a:pt x="16207" y="11095"/>
                      <a:pt x="13545" y="2058"/>
                      <a:pt x="13545" y="2058"/>
                    </a:cubicBezTo>
                    <a:cubicBezTo>
                      <a:pt x="10835" y="2015"/>
                      <a:pt x="8680" y="457"/>
                      <a:pt x="8104"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62" name="Google Shape;962;p32"/>
              <p:cNvSpPr/>
              <p:nvPr/>
            </p:nvSpPr>
            <p:spPr>
              <a:xfrm>
                <a:off x="4111485" y="-1029085"/>
                <a:ext cx="180469" cy="177514"/>
              </a:xfrm>
              <a:custGeom>
                <a:rect b="b" l="l" r="r" t="t"/>
                <a:pathLst>
                  <a:path extrusionOk="0" h="3520" w="3577">
                    <a:moveTo>
                      <a:pt x="2037" y="465"/>
                    </a:moveTo>
                    <a:cubicBezTo>
                      <a:pt x="2630" y="465"/>
                      <a:pt x="3114" y="947"/>
                      <a:pt x="3114" y="1542"/>
                    </a:cubicBezTo>
                    <a:lnTo>
                      <a:pt x="3114" y="1981"/>
                    </a:lnTo>
                    <a:cubicBezTo>
                      <a:pt x="3114" y="2575"/>
                      <a:pt x="2630" y="3058"/>
                      <a:pt x="2037" y="3058"/>
                    </a:cubicBezTo>
                    <a:lnTo>
                      <a:pt x="1539" y="3058"/>
                    </a:lnTo>
                    <a:cubicBezTo>
                      <a:pt x="945" y="3058"/>
                      <a:pt x="463" y="2576"/>
                      <a:pt x="463" y="1981"/>
                    </a:cubicBezTo>
                    <a:lnTo>
                      <a:pt x="463" y="1542"/>
                    </a:lnTo>
                    <a:cubicBezTo>
                      <a:pt x="463" y="947"/>
                      <a:pt x="945" y="465"/>
                      <a:pt x="1539" y="465"/>
                    </a:cubicBezTo>
                    <a:close/>
                    <a:moveTo>
                      <a:pt x="1539" y="1"/>
                    </a:moveTo>
                    <a:cubicBezTo>
                      <a:pt x="691" y="1"/>
                      <a:pt x="1" y="692"/>
                      <a:pt x="1" y="1540"/>
                    </a:cubicBezTo>
                    <a:lnTo>
                      <a:pt x="1" y="1980"/>
                    </a:lnTo>
                    <a:cubicBezTo>
                      <a:pt x="1" y="2828"/>
                      <a:pt x="691" y="3519"/>
                      <a:pt x="1539" y="3519"/>
                    </a:cubicBezTo>
                    <a:lnTo>
                      <a:pt x="2037" y="3519"/>
                    </a:lnTo>
                    <a:cubicBezTo>
                      <a:pt x="2885" y="3519"/>
                      <a:pt x="3576" y="2828"/>
                      <a:pt x="3576" y="1980"/>
                    </a:cubicBezTo>
                    <a:lnTo>
                      <a:pt x="3576" y="1540"/>
                    </a:lnTo>
                    <a:cubicBezTo>
                      <a:pt x="3576" y="690"/>
                      <a:pt x="2885" y="1"/>
                      <a:pt x="2037"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63" name="Google Shape;963;p32"/>
              <p:cNvSpPr/>
              <p:nvPr/>
            </p:nvSpPr>
            <p:spPr>
              <a:xfrm>
                <a:off x="4070776" y="-927193"/>
                <a:ext cx="261748" cy="261782"/>
              </a:xfrm>
              <a:custGeom>
                <a:rect b="b" l="l" r="r" t="t"/>
                <a:pathLst>
                  <a:path extrusionOk="0" h="5191" w="5188">
                    <a:moveTo>
                      <a:pt x="1508" y="1"/>
                    </a:moveTo>
                    <a:cubicBezTo>
                      <a:pt x="678" y="1"/>
                      <a:pt x="0" y="680"/>
                      <a:pt x="0" y="1509"/>
                    </a:cubicBezTo>
                    <a:lnTo>
                      <a:pt x="0" y="3683"/>
                    </a:lnTo>
                    <a:cubicBezTo>
                      <a:pt x="0" y="4511"/>
                      <a:pt x="678" y="5191"/>
                      <a:pt x="1508" y="5191"/>
                    </a:cubicBezTo>
                    <a:lnTo>
                      <a:pt x="3679" y="5191"/>
                    </a:lnTo>
                    <a:cubicBezTo>
                      <a:pt x="4509" y="5191"/>
                      <a:pt x="5188" y="4511"/>
                      <a:pt x="5188" y="3683"/>
                    </a:cubicBezTo>
                    <a:lnTo>
                      <a:pt x="5188" y="1509"/>
                    </a:lnTo>
                    <a:cubicBezTo>
                      <a:pt x="5188" y="680"/>
                      <a:pt x="4509" y="1"/>
                      <a:pt x="3679"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64" name="Google Shape;964;p32"/>
              <p:cNvSpPr/>
              <p:nvPr/>
            </p:nvSpPr>
            <p:spPr>
              <a:xfrm>
                <a:off x="4087191" y="-910581"/>
                <a:ext cx="245351" cy="245241"/>
              </a:xfrm>
              <a:custGeom>
                <a:rect b="b" l="l" r="r" t="t"/>
                <a:pathLst>
                  <a:path extrusionOk="0" h="4863" w="4863">
                    <a:moveTo>
                      <a:pt x="4288" y="0"/>
                    </a:moveTo>
                    <a:lnTo>
                      <a:pt x="4288" y="0"/>
                    </a:lnTo>
                    <a:cubicBezTo>
                      <a:pt x="4492" y="258"/>
                      <a:pt x="4616" y="580"/>
                      <a:pt x="4616" y="933"/>
                    </a:cubicBezTo>
                    <a:lnTo>
                      <a:pt x="4616" y="3104"/>
                    </a:lnTo>
                    <a:cubicBezTo>
                      <a:pt x="4616" y="3935"/>
                      <a:pt x="3937" y="4613"/>
                      <a:pt x="3108" y="4613"/>
                    </a:cubicBezTo>
                    <a:lnTo>
                      <a:pt x="935" y="4613"/>
                    </a:lnTo>
                    <a:cubicBezTo>
                      <a:pt x="583" y="4613"/>
                      <a:pt x="261" y="4491"/>
                      <a:pt x="1" y="4287"/>
                    </a:cubicBezTo>
                    <a:lnTo>
                      <a:pt x="1" y="4287"/>
                    </a:lnTo>
                    <a:cubicBezTo>
                      <a:pt x="278" y="4635"/>
                      <a:pt x="704" y="4863"/>
                      <a:pt x="1183" y="4863"/>
                    </a:cubicBezTo>
                    <a:lnTo>
                      <a:pt x="3354" y="4863"/>
                    </a:lnTo>
                    <a:cubicBezTo>
                      <a:pt x="4184" y="4863"/>
                      <a:pt x="4863" y="4183"/>
                      <a:pt x="4863" y="3355"/>
                    </a:cubicBezTo>
                    <a:lnTo>
                      <a:pt x="4863" y="1182"/>
                    </a:lnTo>
                    <a:cubicBezTo>
                      <a:pt x="4863" y="704"/>
                      <a:pt x="4639" y="277"/>
                      <a:pt x="4288" y="0"/>
                    </a:cubicBezTo>
                    <a:close/>
                  </a:path>
                </a:pathLst>
              </a:custGeom>
              <a:solidFill>
                <a:schemeClr val="accen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65" name="Google Shape;965;p32"/>
              <p:cNvSpPr/>
              <p:nvPr/>
            </p:nvSpPr>
            <p:spPr>
              <a:xfrm>
                <a:off x="4162447" y="-865492"/>
                <a:ext cx="78605" cy="154770"/>
              </a:xfrm>
              <a:custGeom>
                <a:rect b="b" l="l" r="r" t="t"/>
                <a:pathLst>
                  <a:path extrusionOk="0" h="3069" w="1558">
                    <a:moveTo>
                      <a:pt x="779" y="0"/>
                    </a:moveTo>
                    <a:cubicBezTo>
                      <a:pt x="348" y="0"/>
                      <a:pt x="1" y="349"/>
                      <a:pt x="1" y="780"/>
                    </a:cubicBezTo>
                    <a:cubicBezTo>
                      <a:pt x="1" y="1089"/>
                      <a:pt x="181" y="1354"/>
                      <a:pt x="441" y="1479"/>
                    </a:cubicBezTo>
                    <a:lnTo>
                      <a:pt x="54" y="2937"/>
                    </a:lnTo>
                    <a:cubicBezTo>
                      <a:pt x="38" y="3010"/>
                      <a:pt x="87" y="3068"/>
                      <a:pt x="162" y="3068"/>
                    </a:cubicBezTo>
                    <a:lnTo>
                      <a:pt x="1395" y="3068"/>
                    </a:lnTo>
                    <a:cubicBezTo>
                      <a:pt x="1469" y="3068"/>
                      <a:pt x="1517" y="3010"/>
                      <a:pt x="1504" y="2937"/>
                    </a:cubicBezTo>
                    <a:lnTo>
                      <a:pt x="1117" y="1479"/>
                    </a:lnTo>
                    <a:cubicBezTo>
                      <a:pt x="1376" y="1352"/>
                      <a:pt x="1557" y="1089"/>
                      <a:pt x="1557" y="780"/>
                    </a:cubicBezTo>
                    <a:cubicBezTo>
                      <a:pt x="1557" y="349"/>
                      <a:pt x="1208" y="0"/>
                      <a:pt x="779"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sp>
          <p:nvSpPr>
            <p:cNvPr id="966" name="Google Shape;966;p32"/>
            <p:cNvSpPr/>
            <p:nvPr/>
          </p:nvSpPr>
          <p:spPr>
            <a:xfrm>
              <a:off x="8388346" y="3194036"/>
              <a:ext cx="381821" cy="379767"/>
            </a:xfrm>
            <a:custGeom>
              <a:rect b="b" l="l" r="r" t="t"/>
              <a:pathLst>
                <a:path extrusionOk="0" h="5363" w="5392">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67" name="Google Shape;967;p32"/>
            <p:cNvSpPr/>
            <p:nvPr/>
          </p:nvSpPr>
          <p:spPr>
            <a:xfrm>
              <a:off x="8770175" y="3573812"/>
              <a:ext cx="221431" cy="220298"/>
            </a:xfrm>
            <a:custGeom>
              <a:rect b="b" l="l" r="r" t="t"/>
              <a:pathLst>
                <a:path extrusionOk="0" h="3111" w="3127">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68" name="Google Shape;968;p32"/>
            <p:cNvSpPr/>
            <p:nvPr/>
          </p:nvSpPr>
          <p:spPr>
            <a:xfrm>
              <a:off x="7719950" y="4803737"/>
              <a:ext cx="188220" cy="187370"/>
            </a:xfrm>
            <a:custGeom>
              <a:rect b="b" l="l" r="r" t="t"/>
              <a:pathLst>
                <a:path extrusionOk="0" h="2646" w="2658">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
          <p:cNvSpPr txBox="1"/>
          <p:nvPr>
            <p:ph type="title"/>
          </p:nvPr>
        </p:nvSpPr>
        <p:spPr>
          <a:xfrm>
            <a:off x="159224" y="433397"/>
            <a:ext cx="11873700" cy="902400"/>
          </a:xfrm>
          <a:prstGeom prst="rect">
            <a:avLst/>
          </a:prstGeom>
          <a:noFill/>
          <a:ln>
            <a:noFill/>
          </a:ln>
        </p:spPr>
        <p:txBody>
          <a:bodyPr anchorCtr="0" anchor="t" bIns="121900" lIns="120000" spcFirstLastPara="1" rIns="120000" wrap="square" tIns="121900">
            <a:noAutofit/>
          </a:bodyPr>
          <a:lstStyle/>
          <a:p>
            <a:pPr indent="0" lvl="0" marL="0" rtl="0" algn="ctr">
              <a:lnSpc>
                <a:spcPct val="100000"/>
              </a:lnSpc>
              <a:spcBef>
                <a:spcPts val="0"/>
              </a:spcBef>
              <a:spcAft>
                <a:spcPts val="0"/>
              </a:spcAft>
              <a:buSzPts val="3500"/>
              <a:buNone/>
            </a:pPr>
            <a:r>
              <a:rPr lang="en-US" sz="3200"/>
              <a:t>II. Xây dựng tuân thủ thiết kế</a:t>
            </a:r>
            <a:endParaRPr sz="3200"/>
          </a:p>
        </p:txBody>
      </p:sp>
      <p:sp>
        <p:nvSpPr>
          <p:cNvPr id="430" name="Google Shape;430;p4"/>
          <p:cNvSpPr txBox="1"/>
          <p:nvPr/>
        </p:nvSpPr>
        <p:spPr>
          <a:xfrm>
            <a:off x="1480950" y="1323150"/>
            <a:ext cx="8144700" cy="472200"/>
          </a:xfrm>
          <a:prstGeom prst="rect">
            <a:avLst/>
          </a:prstGeom>
          <a:noFill/>
          <a:ln>
            <a:noFill/>
          </a:ln>
        </p:spPr>
        <p:txBody>
          <a:bodyPr anchorCtr="0" anchor="t" bIns="91425" lIns="91425" spcFirstLastPara="1" rIns="91425" wrap="square" tIns="91425">
            <a:spAutoFit/>
          </a:bodyPr>
          <a:lstStyle/>
          <a:p>
            <a:pPr indent="-347154" lvl="0" marL="457200" rtl="0" algn="l">
              <a:spcBef>
                <a:spcPts val="0"/>
              </a:spcBef>
              <a:spcAft>
                <a:spcPts val="0"/>
              </a:spcAft>
              <a:buClr>
                <a:srgbClr val="1B1B1B"/>
              </a:buClr>
              <a:buSzPts val="1867"/>
              <a:buFont typeface="Times New Roman"/>
              <a:buAutoNum type="arabicPeriod"/>
            </a:pPr>
            <a:r>
              <a:rPr b="1" lang="en-US" sz="1867">
                <a:solidFill>
                  <a:srgbClr val="1B1B1B"/>
                </a:solidFill>
                <a:latin typeface="Times New Roman"/>
                <a:ea typeface="Times New Roman"/>
                <a:cs typeface="Times New Roman"/>
                <a:sym typeface="Times New Roman"/>
              </a:rPr>
              <a:t>tbl_NhanVien</a:t>
            </a:r>
            <a:endParaRPr b="1" sz="1867">
              <a:solidFill>
                <a:srgbClr val="1B1B1B"/>
              </a:solidFill>
              <a:latin typeface="Times New Roman"/>
              <a:ea typeface="Times New Roman"/>
              <a:cs typeface="Times New Roman"/>
              <a:sym typeface="Times New Roman"/>
            </a:endParaRPr>
          </a:p>
        </p:txBody>
      </p:sp>
      <p:pic>
        <p:nvPicPr>
          <p:cNvPr id="431" name="Google Shape;431;p4"/>
          <p:cNvPicPr preferRelativeResize="0"/>
          <p:nvPr/>
        </p:nvPicPr>
        <p:blipFill>
          <a:blip r:embed="rId3">
            <a:alphaModFix/>
          </a:blip>
          <a:stretch>
            <a:fillRect/>
          </a:stretch>
        </p:blipFill>
        <p:spPr>
          <a:xfrm>
            <a:off x="6823450" y="1434725"/>
            <a:ext cx="4235529" cy="4907375"/>
          </a:xfrm>
          <a:prstGeom prst="rect">
            <a:avLst/>
          </a:prstGeom>
          <a:noFill/>
          <a:ln>
            <a:noFill/>
          </a:ln>
        </p:spPr>
      </p:pic>
      <p:pic>
        <p:nvPicPr>
          <p:cNvPr id="432" name="Google Shape;432;p4"/>
          <p:cNvPicPr preferRelativeResize="0"/>
          <p:nvPr/>
        </p:nvPicPr>
        <p:blipFill>
          <a:blip r:embed="rId4">
            <a:alphaModFix/>
          </a:blip>
          <a:stretch>
            <a:fillRect/>
          </a:stretch>
        </p:blipFill>
        <p:spPr>
          <a:xfrm>
            <a:off x="2046300" y="2225749"/>
            <a:ext cx="4017800" cy="3224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335727affe8_1_6"/>
          <p:cNvSpPr txBox="1"/>
          <p:nvPr/>
        </p:nvSpPr>
        <p:spPr>
          <a:xfrm>
            <a:off x="1155450" y="1168525"/>
            <a:ext cx="8144700" cy="5028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US" sz="2067">
                <a:solidFill>
                  <a:srgbClr val="1B1B1B"/>
                </a:solidFill>
                <a:latin typeface="Times New Roman"/>
                <a:ea typeface="Times New Roman"/>
                <a:cs typeface="Times New Roman"/>
                <a:sym typeface="Times New Roman"/>
              </a:rPr>
              <a:t>2. </a:t>
            </a:r>
            <a:r>
              <a:rPr b="1" lang="en-US" sz="2067">
                <a:solidFill>
                  <a:srgbClr val="1B1B1B"/>
                </a:solidFill>
                <a:latin typeface="Times New Roman"/>
                <a:ea typeface="Times New Roman"/>
                <a:cs typeface="Times New Roman"/>
                <a:sym typeface="Times New Roman"/>
              </a:rPr>
              <a:t>tbl_ChamCong</a:t>
            </a:r>
            <a:endParaRPr b="1" sz="2067">
              <a:solidFill>
                <a:srgbClr val="1B1B1B"/>
              </a:solidFill>
              <a:latin typeface="Times New Roman"/>
              <a:ea typeface="Times New Roman"/>
              <a:cs typeface="Times New Roman"/>
              <a:sym typeface="Times New Roman"/>
            </a:endParaRPr>
          </a:p>
        </p:txBody>
      </p:sp>
      <p:pic>
        <p:nvPicPr>
          <p:cNvPr id="438" name="Google Shape;438;g335727affe8_1_6"/>
          <p:cNvPicPr preferRelativeResize="0"/>
          <p:nvPr/>
        </p:nvPicPr>
        <p:blipFill>
          <a:blip r:embed="rId3">
            <a:alphaModFix/>
          </a:blip>
          <a:stretch>
            <a:fillRect/>
          </a:stretch>
        </p:blipFill>
        <p:spPr>
          <a:xfrm>
            <a:off x="6559125" y="1792400"/>
            <a:ext cx="4657725" cy="4171950"/>
          </a:xfrm>
          <a:prstGeom prst="rect">
            <a:avLst/>
          </a:prstGeom>
          <a:noFill/>
          <a:ln>
            <a:noFill/>
          </a:ln>
        </p:spPr>
      </p:pic>
      <p:pic>
        <p:nvPicPr>
          <p:cNvPr id="439" name="Google Shape;439;g335727affe8_1_6"/>
          <p:cNvPicPr preferRelativeResize="0"/>
          <p:nvPr/>
        </p:nvPicPr>
        <p:blipFill>
          <a:blip r:embed="rId4">
            <a:alphaModFix/>
          </a:blip>
          <a:stretch>
            <a:fillRect/>
          </a:stretch>
        </p:blipFill>
        <p:spPr>
          <a:xfrm>
            <a:off x="1809575" y="2362050"/>
            <a:ext cx="4239574" cy="290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335727affe8_1_15"/>
          <p:cNvSpPr txBox="1"/>
          <p:nvPr/>
        </p:nvSpPr>
        <p:spPr>
          <a:xfrm>
            <a:off x="1155450" y="1092325"/>
            <a:ext cx="8144700" cy="518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US" sz="2167">
                <a:solidFill>
                  <a:srgbClr val="1B1B1B"/>
                </a:solidFill>
                <a:latin typeface="Times New Roman"/>
                <a:ea typeface="Times New Roman"/>
                <a:cs typeface="Times New Roman"/>
                <a:sym typeface="Times New Roman"/>
              </a:rPr>
              <a:t>3</a:t>
            </a:r>
            <a:r>
              <a:rPr b="1" lang="en-US" sz="2167">
                <a:solidFill>
                  <a:srgbClr val="1B1B1B"/>
                </a:solidFill>
                <a:latin typeface="Times New Roman"/>
                <a:ea typeface="Times New Roman"/>
                <a:cs typeface="Times New Roman"/>
                <a:sym typeface="Times New Roman"/>
              </a:rPr>
              <a:t>. tbl_Luong</a:t>
            </a:r>
            <a:endParaRPr b="1" sz="2167">
              <a:solidFill>
                <a:srgbClr val="1B1B1B"/>
              </a:solidFill>
              <a:latin typeface="Times New Roman"/>
              <a:ea typeface="Times New Roman"/>
              <a:cs typeface="Times New Roman"/>
              <a:sym typeface="Times New Roman"/>
            </a:endParaRPr>
          </a:p>
        </p:txBody>
      </p:sp>
      <p:pic>
        <p:nvPicPr>
          <p:cNvPr id="445" name="Google Shape;445;g335727affe8_1_15"/>
          <p:cNvPicPr preferRelativeResize="0"/>
          <p:nvPr/>
        </p:nvPicPr>
        <p:blipFill>
          <a:blip r:embed="rId3">
            <a:alphaModFix/>
          </a:blip>
          <a:stretch>
            <a:fillRect/>
          </a:stretch>
        </p:blipFill>
        <p:spPr>
          <a:xfrm>
            <a:off x="6603500" y="1930650"/>
            <a:ext cx="4371975" cy="3667125"/>
          </a:xfrm>
          <a:prstGeom prst="rect">
            <a:avLst/>
          </a:prstGeom>
          <a:noFill/>
          <a:ln>
            <a:noFill/>
          </a:ln>
        </p:spPr>
      </p:pic>
      <p:pic>
        <p:nvPicPr>
          <p:cNvPr id="446" name="Google Shape;446;g335727affe8_1_15"/>
          <p:cNvPicPr preferRelativeResize="0"/>
          <p:nvPr/>
        </p:nvPicPr>
        <p:blipFill>
          <a:blip r:embed="rId4">
            <a:alphaModFix/>
          </a:blip>
          <a:stretch>
            <a:fillRect/>
          </a:stretch>
        </p:blipFill>
        <p:spPr>
          <a:xfrm>
            <a:off x="1846550" y="2736875"/>
            <a:ext cx="4269174" cy="2054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335815387c0_1_20"/>
          <p:cNvSpPr txBox="1"/>
          <p:nvPr/>
        </p:nvSpPr>
        <p:spPr>
          <a:xfrm>
            <a:off x="1155450" y="1092325"/>
            <a:ext cx="8992200" cy="518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US" sz="2167">
                <a:solidFill>
                  <a:srgbClr val="1B1B1B"/>
                </a:solidFill>
                <a:latin typeface="Times New Roman"/>
                <a:ea typeface="Times New Roman"/>
                <a:cs typeface="Times New Roman"/>
                <a:sym typeface="Times New Roman"/>
              </a:rPr>
              <a:t>4</a:t>
            </a:r>
            <a:r>
              <a:rPr b="1" lang="en-US" sz="2167">
                <a:solidFill>
                  <a:srgbClr val="1B1B1B"/>
                </a:solidFill>
                <a:latin typeface="Times New Roman"/>
                <a:ea typeface="Times New Roman"/>
                <a:cs typeface="Times New Roman"/>
                <a:sym typeface="Times New Roman"/>
              </a:rPr>
              <a:t>. Hiển thị bảng thông tin nhân viên theo chi nhánh ( phòng ban)</a:t>
            </a:r>
            <a:endParaRPr b="1" sz="2167">
              <a:solidFill>
                <a:srgbClr val="1B1B1B"/>
              </a:solidFill>
              <a:latin typeface="Times New Roman"/>
              <a:ea typeface="Times New Roman"/>
              <a:cs typeface="Times New Roman"/>
              <a:sym typeface="Times New Roman"/>
            </a:endParaRPr>
          </a:p>
        </p:txBody>
      </p:sp>
      <p:pic>
        <p:nvPicPr>
          <p:cNvPr id="452" name="Google Shape;452;g335815387c0_1_20"/>
          <p:cNvPicPr preferRelativeResize="0"/>
          <p:nvPr/>
        </p:nvPicPr>
        <p:blipFill>
          <a:blip r:embed="rId3">
            <a:alphaModFix/>
          </a:blip>
          <a:stretch>
            <a:fillRect/>
          </a:stretch>
        </p:blipFill>
        <p:spPr>
          <a:xfrm>
            <a:off x="875925" y="1978700"/>
            <a:ext cx="4371975" cy="4108603"/>
          </a:xfrm>
          <a:prstGeom prst="rect">
            <a:avLst/>
          </a:prstGeom>
          <a:noFill/>
          <a:ln cap="flat" cmpd="sng" w="12700">
            <a:solidFill>
              <a:srgbClr val="000000"/>
            </a:solidFill>
            <a:prstDash val="solid"/>
            <a:miter lim="8000"/>
            <a:headEnd len="sm" w="sm" type="none"/>
            <a:tailEnd len="sm" w="sm" type="none"/>
          </a:ln>
        </p:spPr>
      </p:pic>
      <p:pic>
        <p:nvPicPr>
          <p:cNvPr id="453" name="Google Shape;453;g335815387c0_1_20"/>
          <p:cNvPicPr preferRelativeResize="0"/>
          <p:nvPr/>
        </p:nvPicPr>
        <p:blipFill>
          <a:blip r:embed="rId4">
            <a:alphaModFix/>
          </a:blip>
          <a:stretch>
            <a:fillRect/>
          </a:stretch>
        </p:blipFill>
        <p:spPr>
          <a:xfrm>
            <a:off x="6236575" y="2562850"/>
            <a:ext cx="4980075" cy="2940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335815387c0_1_30"/>
          <p:cNvSpPr txBox="1"/>
          <p:nvPr/>
        </p:nvSpPr>
        <p:spPr>
          <a:xfrm>
            <a:off x="1155450" y="1092325"/>
            <a:ext cx="8992200" cy="518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US" sz="2167">
                <a:solidFill>
                  <a:srgbClr val="1B1B1B"/>
                </a:solidFill>
                <a:latin typeface="Times New Roman"/>
                <a:ea typeface="Times New Roman"/>
                <a:cs typeface="Times New Roman"/>
                <a:sym typeface="Times New Roman"/>
              </a:rPr>
              <a:t>5. Thêm nhân viên</a:t>
            </a:r>
            <a:endParaRPr b="1" sz="2167">
              <a:solidFill>
                <a:srgbClr val="1B1B1B"/>
              </a:solidFill>
              <a:latin typeface="Times New Roman"/>
              <a:ea typeface="Times New Roman"/>
              <a:cs typeface="Times New Roman"/>
              <a:sym typeface="Times New Roman"/>
            </a:endParaRPr>
          </a:p>
        </p:txBody>
      </p:sp>
      <p:pic>
        <p:nvPicPr>
          <p:cNvPr id="459" name="Google Shape;459;g335815387c0_1_30"/>
          <p:cNvPicPr preferRelativeResize="0"/>
          <p:nvPr/>
        </p:nvPicPr>
        <p:blipFill>
          <a:blip r:embed="rId3">
            <a:alphaModFix/>
          </a:blip>
          <a:stretch>
            <a:fillRect/>
          </a:stretch>
        </p:blipFill>
        <p:spPr>
          <a:xfrm>
            <a:off x="967575" y="2273813"/>
            <a:ext cx="5358400" cy="3416775"/>
          </a:xfrm>
          <a:prstGeom prst="rect">
            <a:avLst/>
          </a:prstGeom>
          <a:noFill/>
          <a:ln cap="flat" cmpd="sng" w="12700">
            <a:solidFill>
              <a:srgbClr val="000000"/>
            </a:solidFill>
            <a:prstDash val="solid"/>
            <a:miter lim="8000"/>
            <a:headEnd len="sm" w="sm" type="none"/>
            <a:tailEnd len="sm" w="sm" type="none"/>
          </a:ln>
        </p:spPr>
      </p:pic>
      <p:pic>
        <p:nvPicPr>
          <p:cNvPr id="460" name="Google Shape;460;g335815387c0_1_30"/>
          <p:cNvPicPr preferRelativeResize="0"/>
          <p:nvPr/>
        </p:nvPicPr>
        <p:blipFill>
          <a:blip r:embed="rId4">
            <a:alphaModFix/>
          </a:blip>
          <a:stretch>
            <a:fillRect/>
          </a:stretch>
        </p:blipFill>
        <p:spPr>
          <a:xfrm>
            <a:off x="6975749" y="1721275"/>
            <a:ext cx="4386150" cy="4334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oftware Development School Center by Slidesgo">
  <a:themeElements>
    <a:clrScheme name="Simple Light">
      <a:dk1>
        <a:srgbClr val="666466"/>
      </a:dk1>
      <a:lt1>
        <a:srgbClr val="005D77"/>
      </a:lt1>
      <a:dk2>
        <a:srgbClr val="399BD8"/>
      </a:dk2>
      <a:lt2>
        <a:srgbClr val="84C4F4"/>
      </a:lt2>
      <a:accent1>
        <a:srgbClr val="C2E9FF"/>
      </a:accent1>
      <a:accent2>
        <a:srgbClr val="D9F1FF"/>
      </a:accent2>
      <a:accent3>
        <a:srgbClr val="EC6F09"/>
      </a:accent3>
      <a:accent4>
        <a:srgbClr val="F78A2F"/>
      </a:accent4>
      <a:accent5>
        <a:srgbClr val="FFFFFF"/>
      </a:accent5>
      <a:accent6>
        <a:srgbClr val="FFFFFF"/>
      </a:accent6>
      <a:hlink>
        <a:srgbClr val="6664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2025-02-11T17:02:22Z</dcterms:created>
  <dc:creator>Lan Anh</dc:creator>
</cp:coreProperties>
</file>