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97" r:id="rId6"/>
    <p:sldId id="296" r:id="rId7"/>
    <p:sldId id="266" r:id="rId8"/>
    <p:sldId id="298" r:id="rId9"/>
    <p:sldId id="299" r:id="rId10"/>
    <p:sldId id="270" r:id="rId11"/>
    <p:sldId id="300" r:id="rId12"/>
    <p:sldId id="301" r:id="rId13"/>
    <p:sldId id="303" r:id="rId14"/>
    <p:sldId id="302" r:id="rId15"/>
    <p:sldId id="289" r:id="rId16"/>
    <p:sldId id="304" r:id="rId17"/>
    <p:sldId id="305" r:id="rId18"/>
    <p:sldId id="306" r:id="rId19"/>
    <p:sldId id="307" r:id="rId20"/>
    <p:sldId id="308" r:id="rId21"/>
    <p:sldId id="290" r:id="rId22"/>
    <p:sldId id="261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zalF4DGvfEshU7BVqSP7oz0q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13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37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85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95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31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291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470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986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30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16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29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07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58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  <a:defRPr sz="4500" b="1">
                <a:solidFill>
                  <a:srgbClr val="FE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solidFill>
                  <a:srgbClr val="F2F2F2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0" y="987426"/>
            <a:ext cx="4948877" cy="530786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07732" y="987425"/>
            <a:ext cx="3271287" cy="53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833197" y="-646235"/>
            <a:ext cx="5512777" cy="85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893835" y="2555448"/>
            <a:ext cx="527135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72418" y="640922"/>
            <a:ext cx="527135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7163533" y="6559062"/>
            <a:ext cx="995729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90147" y="6559062"/>
            <a:ext cx="6873386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-502752" y="4805898"/>
            <a:ext cx="6985848" cy="259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3600"/>
            </a:pPr>
            <a:r>
              <a:rPr lang="en-US" sz="3500" dirty="0"/>
              <a:t>KIỂM</a:t>
            </a:r>
            <a:r>
              <a:rPr lang="vi-VN" sz="3500" dirty="0"/>
              <a:t> THỬ WEBSITE THẾ GIỚI SKINFOOD </a:t>
            </a:r>
            <a:br>
              <a:rPr lang="en-US" dirty="0"/>
            </a:br>
            <a:endParaRPr sz="3000" dirty="0">
              <a:solidFill>
                <a:srgbClr val="FFFF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35038" y="4626864"/>
            <a:ext cx="4848765" cy="107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vi-VN" sz="2000" dirty="0"/>
              <a:t>GVHD</a:t>
            </a:r>
            <a:r>
              <a:rPr lang="en-US" sz="2000" dirty="0"/>
              <a:t>: </a:t>
            </a:r>
            <a:r>
              <a:rPr lang="vi-VN" sz="2000" dirty="0"/>
              <a:t>TS. Đào Anh Hiển</a:t>
            </a:r>
            <a:endParaRPr sz="2000" dirty="0"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 dirty="0"/>
              <a:t>SV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 </a:t>
            </a:r>
            <a:r>
              <a:rPr lang="vi-VN" sz="2000" dirty="0"/>
              <a:t>Nguyễn Thị Quyên 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KHOA CNTT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TRƯỜNG ĐẠI HỌC SPKT HƯNG YÊN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509-8983-4F0F-BAD9-0CE02937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dựng, thực thi kiểm thử, báo cáo lỗi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08F3E-60A8-48D3-83C1-B2C4E235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519"/>
            <a:ext cx="4572000" cy="5102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6E0F21-8F8B-466F-ACB9-4A2E9BA3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343519"/>
            <a:ext cx="4206240" cy="5102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E209D6-8603-449F-B666-D29A2847A948}"/>
              </a:ext>
            </a:extLst>
          </p:cNvPr>
          <p:cNvSpPr txBox="1"/>
          <p:nvPr/>
        </p:nvSpPr>
        <p:spPr>
          <a:xfrm>
            <a:off x="0" y="77724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/>
              <a:t>a, Kiểm thử chức năng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58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509-8983-4F0F-BAD9-0CE02937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dựng, thực thi kiểm thử, báo cáo lỗi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209D6-8603-449F-B666-D29A2847A948}"/>
              </a:ext>
            </a:extLst>
          </p:cNvPr>
          <p:cNvSpPr txBox="1"/>
          <p:nvPr/>
        </p:nvSpPr>
        <p:spPr>
          <a:xfrm>
            <a:off x="0" y="77724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/>
              <a:t>b, Kiểm thử giao diện 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9CA5A-46D3-4DE1-AF3B-0C5E7C31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45" y="1146572"/>
            <a:ext cx="5125165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2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509-8983-4F0F-BAD9-0CE02937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dựng, thực thi kiểm thử, báo cáo lỗi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209D6-8603-449F-B666-D29A2847A948}"/>
              </a:ext>
            </a:extLst>
          </p:cNvPr>
          <p:cNvSpPr txBox="1"/>
          <p:nvPr/>
        </p:nvSpPr>
        <p:spPr>
          <a:xfrm>
            <a:off x="0" y="77724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/>
              <a:t>b, Kiểm thử hiệu năng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C7DAB-EB70-4658-B74D-AFB4F89B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1416376"/>
            <a:ext cx="7342631" cy="44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-3420" y="39442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648208" y="1925857"/>
            <a:ext cx="5186701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Mục tiêu của kiểm thử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2847846" y="3915436"/>
            <a:ext cx="554359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Công cụ Katalon, Jmeter, PageSpeed Insights 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3005145" y="2887652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Xây dựng, thực thi kiểm thử, báo cáo lỗi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810353" y="107143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đề tài</a:t>
            </a: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1528" y="1173724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252030" y="202172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626504" y="2988922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2518652" y="3998170"/>
            <a:ext cx="355600" cy="381000"/>
            <a:chOff x="2078" y="1680"/>
            <a:chExt cx="1615" cy="1615"/>
          </a:xfrm>
        </p:grpSpPr>
        <p:sp>
          <p:nvSpPr>
            <p:cNvPr id="122" name="Google Shape;122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527362" y="4943220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Demo  </a:t>
            </a:r>
            <a:endParaRPr dirty="0"/>
          </a:p>
        </p:txBody>
      </p: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989703" y="5813684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dirty="0"/>
          </a:p>
        </p:txBody>
      </p:sp>
      <p:grpSp>
        <p:nvGrpSpPr>
          <p:cNvPr id="140" name="Google Shape;140;p2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148" name="Google Shape;14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77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2586382" y="1791842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rgbClr val="D0CECE"/>
                </a:solidFill>
              </a:rPr>
              <a:t>Mục tiêu của kiểm thử</a:t>
            </a:r>
            <a:endParaRPr lang="vi-VN" sz="1800" dirty="0"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2148354" y="1845294"/>
            <a:ext cx="3810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2532493" y="2829683"/>
            <a:ext cx="381000" cy="381000"/>
            <a:chOff x="2078" y="1680"/>
            <a:chExt cx="1615" cy="1615"/>
          </a:xfrm>
        </p:grpSpPr>
        <p:sp>
          <p:nvSpPr>
            <p:cNvPr id="178" name="Google Shape;178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529354" y="3934826"/>
            <a:ext cx="355600" cy="381000"/>
            <a:chOff x="2078" y="1680"/>
            <a:chExt cx="1615" cy="1615"/>
          </a:xfrm>
        </p:grpSpPr>
        <p:sp>
          <p:nvSpPr>
            <p:cNvPr id="185" name="Google Shape;185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893921" y="5758798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2444281" y="494419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Demo </a:t>
            </a:r>
            <a:endParaRPr sz="1800" b="1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204" name="Google Shape;20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211" name="Google Shape;21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160;p3">
            <a:extLst>
              <a:ext uri="{FF2B5EF4-FFF2-40B4-BE49-F238E27FC236}">
                <a16:creationId xmlns:a16="http://schemas.microsoft.com/office/drawing/2014/main" id="{8F40F180-B8AB-40AF-8586-54C3F2CBA25F}"/>
              </a:ext>
            </a:extLst>
          </p:cNvPr>
          <p:cNvSpPr/>
          <p:nvPr/>
        </p:nvSpPr>
        <p:spPr>
          <a:xfrm>
            <a:off x="1658041" y="859139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Giới thiệu đề tài</a:t>
            </a:r>
            <a:endParaRPr dirty="0"/>
          </a:p>
        </p:txBody>
      </p:sp>
      <p:sp>
        <p:nvSpPr>
          <p:cNvPr id="54" name="Google Shape;97;p2">
            <a:extLst>
              <a:ext uri="{FF2B5EF4-FFF2-40B4-BE49-F238E27FC236}">
                <a16:creationId xmlns:a16="http://schemas.microsoft.com/office/drawing/2014/main" id="{5A8E45F3-D555-4EED-BE5D-A7AEB0BF6E1D}"/>
              </a:ext>
            </a:extLst>
          </p:cNvPr>
          <p:cNvSpPr/>
          <p:nvPr/>
        </p:nvSpPr>
        <p:spPr>
          <a:xfrm>
            <a:off x="3020803" y="3858478"/>
            <a:ext cx="554359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Công cụ Katalon, Jmeter, PageSpeed Insights </a:t>
            </a:r>
            <a:endParaRPr dirty="0"/>
          </a:p>
        </p:txBody>
      </p:sp>
      <p:sp>
        <p:nvSpPr>
          <p:cNvPr id="56" name="Google Shape;160;p3">
            <a:extLst>
              <a:ext uri="{FF2B5EF4-FFF2-40B4-BE49-F238E27FC236}">
                <a16:creationId xmlns:a16="http://schemas.microsoft.com/office/drawing/2014/main" id="{158C6050-DCF1-4018-AE02-C984456613CC}"/>
              </a:ext>
            </a:extLst>
          </p:cNvPr>
          <p:cNvSpPr/>
          <p:nvPr/>
        </p:nvSpPr>
        <p:spPr>
          <a:xfrm>
            <a:off x="2933074" y="279108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Xây dựng, thực thi kiểm thử, báo cáo lỗi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89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0" y="148844"/>
            <a:ext cx="85725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vi-VN" sz="3200" dirty="0"/>
              <a:t> Công cụ Katalon, JMeter, PageSpeed Insights</a:t>
            </a:r>
            <a:endParaRPr sz="3200"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dirty="0"/>
              <a:t>Katalon: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vi-VN" sz="2000" dirty="0"/>
              <a:t>L</a:t>
            </a:r>
            <a:r>
              <a:rPr lang="en-US" sz="2000" dirty="0"/>
              <a:t>à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(Automation Testing) </a:t>
            </a:r>
            <a:r>
              <a:rPr lang="vi-VN" sz="2000" dirty="0"/>
              <a:t>	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vi-VN" sz="2000" dirty="0"/>
              <a:t>Sử dụng để tăng tốc quá trình kiểm thử phần mềm, cải thiện chất lượng sản phẩm và giảm thiểu lỗi phát sinh.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,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  <a:endParaRPr lang="vi-VN" sz="2000" dirty="0"/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kịch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.</a:t>
            </a:r>
            <a:endParaRPr lang="vi-VN" sz="2000" dirty="0"/>
          </a:p>
          <a:p>
            <a:pPr>
              <a:spcAft>
                <a:spcPts val="600"/>
              </a:spcAft>
              <a:buFontTx/>
              <a:buChar char="-"/>
            </a:pPr>
            <a:endParaRPr lang="vi-VN" sz="20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dirty="0"/>
              <a:t>JMeter: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vi-VN" sz="2000" dirty="0"/>
              <a:t>Là một công cụ mã nguồn mở 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vi-VN" sz="2000" dirty="0"/>
              <a:t>Sử dụng để kiểm tra:</a:t>
            </a:r>
          </a:p>
          <a:p>
            <a:pPr lvl="1"/>
            <a:r>
              <a:rPr lang="vi-VN" sz="2100" dirty="0"/>
              <a:t>Hiệu suất của các ứng dụng web.</a:t>
            </a:r>
          </a:p>
          <a:p>
            <a:pPr lvl="1"/>
            <a:r>
              <a:rPr lang="vi-VN" sz="2100" dirty="0"/>
              <a:t>Khả năng chịu tải của server.</a:t>
            </a:r>
          </a:p>
          <a:p>
            <a:pPr lvl="1"/>
            <a:r>
              <a:rPr lang="vi-VN" sz="2100" dirty="0"/>
              <a:t>Hiệu quả của API và cơ sở dữ liệu.</a:t>
            </a:r>
          </a:p>
          <a:p>
            <a:pPr marL="114300" indent="0">
              <a:spcAft>
                <a:spcPts val="60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4372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0" y="148844"/>
            <a:ext cx="85725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vi-VN" sz="3200" dirty="0"/>
              <a:t> Công cụ Katalon, JMeter, PageSpeed Insights</a:t>
            </a:r>
            <a:endParaRPr sz="3200"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000" dirty="0"/>
              <a:t>PageSpeed Insights: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vi-VN" sz="2000" dirty="0"/>
              <a:t>L</a:t>
            </a:r>
            <a:r>
              <a:rPr lang="en-US" sz="2000" dirty="0"/>
              <a:t>à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vi-VN" sz="2000" dirty="0"/>
              <a:t>Google.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vi-VN" sz="2000" dirty="0"/>
              <a:t>P</a:t>
            </a:r>
            <a:r>
              <a:rPr lang="en-US" sz="2000" dirty="0" err="1"/>
              <a:t>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di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vi-VN" sz="2000" dirty="0"/>
              <a:t>tính.</a:t>
            </a:r>
          </a:p>
          <a:p>
            <a:pPr marL="114300" indent="0">
              <a:spcAft>
                <a:spcPts val="600"/>
              </a:spcAft>
              <a:buNone/>
            </a:pPr>
            <a:endParaRPr lang="vi-VN" sz="2000" dirty="0"/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vi-VN" sz="2000" dirty="0"/>
          </a:p>
          <a:p>
            <a:pPr marL="114300" indent="0">
              <a:spcAft>
                <a:spcPts val="60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2013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-3420" y="39442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648208" y="1925857"/>
            <a:ext cx="5186701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Mục tiêu của kiểm thử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2847846" y="3915436"/>
            <a:ext cx="554359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Công cụ Katalon, Jmeter, PageSpeed Insights 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3005145" y="2887652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Xây dựng, thực thi kiểm thử, báo cáo lỗi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810353" y="107143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đề tài</a:t>
            </a: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1528" y="1173724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252030" y="202172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626504" y="2988922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2518652" y="3998170"/>
            <a:ext cx="355600" cy="381000"/>
            <a:chOff x="2078" y="1680"/>
            <a:chExt cx="1615" cy="1615"/>
          </a:xfrm>
        </p:grpSpPr>
        <p:sp>
          <p:nvSpPr>
            <p:cNvPr id="122" name="Google Shape;122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527362" y="4943220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Demo  </a:t>
            </a:r>
            <a:endParaRPr dirty="0"/>
          </a:p>
        </p:txBody>
      </p: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989703" y="5813684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dirty="0"/>
          </a:p>
        </p:txBody>
      </p:sp>
      <p:grpSp>
        <p:nvGrpSpPr>
          <p:cNvPr id="140" name="Google Shape;140;p2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148" name="Google Shape;14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96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2586382" y="1791842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rgbClr val="D0CECE"/>
                </a:solidFill>
              </a:rPr>
              <a:t>Mục tiêu của kiểm thử</a:t>
            </a:r>
            <a:endParaRPr lang="vi-VN" sz="1800" dirty="0"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2148354" y="1845294"/>
            <a:ext cx="3810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2532493" y="2829683"/>
            <a:ext cx="381000" cy="381000"/>
            <a:chOff x="2078" y="1680"/>
            <a:chExt cx="1615" cy="1615"/>
          </a:xfrm>
        </p:grpSpPr>
        <p:sp>
          <p:nvSpPr>
            <p:cNvPr id="178" name="Google Shape;178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529354" y="3934826"/>
            <a:ext cx="355600" cy="381000"/>
            <a:chOff x="2078" y="1680"/>
            <a:chExt cx="1615" cy="1615"/>
          </a:xfrm>
        </p:grpSpPr>
        <p:sp>
          <p:nvSpPr>
            <p:cNvPr id="185" name="Google Shape;185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893921" y="5758798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grpSp>
        <p:nvGrpSpPr>
          <p:cNvPr id="203" name="Google Shape;203;p3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204" name="Google Shape;20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211" name="Google Shape;21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160;p3">
            <a:extLst>
              <a:ext uri="{FF2B5EF4-FFF2-40B4-BE49-F238E27FC236}">
                <a16:creationId xmlns:a16="http://schemas.microsoft.com/office/drawing/2014/main" id="{8F40F180-B8AB-40AF-8586-54C3F2CBA25F}"/>
              </a:ext>
            </a:extLst>
          </p:cNvPr>
          <p:cNvSpPr/>
          <p:nvPr/>
        </p:nvSpPr>
        <p:spPr>
          <a:xfrm>
            <a:off x="1657331" y="88603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Giới thiệu đề tài</a:t>
            </a:r>
            <a:endParaRPr dirty="0"/>
          </a:p>
        </p:txBody>
      </p:sp>
      <p:sp>
        <p:nvSpPr>
          <p:cNvPr id="56" name="Google Shape;160;p3">
            <a:extLst>
              <a:ext uri="{FF2B5EF4-FFF2-40B4-BE49-F238E27FC236}">
                <a16:creationId xmlns:a16="http://schemas.microsoft.com/office/drawing/2014/main" id="{158C6050-DCF1-4018-AE02-C984456613CC}"/>
              </a:ext>
            </a:extLst>
          </p:cNvPr>
          <p:cNvSpPr/>
          <p:nvPr/>
        </p:nvSpPr>
        <p:spPr>
          <a:xfrm>
            <a:off x="2933074" y="279108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Xây dựng, thực thi kiểm thử, báo cáo lỗi</a:t>
            </a:r>
            <a:endParaRPr dirty="0"/>
          </a:p>
        </p:txBody>
      </p:sp>
      <p:sp>
        <p:nvSpPr>
          <p:cNvPr id="55" name="Google Shape;128;p2">
            <a:extLst>
              <a:ext uri="{FF2B5EF4-FFF2-40B4-BE49-F238E27FC236}">
                <a16:creationId xmlns:a16="http://schemas.microsoft.com/office/drawing/2014/main" id="{B844924D-B126-41B8-82BB-2B6FC1B02315}"/>
              </a:ext>
            </a:extLst>
          </p:cNvPr>
          <p:cNvSpPr/>
          <p:nvPr/>
        </p:nvSpPr>
        <p:spPr>
          <a:xfrm>
            <a:off x="2527362" y="4943220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Demo  </a:t>
            </a:r>
            <a:endParaRPr dirty="0"/>
          </a:p>
        </p:txBody>
      </p:sp>
      <p:sp>
        <p:nvSpPr>
          <p:cNvPr id="57" name="Google Shape;159;p3">
            <a:extLst>
              <a:ext uri="{FF2B5EF4-FFF2-40B4-BE49-F238E27FC236}">
                <a16:creationId xmlns:a16="http://schemas.microsoft.com/office/drawing/2014/main" id="{D5875805-63C6-4A18-9055-B7B9711844AE}"/>
              </a:ext>
            </a:extLst>
          </p:cNvPr>
          <p:cNvSpPr/>
          <p:nvPr/>
        </p:nvSpPr>
        <p:spPr>
          <a:xfrm>
            <a:off x="2933074" y="3824311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cụ </a:t>
            </a:r>
            <a:r>
              <a:rPr lang="vi-VN" sz="1800" b="1" dirty="0">
                <a:solidFill>
                  <a:srgbClr val="D0CECE"/>
                </a:solidFill>
              </a:rPr>
              <a:t>Katalon, Jmeter, PageSpeed Insights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9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-3420" y="39442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648208" y="1925857"/>
            <a:ext cx="5186701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Mục tiêu của kiểm thử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2847846" y="3915436"/>
            <a:ext cx="554359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Công cụ Katalon, Jmeter, PageSpeed Insights 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3005145" y="2887652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Xây dựng, thực thi kiểm thử, báo cáo lỗi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810353" y="107143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đề tài</a:t>
            </a: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1528" y="1173724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252030" y="202172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626504" y="2988922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2518652" y="3998170"/>
            <a:ext cx="355600" cy="381000"/>
            <a:chOff x="2078" y="1680"/>
            <a:chExt cx="1615" cy="1615"/>
          </a:xfrm>
        </p:grpSpPr>
        <p:sp>
          <p:nvSpPr>
            <p:cNvPr id="122" name="Google Shape;122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527362" y="4943220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Demo  </a:t>
            </a:r>
            <a:endParaRPr dirty="0"/>
          </a:p>
        </p:txBody>
      </p: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989703" y="5813684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dirty="0"/>
          </a:p>
        </p:txBody>
      </p:sp>
      <p:grpSp>
        <p:nvGrpSpPr>
          <p:cNvPr id="140" name="Google Shape;140;p2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148" name="Google Shape;14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5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-3420" y="39442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648208" y="1925857"/>
            <a:ext cx="5186701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Mục tiêu của kiểm thử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2847846" y="3915436"/>
            <a:ext cx="554359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Công cụ Katalon, Jmeter, PageSpeed Insights 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3005145" y="2887652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Xây dựng, thực thi kiểm thử, báo cáo lỗi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810353" y="107143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đề tài</a:t>
            </a: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1528" y="1173724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252030" y="202172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626504" y="2988922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2518652" y="3998170"/>
            <a:ext cx="355600" cy="381000"/>
            <a:chOff x="2078" y="1680"/>
            <a:chExt cx="1615" cy="1615"/>
          </a:xfrm>
        </p:grpSpPr>
        <p:sp>
          <p:nvSpPr>
            <p:cNvPr id="122" name="Google Shape;122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527362" y="4943220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Demo  </a:t>
            </a:r>
            <a:endParaRPr dirty="0"/>
          </a:p>
        </p:txBody>
      </p: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989703" y="5813684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dirty="0"/>
          </a:p>
        </p:txBody>
      </p:sp>
      <p:grpSp>
        <p:nvGrpSpPr>
          <p:cNvPr id="140" name="Google Shape;140;p2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148" name="Google Shape;14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2586382" y="1791842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rgbClr val="D0CECE"/>
                </a:solidFill>
              </a:rPr>
              <a:t>Mục tiêu của kiểm thử</a:t>
            </a:r>
            <a:endParaRPr lang="vi-VN" sz="1800" dirty="0"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2148354" y="1845294"/>
            <a:ext cx="3810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2532493" y="2829683"/>
            <a:ext cx="381000" cy="381000"/>
            <a:chOff x="2078" y="1680"/>
            <a:chExt cx="1615" cy="1615"/>
          </a:xfrm>
        </p:grpSpPr>
        <p:sp>
          <p:nvSpPr>
            <p:cNvPr id="178" name="Google Shape;178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529354" y="3934826"/>
            <a:ext cx="355600" cy="381000"/>
            <a:chOff x="2078" y="1680"/>
            <a:chExt cx="1615" cy="1615"/>
          </a:xfrm>
        </p:grpSpPr>
        <p:sp>
          <p:nvSpPr>
            <p:cNvPr id="185" name="Google Shape;185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204" name="Google Shape;20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211" name="Google Shape;21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160;p3">
            <a:extLst>
              <a:ext uri="{FF2B5EF4-FFF2-40B4-BE49-F238E27FC236}">
                <a16:creationId xmlns:a16="http://schemas.microsoft.com/office/drawing/2014/main" id="{8F40F180-B8AB-40AF-8586-54C3F2CBA25F}"/>
              </a:ext>
            </a:extLst>
          </p:cNvPr>
          <p:cNvSpPr/>
          <p:nvPr/>
        </p:nvSpPr>
        <p:spPr>
          <a:xfrm>
            <a:off x="1650224" y="859139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Giới thiệu đề tài</a:t>
            </a:r>
            <a:endParaRPr dirty="0"/>
          </a:p>
        </p:txBody>
      </p:sp>
      <p:sp>
        <p:nvSpPr>
          <p:cNvPr id="56" name="Google Shape;160;p3">
            <a:extLst>
              <a:ext uri="{FF2B5EF4-FFF2-40B4-BE49-F238E27FC236}">
                <a16:creationId xmlns:a16="http://schemas.microsoft.com/office/drawing/2014/main" id="{158C6050-DCF1-4018-AE02-C984456613CC}"/>
              </a:ext>
            </a:extLst>
          </p:cNvPr>
          <p:cNvSpPr/>
          <p:nvPr/>
        </p:nvSpPr>
        <p:spPr>
          <a:xfrm>
            <a:off x="2933074" y="279108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Xây dựng, thực thi kiểm thử, báo cáo lỗi</a:t>
            </a:r>
            <a:endParaRPr dirty="0"/>
          </a:p>
        </p:txBody>
      </p:sp>
      <p:sp>
        <p:nvSpPr>
          <p:cNvPr id="57" name="Google Shape;159;p3">
            <a:extLst>
              <a:ext uri="{FF2B5EF4-FFF2-40B4-BE49-F238E27FC236}">
                <a16:creationId xmlns:a16="http://schemas.microsoft.com/office/drawing/2014/main" id="{D5875805-63C6-4A18-9055-B7B9711844AE}"/>
              </a:ext>
            </a:extLst>
          </p:cNvPr>
          <p:cNvSpPr/>
          <p:nvPr/>
        </p:nvSpPr>
        <p:spPr>
          <a:xfrm>
            <a:off x="2933074" y="3824311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cụ </a:t>
            </a:r>
            <a:r>
              <a:rPr lang="vi-VN" sz="1800" b="1" dirty="0">
                <a:solidFill>
                  <a:srgbClr val="D0CECE"/>
                </a:solidFill>
              </a:rPr>
              <a:t>Katalon, Jmeter, PageSpeed Insights</a:t>
            </a:r>
            <a:endParaRPr dirty="0"/>
          </a:p>
        </p:txBody>
      </p:sp>
      <p:sp>
        <p:nvSpPr>
          <p:cNvPr id="54" name="Google Shape;201;p3">
            <a:extLst>
              <a:ext uri="{FF2B5EF4-FFF2-40B4-BE49-F238E27FC236}">
                <a16:creationId xmlns:a16="http://schemas.microsoft.com/office/drawing/2014/main" id="{11637876-808A-4F57-9671-FE679B3370F6}"/>
              </a:ext>
            </a:extLst>
          </p:cNvPr>
          <p:cNvSpPr/>
          <p:nvPr/>
        </p:nvSpPr>
        <p:spPr>
          <a:xfrm>
            <a:off x="2146984" y="577866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dk1"/>
                </a:solidFill>
              </a:rPr>
              <a:t>Q&amp;A</a:t>
            </a:r>
            <a:endParaRPr lang="en-US" sz="1800" dirty="0"/>
          </a:p>
        </p:txBody>
      </p:sp>
      <p:sp>
        <p:nvSpPr>
          <p:cNvPr id="58" name="Google Shape;202;p3">
            <a:extLst>
              <a:ext uri="{FF2B5EF4-FFF2-40B4-BE49-F238E27FC236}">
                <a16:creationId xmlns:a16="http://schemas.microsoft.com/office/drawing/2014/main" id="{16820912-D3EC-4A79-BC47-A84562AA6C80}"/>
              </a:ext>
            </a:extLst>
          </p:cNvPr>
          <p:cNvSpPr/>
          <p:nvPr/>
        </p:nvSpPr>
        <p:spPr>
          <a:xfrm>
            <a:off x="2444281" y="494419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Demo </a:t>
            </a:r>
            <a:endParaRPr sz="1800" b="1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51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0C45-2E0C-4297-A229-9012E964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n-lt"/>
              </a:rPr>
              <a:t>Q&amp;A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6E52A-B399-4E50-8F46-894B53A1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0737" y="862013"/>
            <a:ext cx="7132050" cy="60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 algn="ctr">
              <a:buNone/>
            </a:pPr>
            <a:r>
              <a:rPr lang="en-US" sz="2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“Learning to code can change your life”</a:t>
            </a:r>
          </a:p>
        </p:txBody>
      </p:sp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652982FD-83F2-46A5-8B14-5AB584328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619250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4F69E6-D957-43A4-854E-CDFB48BD64A3}"/>
              </a:ext>
            </a:extLst>
          </p:cNvPr>
          <p:cNvSpPr/>
          <p:nvPr/>
        </p:nvSpPr>
        <p:spPr>
          <a:xfrm>
            <a:off x="310173" y="4781550"/>
            <a:ext cx="85236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i="1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i="1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Everybody in this country should learn to program </a:t>
            </a:r>
            <a:br>
              <a:rPr lang="en-US" sz="2800" i="1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computer, because it teaches you how to think.</a:t>
            </a:r>
            <a:r>
              <a:rPr lang="vi-VN" sz="2800" i="1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800" dirty="0">
              <a:solidFill>
                <a:srgbClr val="0A0A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800" b="1" dirty="0">
              <a:solidFill>
                <a:srgbClr val="0A0A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b="1" dirty="0">
                <a:solidFill>
                  <a:srgbClr val="0A0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Steve Jobs --</a:t>
            </a:r>
          </a:p>
        </p:txBody>
      </p:sp>
    </p:spTree>
    <p:extLst>
      <p:ext uri="{BB962C8B-B14F-4D97-AF65-F5344CB8AC3E}">
        <p14:creationId xmlns:p14="http://schemas.microsoft.com/office/powerpoint/2010/main" val="136438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2864256" y="3873746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cụ </a:t>
            </a:r>
            <a:r>
              <a:rPr lang="vi-VN" sz="1800" b="1" dirty="0">
                <a:solidFill>
                  <a:srgbClr val="D0CECE"/>
                </a:solidFill>
              </a:rPr>
              <a:t>Katalon, Jmeter, PageSpeed Insights</a:t>
            </a:r>
            <a:endParaRPr dirty="0"/>
          </a:p>
        </p:txBody>
      </p:sp>
      <p:sp>
        <p:nvSpPr>
          <p:cNvPr id="160" name="Google Shape;160;p3"/>
          <p:cNvSpPr/>
          <p:nvPr/>
        </p:nvSpPr>
        <p:spPr>
          <a:xfrm>
            <a:off x="2933074" y="279108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Xây dựng, thực thi kiểm thử, báo cáo lỗi</a:t>
            </a:r>
            <a:endParaRPr dirty="0"/>
          </a:p>
        </p:txBody>
      </p:sp>
      <p:sp>
        <p:nvSpPr>
          <p:cNvPr id="161" name="Google Shape;161;p3"/>
          <p:cNvSpPr/>
          <p:nvPr/>
        </p:nvSpPr>
        <p:spPr>
          <a:xfrm>
            <a:off x="2532224" y="1750449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Mục tiêu của kiểm thử</a:t>
            </a:r>
            <a:endParaRPr dirty="0"/>
          </a:p>
        </p:txBody>
      </p:sp>
      <p:sp>
        <p:nvSpPr>
          <p:cNvPr id="162" name="Google Shape;162;p3"/>
          <p:cNvSpPr/>
          <p:nvPr/>
        </p:nvSpPr>
        <p:spPr>
          <a:xfrm>
            <a:off x="1472079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đề tài </a:t>
            </a:r>
            <a:endParaRPr dirty="0"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2148354" y="1845294"/>
            <a:ext cx="3810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2532493" y="2829683"/>
            <a:ext cx="381000" cy="381000"/>
            <a:chOff x="2078" y="1680"/>
            <a:chExt cx="1615" cy="1615"/>
          </a:xfrm>
        </p:grpSpPr>
        <p:sp>
          <p:nvSpPr>
            <p:cNvPr id="178" name="Google Shape;178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529354" y="3934826"/>
            <a:ext cx="355600" cy="381000"/>
            <a:chOff x="2078" y="1680"/>
            <a:chExt cx="1615" cy="1615"/>
          </a:xfrm>
        </p:grpSpPr>
        <p:sp>
          <p:nvSpPr>
            <p:cNvPr id="185" name="Google Shape;185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893921" y="5758798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2444281" y="494419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Demo </a:t>
            </a:r>
            <a:endParaRPr sz="1800" b="1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204" name="Google Shape;20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211" name="Google Shape;21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vi-VN" dirty="0"/>
              <a:t>Giới thiệu đề tài</a:t>
            </a:r>
            <a:endParaRPr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 sz="2000" dirty="0"/>
              <a:t>Mô tả trang web TheGioiSkinFood</a:t>
            </a:r>
          </a:p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 sz="2000" dirty="0"/>
              <a:t>Thiết kế bộ kiểm thử chức năng, giao diện, hiệu suất </a:t>
            </a:r>
          </a:p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 sz="2000" dirty="0"/>
              <a:t>Ứng dụng vào sử dụng công cụ Katalon, JMeter, web PageSpeed Insights</a:t>
            </a:r>
          </a:p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-3420" y="39442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648208" y="1925857"/>
            <a:ext cx="5186701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Mục tiêu của kiểm thử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2847846" y="3915436"/>
            <a:ext cx="554359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Công cụ Katalon, Jmeter, PageSpeed Insights 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3005145" y="2887652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Xây dựng, thực thi kiểm thử, báo cáo lỗi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810353" y="107143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đề tài</a:t>
            </a: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1528" y="1173724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252030" y="202172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626504" y="2988922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2518652" y="3998170"/>
            <a:ext cx="355600" cy="381000"/>
            <a:chOff x="2078" y="1680"/>
            <a:chExt cx="1615" cy="1615"/>
          </a:xfrm>
        </p:grpSpPr>
        <p:sp>
          <p:nvSpPr>
            <p:cNvPr id="122" name="Google Shape;122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527362" y="4943220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Demo  </a:t>
            </a:r>
            <a:endParaRPr dirty="0"/>
          </a:p>
        </p:txBody>
      </p: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989703" y="5813684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dirty="0"/>
          </a:p>
        </p:txBody>
      </p:sp>
      <p:grpSp>
        <p:nvGrpSpPr>
          <p:cNvPr id="140" name="Google Shape;140;p2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148" name="Google Shape;14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56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2864256" y="3873746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cụ </a:t>
            </a:r>
            <a:r>
              <a:rPr lang="vi-VN" sz="1800" b="1" dirty="0">
                <a:solidFill>
                  <a:srgbClr val="D0CECE"/>
                </a:solidFill>
              </a:rPr>
              <a:t>Katalon, Jmeter, PageSpeed Insights</a:t>
            </a:r>
            <a:endParaRPr dirty="0"/>
          </a:p>
        </p:txBody>
      </p:sp>
      <p:sp>
        <p:nvSpPr>
          <p:cNvPr id="160" name="Google Shape;160;p3"/>
          <p:cNvSpPr/>
          <p:nvPr/>
        </p:nvSpPr>
        <p:spPr>
          <a:xfrm>
            <a:off x="2933074" y="279108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Xây dựng, thực thi kiểm thử, báo cáo lỗi</a:t>
            </a:r>
            <a:endParaRPr dirty="0"/>
          </a:p>
        </p:txBody>
      </p:sp>
      <p:sp>
        <p:nvSpPr>
          <p:cNvPr id="161" name="Google Shape;161;p3"/>
          <p:cNvSpPr/>
          <p:nvPr/>
        </p:nvSpPr>
        <p:spPr>
          <a:xfrm>
            <a:off x="2532224" y="1750449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Mục tiêu kiểm thử</a:t>
            </a:r>
          </a:p>
        </p:txBody>
      </p:sp>
      <p:grpSp>
        <p:nvGrpSpPr>
          <p:cNvPr id="163" name="Google Shape;163;p3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2148354" y="1845294"/>
            <a:ext cx="3810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2532493" y="2829683"/>
            <a:ext cx="381000" cy="381000"/>
            <a:chOff x="2078" y="1680"/>
            <a:chExt cx="1615" cy="1615"/>
          </a:xfrm>
        </p:grpSpPr>
        <p:sp>
          <p:nvSpPr>
            <p:cNvPr id="178" name="Google Shape;178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529354" y="3934826"/>
            <a:ext cx="355600" cy="381000"/>
            <a:chOff x="2078" y="1680"/>
            <a:chExt cx="1615" cy="1615"/>
          </a:xfrm>
        </p:grpSpPr>
        <p:sp>
          <p:nvSpPr>
            <p:cNvPr id="185" name="Google Shape;185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893921" y="5758798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2444281" y="494419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Demo </a:t>
            </a:r>
            <a:endParaRPr sz="1800" b="1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204" name="Google Shape;20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211" name="Google Shape;21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160;p3">
            <a:extLst>
              <a:ext uri="{FF2B5EF4-FFF2-40B4-BE49-F238E27FC236}">
                <a16:creationId xmlns:a16="http://schemas.microsoft.com/office/drawing/2014/main" id="{8F40F180-B8AB-40AF-8586-54C3F2CBA25F}"/>
              </a:ext>
            </a:extLst>
          </p:cNvPr>
          <p:cNvSpPr/>
          <p:nvPr/>
        </p:nvSpPr>
        <p:spPr>
          <a:xfrm>
            <a:off x="1706339" y="895310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Giới thiệu đề tài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28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vi-VN" dirty="0"/>
              <a:t>Mục tiêu kiểm thử</a:t>
            </a:r>
            <a:endParaRPr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88978" y="698988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000" dirty="0"/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vi-V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Đảm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bảo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tính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năng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của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website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hoạt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động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đúng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vi-V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vi-V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vi-V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Đảm bảo giao diện thân thiện, dễ sử dụng.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vi-V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Kiểm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tra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hiệu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suất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trong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điều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kiện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tải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khác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nhau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vi-V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vi-V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Đánh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giá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trải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nghiệm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người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dùng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thông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qua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các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kịch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bản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kiểm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thử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2153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-3420" y="39442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648208" y="1925857"/>
            <a:ext cx="5186701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Mục tiêu của kiểm thử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2847846" y="3915436"/>
            <a:ext cx="554359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Công cụ Katalon, Jmeter, PageSpeed Insights 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3005145" y="2887652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Xây dựng, thực thi kiểm thử, báo cáo lỗi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810353" y="1071437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Giới thiệu đề tài</a:t>
            </a: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1528" y="1173724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252030" y="202172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626504" y="2988922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2518652" y="3998170"/>
            <a:ext cx="355600" cy="381000"/>
            <a:chOff x="2078" y="1680"/>
            <a:chExt cx="1615" cy="1615"/>
          </a:xfrm>
        </p:grpSpPr>
        <p:sp>
          <p:nvSpPr>
            <p:cNvPr id="122" name="Google Shape;122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527362" y="4943220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Demo  </a:t>
            </a:r>
            <a:endParaRPr dirty="0"/>
          </a:p>
        </p:txBody>
      </p: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989703" y="5813684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dirty="0"/>
          </a:p>
        </p:txBody>
      </p:sp>
      <p:grpSp>
        <p:nvGrpSpPr>
          <p:cNvPr id="140" name="Google Shape;140;p2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148" name="Google Shape;14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99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159" name="Google Shape;159;p3"/>
          <p:cNvSpPr/>
          <p:nvPr/>
        </p:nvSpPr>
        <p:spPr>
          <a:xfrm>
            <a:off x="2864256" y="3873746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800" b="1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cụ </a:t>
            </a:r>
            <a:r>
              <a:rPr lang="vi-VN" sz="1800" b="1" dirty="0">
                <a:solidFill>
                  <a:srgbClr val="D0CECE"/>
                </a:solidFill>
              </a:rPr>
              <a:t>Katalon, Jmeter, PageSpeed Insights</a:t>
            </a:r>
            <a:endParaRPr dirty="0"/>
          </a:p>
        </p:txBody>
      </p:sp>
      <p:sp>
        <p:nvSpPr>
          <p:cNvPr id="160" name="Google Shape;160;p3"/>
          <p:cNvSpPr/>
          <p:nvPr/>
        </p:nvSpPr>
        <p:spPr>
          <a:xfrm>
            <a:off x="2586382" y="1791842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rgbClr val="D0CECE"/>
                </a:solidFill>
              </a:rPr>
              <a:t>Mục tiêu của kiểm thử</a:t>
            </a:r>
            <a:endParaRPr lang="vi-VN" sz="1800" dirty="0"/>
          </a:p>
        </p:txBody>
      </p:sp>
      <p:sp>
        <p:nvSpPr>
          <p:cNvPr id="161" name="Google Shape;161;p3"/>
          <p:cNvSpPr/>
          <p:nvPr/>
        </p:nvSpPr>
        <p:spPr>
          <a:xfrm>
            <a:off x="3007283" y="275113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Xây dựng, thực thi kiểm thử, báo cáo lỗi</a:t>
            </a:r>
          </a:p>
        </p:txBody>
      </p:sp>
      <p:grpSp>
        <p:nvGrpSpPr>
          <p:cNvPr id="163" name="Google Shape;163;p3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64" name="Google Shape;16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2148354" y="1845294"/>
            <a:ext cx="381000" cy="381000"/>
            <a:chOff x="2078" y="1680"/>
            <a:chExt cx="1615" cy="1615"/>
          </a:xfrm>
        </p:grpSpPr>
        <p:sp>
          <p:nvSpPr>
            <p:cNvPr id="171" name="Google Shape;17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2532493" y="2829683"/>
            <a:ext cx="381000" cy="381000"/>
            <a:chOff x="2078" y="1680"/>
            <a:chExt cx="1615" cy="1615"/>
          </a:xfrm>
        </p:grpSpPr>
        <p:sp>
          <p:nvSpPr>
            <p:cNvPr id="178" name="Google Shape;178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3"/>
          <p:cNvGrpSpPr/>
          <p:nvPr/>
        </p:nvGrpSpPr>
        <p:grpSpPr>
          <a:xfrm>
            <a:off x="2529354" y="3934826"/>
            <a:ext cx="355600" cy="381000"/>
            <a:chOff x="2078" y="1680"/>
            <a:chExt cx="1615" cy="1615"/>
          </a:xfrm>
        </p:grpSpPr>
        <p:sp>
          <p:nvSpPr>
            <p:cNvPr id="185" name="Google Shape;185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E35E23"/>
                </a:gs>
                <a:gs pos="100000">
                  <a:srgbClr val="A3431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893921" y="5758798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2444281" y="4944193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Demo </a:t>
            </a:r>
            <a:endParaRPr sz="1800" b="1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2126781" y="5033093"/>
            <a:ext cx="381000" cy="381000"/>
            <a:chOff x="2078" y="1680"/>
            <a:chExt cx="1615" cy="1615"/>
          </a:xfrm>
        </p:grpSpPr>
        <p:sp>
          <p:nvSpPr>
            <p:cNvPr id="204" name="Google Shape;204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1589122" y="5865161"/>
            <a:ext cx="381000" cy="381000"/>
            <a:chOff x="2078" y="1680"/>
            <a:chExt cx="1615" cy="1615"/>
          </a:xfrm>
        </p:grpSpPr>
        <p:sp>
          <p:nvSpPr>
            <p:cNvPr id="211" name="Google Shape;211;p3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160;p3">
            <a:extLst>
              <a:ext uri="{FF2B5EF4-FFF2-40B4-BE49-F238E27FC236}">
                <a16:creationId xmlns:a16="http://schemas.microsoft.com/office/drawing/2014/main" id="{8F40F180-B8AB-40AF-8586-54C3F2CBA25F}"/>
              </a:ext>
            </a:extLst>
          </p:cNvPr>
          <p:cNvSpPr/>
          <p:nvPr/>
        </p:nvSpPr>
        <p:spPr>
          <a:xfrm>
            <a:off x="1731994" y="868838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D0CECE"/>
                </a:solidFill>
              </a:rPr>
              <a:t>Giới thiệu đề tài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16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787</Words>
  <Application>Microsoft Office PowerPoint</Application>
  <PresentationFormat>On-screen Show (4:3)</PresentationFormat>
  <Paragraphs>131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Wingdings</vt:lpstr>
      <vt:lpstr>Calibri</vt:lpstr>
      <vt:lpstr>Arial</vt:lpstr>
      <vt:lpstr>Office Theme</vt:lpstr>
      <vt:lpstr>KIỂM THỬ WEBSITE THẾ GIỚI SKINFOOD  </vt:lpstr>
      <vt:lpstr>Nội dung</vt:lpstr>
      <vt:lpstr>Nội dung</vt:lpstr>
      <vt:lpstr>Giới thiệu đề tài</vt:lpstr>
      <vt:lpstr>Nội dung</vt:lpstr>
      <vt:lpstr>Nội dung</vt:lpstr>
      <vt:lpstr>Mục tiêu kiểm thử</vt:lpstr>
      <vt:lpstr>Nội dung</vt:lpstr>
      <vt:lpstr>Nội dung</vt:lpstr>
      <vt:lpstr>Xây dựng, thực thi kiểm thử, báo cáo lỗi</vt:lpstr>
      <vt:lpstr>Xây dựng, thực thi kiểm thử, báo cáo lỗi</vt:lpstr>
      <vt:lpstr>Xây dựng, thực thi kiểm thử, báo cáo lỗi</vt:lpstr>
      <vt:lpstr>Nội dung</vt:lpstr>
      <vt:lpstr>Nội dung</vt:lpstr>
      <vt:lpstr> Công cụ Katalon, JMeter, PageSpeed Insights</vt:lpstr>
      <vt:lpstr> Công cụ Katalon, JMeter, PageSpeed Insights</vt:lpstr>
      <vt:lpstr>Nội dung</vt:lpstr>
      <vt:lpstr>Nội dung</vt:lpstr>
      <vt:lpstr>Nội dung</vt:lpstr>
      <vt:lpstr>Nội dung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PHÁT TRIỂN. QUẢN LÝ CẤU HÌNH PHẦN MỀM BẰNG SVN Đảm bảo chất lượng phần mềm</dc:title>
  <dc:creator>Đỗ Thị Thu Trang</dc:creator>
  <cp:lastModifiedBy>Dell</cp:lastModifiedBy>
  <cp:revision>59</cp:revision>
  <dcterms:created xsi:type="dcterms:W3CDTF">2024-09-27T15:40:07Z</dcterms:created>
  <dcterms:modified xsi:type="dcterms:W3CDTF">2025-01-14T16:00:22Z</dcterms:modified>
</cp:coreProperties>
</file>