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33A3"/>
    <a:srgbClr val="612B89"/>
    <a:srgbClr val="B17ED8"/>
    <a:srgbClr val="873AC0"/>
    <a:srgbClr val="461F63"/>
    <a:srgbClr val="7A35AD"/>
    <a:srgbClr val="532476"/>
    <a:srgbClr val="5F29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93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5C4A-7A3F-4A1B-9132-6E3EC6FB66F0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32E-45AB-41D2-AE1D-76A94E16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2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5C4A-7A3F-4A1B-9132-6E3EC6FB66F0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32E-45AB-41D2-AE1D-76A94E16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7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5C4A-7A3F-4A1B-9132-6E3EC6FB66F0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32E-45AB-41D2-AE1D-76A94E16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8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5C4A-7A3F-4A1B-9132-6E3EC6FB66F0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32E-45AB-41D2-AE1D-76A94E16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0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5C4A-7A3F-4A1B-9132-6E3EC6FB66F0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32E-45AB-41D2-AE1D-76A94E16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5C4A-7A3F-4A1B-9132-6E3EC6FB66F0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32E-45AB-41D2-AE1D-76A94E16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0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5C4A-7A3F-4A1B-9132-6E3EC6FB66F0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32E-45AB-41D2-AE1D-76A94E16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6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5C4A-7A3F-4A1B-9132-6E3EC6FB66F0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32E-45AB-41D2-AE1D-76A94E16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1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5C4A-7A3F-4A1B-9132-6E3EC6FB66F0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32E-45AB-41D2-AE1D-76A94E16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5C4A-7A3F-4A1B-9132-6E3EC6FB66F0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32E-45AB-41D2-AE1D-76A94E16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4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5C4A-7A3F-4A1B-9132-6E3EC6FB66F0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32E-45AB-41D2-AE1D-76A94E16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6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E5C4A-7A3F-4A1B-9132-6E3EC6FB66F0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BD32E-45AB-41D2-AE1D-76A94E16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8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24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ACB57E-DF19-4755-98DC-1CC395B463A6}"/>
              </a:ext>
            </a:extLst>
          </p:cNvPr>
          <p:cNvSpPr/>
          <p:nvPr/>
        </p:nvSpPr>
        <p:spPr>
          <a:xfrm>
            <a:off x="1618735" y="4860325"/>
            <a:ext cx="4534930" cy="3138616"/>
          </a:xfrm>
          <a:prstGeom prst="rect">
            <a:avLst/>
          </a:prstGeom>
          <a:solidFill>
            <a:srgbClr val="5F29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2E7D63-3D1B-4147-A5CF-52A6D9C13F9F}"/>
              </a:ext>
            </a:extLst>
          </p:cNvPr>
          <p:cNvSpPr/>
          <p:nvPr/>
        </p:nvSpPr>
        <p:spPr>
          <a:xfrm>
            <a:off x="3237470" y="5506994"/>
            <a:ext cx="4534930" cy="4551405"/>
          </a:xfrm>
          <a:prstGeom prst="rect">
            <a:avLst/>
          </a:prstGeom>
          <a:solidFill>
            <a:srgbClr val="5F29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D6F8EC-4D6A-4369-9785-D20AECD2C193}"/>
              </a:ext>
            </a:extLst>
          </p:cNvPr>
          <p:cNvSpPr/>
          <p:nvPr/>
        </p:nvSpPr>
        <p:spPr>
          <a:xfrm>
            <a:off x="4340311" y="1486928"/>
            <a:ext cx="6864178" cy="6860059"/>
          </a:xfrm>
          <a:prstGeom prst="ellipse">
            <a:avLst/>
          </a:prstGeom>
          <a:solidFill>
            <a:srgbClr val="5F29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5CCEED3-C769-4CB4-B095-A0DC4A3E0D5A}"/>
              </a:ext>
            </a:extLst>
          </p:cNvPr>
          <p:cNvSpPr/>
          <p:nvPr/>
        </p:nvSpPr>
        <p:spPr>
          <a:xfrm>
            <a:off x="5826102" y="6970023"/>
            <a:ext cx="2695897" cy="2461726"/>
          </a:xfrm>
          <a:prstGeom prst="ellipse">
            <a:avLst/>
          </a:prstGeom>
          <a:solidFill>
            <a:srgbClr val="532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DEF4DD-DCC1-4002-AA2E-FEA124906BB4}"/>
              </a:ext>
            </a:extLst>
          </p:cNvPr>
          <p:cNvSpPr/>
          <p:nvPr/>
        </p:nvSpPr>
        <p:spPr>
          <a:xfrm>
            <a:off x="0" y="3719383"/>
            <a:ext cx="4893276" cy="4279557"/>
          </a:xfrm>
          <a:prstGeom prst="rect">
            <a:avLst/>
          </a:prstGeom>
          <a:solidFill>
            <a:srgbClr val="5F29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FD3861-173C-4B63-9753-4E969A3FDB41}"/>
              </a:ext>
            </a:extLst>
          </p:cNvPr>
          <p:cNvSpPr/>
          <p:nvPr/>
        </p:nvSpPr>
        <p:spPr>
          <a:xfrm>
            <a:off x="0" y="0"/>
            <a:ext cx="7772400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Mật khẩu bị quên">
            <a:extLst>
              <a:ext uri="{FF2B5EF4-FFF2-40B4-BE49-F238E27FC236}">
                <a16:creationId xmlns:a16="http://schemas.microsoft.com/office/drawing/2014/main" id="{FF33F67C-D629-499D-9874-D2D040178C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6" t="23828" r="378" b="26751"/>
          <a:stretch/>
        </p:blipFill>
        <p:spPr bwMode="auto">
          <a:xfrm>
            <a:off x="5899930" y="190502"/>
            <a:ext cx="1850218" cy="56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7BBB8AB-0805-4E94-8267-7C0ABA5A5B25}"/>
              </a:ext>
            </a:extLst>
          </p:cNvPr>
          <p:cNvSpPr/>
          <p:nvPr/>
        </p:nvSpPr>
        <p:spPr>
          <a:xfrm>
            <a:off x="6153665" y="3347649"/>
            <a:ext cx="3364127" cy="3138616"/>
          </a:xfrm>
          <a:prstGeom prst="ellipse">
            <a:avLst/>
          </a:prstGeom>
          <a:solidFill>
            <a:srgbClr val="532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9262A77-57D4-4BA3-9553-B39537892A85}"/>
              </a:ext>
            </a:extLst>
          </p:cNvPr>
          <p:cNvSpPr/>
          <p:nvPr/>
        </p:nvSpPr>
        <p:spPr>
          <a:xfrm>
            <a:off x="-1083788" y="7276554"/>
            <a:ext cx="6379176" cy="19376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C9DDBB-7106-4376-8179-99B2A48C2671}"/>
              </a:ext>
            </a:extLst>
          </p:cNvPr>
          <p:cNvSpPr txBox="1"/>
          <p:nvPr/>
        </p:nvSpPr>
        <p:spPr>
          <a:xfrm>
            <a:off x="118617" y="1160503"/>
            <a:ext cx="47003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>
                <a:solidFill>
                  <a:srgbClr val="B17E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 trình ứng dụng Java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AFC5960-53F4-4908-86C7-37DFA40ACD01}"/>
              </a:ext>
            </a:extLst>
          </p:cNvPr>
          <p:cNvSpPr/>
          <p:nvPr/>
        </p:nvSpPr>
        <p:spPr>
          <a:xfrm>
            <a:off x="2132451" y="9562240"/>
            <a:ext cx="3638880" cy="3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6A539D-D3D3-4E4B-80D6-BD834AD0A231}"/>
              </a:ext>
            </a:extLst>
          </p:cNvPr>
          <p:cNvSpPr txBox="1"/>
          <p:nvPr/>
        </p:nvSpPr>
        <p:spPr>
          <a:xfrm>
            <a:off x="2132450" y="9583321"/>
            <a:ext cx="36388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 phố Hồ Chí Minh, Tháng 1 - 2022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14FF6D-518B-4AD8-85FA-9387B110F42E}"/>
              </a:ext>
            </a:extLst>
          </p:cNvPr>
          <p:cNvSpPr txBox="1"/>
          <p:nvPr/>
        </p:nvSpPr>
        <p:spPr>
          <a:xfrm>
            <a:off x="312969" y="7505697"/>
            <a:ext cx="37176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>
                <a:solidFill>
                  <a:srgbClr val="612B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 tin sinh viên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506578-BD08-4670-A615-989EFBC9D0D0}"/>
              </a:ext>
            </a:extLst>
          </p:cNvPr>
          <p:cNvSpPr txBox="1"/>
          <p:nvPr/>
        </p:nvSpPr>
        <p:spPr>
          <a:xfrm>
            <a:off x="308414" y="8563667"/>
            <a:ext cx="2442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Thanh Tình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318FCD-E7BD-48F6-B6C6-D0420BDFBF4B}"/>
              </a:ext>
            </a:extLst>
          </p:cNvPr>
          <p:cNvSpPr txBox="1"/>
          <p:nvPr/>
        </p:nvSpPr>
        <p:spPr>
          <a:xfrm>
            <a:off x="3389042" y="8586127"/>
            <a:ext cx="1326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19127292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975388-24E6-4CDC-B7F5-CEE2A2ABD7E5}"/>
              </a:ext>
            </a:extLst>
          </p:cNvPr>
          <p:cNvSpPr txBox="1"/>
          <p:nvPr/>
        </p:nvSpPr>
        <p:spPr>
          <a:xfrm>
            <a:off x="854429" y="8185334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 và tên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C8C76F-0433-4AE7-9F24-681B513FE9CB}"/>
              </a:ext>
            </a:extLst>
          </p:cNvPr>
          <p:cNvSpPr txBox="1"/>
          <p:nvPr/>
        </p:nvSpPr>
        <p:spPr>
          <a:xfrm>
            <a:off x="3595829" y="8180425"/>
            <a:ext cx="912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MSSV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C0CB65-3981-4894-9120-C4A9811A7662}"/>
              </a:ext>
            </a:extLst>
          </p:cNvPr>
          <p:cNvSpPr txBox="1"/>
          <p:nvPr/>
        </p:nvSpPr>
        <p:spPr>
          <a:xfrm>
            <a:off x="6064078" y="7968071"/>
            <a:ext cx="16257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19KTPM3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58B68E8-7CB9-4674-A3C8-04930F8EA2F9}"/>
              </a:ext>
            </a:extLst>
          </p:cNvPr>
          <p:cNvSpPr/>
          <p:nvPr/>
        </p:nvSpPr>
        <p:spPr>
          <a:xfrm>
            <a:off x="2468780" y="4104831"/>
            <a:ext cx="6575735" cy="27852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Chat with solid fill">
            <a:extLst>
              <a:ext uri="{FF2B5EF4-FFF2-40B4-BE49-F238E27FC236}">
                <a16:creationId xmlns:a16="http://schemas.microsoft.com/office/drawing/2014/main" id="{C0BA4A95-EF67-4213-9EAD-9372065F3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4789" y="1957440"/>
            <a:ext cx="3528237" cy="352823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A4A8F84-2F1F-4A2A-B7E6-209DF7901C3E}"/>
              </a:ext>
            </a:extLst>
          </p:cNvPr>
          <p:cNvSpPr txBox="1"/>
          <p:nvPr/>
        </p:nvSpPr>
        <p:spPr>
          <a:xfrm>
            <a:off x="3367271" y="4329317"/>
            <a:ext cx="43123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>
                <a:solidFill>
                  <a:srgbClr val="612B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 hướng dẫn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0F9D14-0822-4E3C-9AB3-1341A6545B5C}"/>
              </a:ext>
            </a:extLst>
          </p:cNvPr>
          <p:cNvSpPr txBox="1"/>
          <p:nvPr/>
        </p:nvSpPr>
        <p:spPr>
          <a:xfrm>
            <a:off x="2725628" y="5112271"/>
            <a:ext cx="4860626" cy="1420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 lí thuyết: </a:t>
            </a: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Văn Khiết</a:t>
            </a: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 thực hành: </a:t>
            </a: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Đức Huy</a:t>
            </a: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 thực hành: </a:t>
            </a: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V. Vũ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2C0AD8-CAC3-4D0B-B7D8-3540EA09CD01}"/>
              </a:ext>
            </a:extLst>
          </p:cNvPr>
          <p:cNvSpPr txBox="1"/>
          <p:nvPr/>
        </p:nvSpPr>
        <p:spPr>
          <a:xfrm>
            <a:off x="336052" y="1907229"/>
            <a:ext cx="7231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HƯỚNG DẪN SỬ DỤNG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0AB1F4-390A-46EC-9538-610A422ABB5A}"/>
              </a:ext>
            </a:extLst>
          </p:cNvPr>
          <p:cNvSpPr txBox="1"/>
          <p:nvPr/>
        </p:nvSpPr>
        <p:spPr>
          <a:xfrm>
            <a:off x="3968011" y="2692973"/>
            <a:ext cx="3677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JAVA CHAT</a:t>
            </a:r>
          </a:p>
        </p:txBody>
      </p:sp>
      <p:pic>
        <p:nvPicPr>
          <p:cNvPr id="2" name="Picture 2" descr="TRANG CHỦ">
            <a:extLst>
              <a:ext uri="{FF2B5EF4-FFF2-40B4-BE49-F238E27FC236}">
                <a16:creationId xmlns:a16="http://schemas.microsoft.com/office/drawing/2014/main" id="{DE848B20-124F-4D59-A871-ED1F97249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6" y="76523"/>
            <a:ext cx="1015064" cy="82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234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104</TotalTime>
  <Words>63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ngthtinh</dc:creator>
  <cp:lastModifiedBy>ngthtinh</cp:lastModifiedBy>
  <cp:revision>10</cp:revision>
  <dcterms:created xsi:type="dcterms:W3CDTF">2021-04-24T10:22:40Z</dcterms:created>
  <dcterms:modified xsi:type="dcterms:W3CDTF">2022-01-17T09:21:43Z</dcterms:modified>
</cp:coreProperties>
</file>