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7"/>
  </p:notesMasterIdLst>
  <p:handoutMasterIdLst>
    <p:handoutMasterId r:id="rId28"/>
  </p:handoutMasterIdLst>
  <p:sldIdLst>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4" r:id="rId16"/>
    <p:sldId id="276" r:id="rId17"/>
    <p:sldId id="277" r:id="rId18"/>
    <p:sldId id="279" r:id="rId19"/>
    <p:sldId id="281" r:id="rId20"/>
    <p:sldId id="282" r:id="rId21"/>
    <p:sldId id="283" r:id="rId22"/>
    <p:sldId id="284" r:id="rId23"/>
    <p:sldId id="286" r:id="rId24"/>
    <p:sldId id="288" r:id="rId25"/>
    <p:sldId id="287"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366B0-50F4-45DB-BFAE-0BE4C6F69D5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2421662-72EA-447F-8D2E-92D18754A454}">
      <dgm:prSet phldrT="[Text]" custT="1"/>
      <dgm:spPr/>
      <dgm:t>
        <a:bodyPr/>
        <a:lstStyle/>
        <a:p>
          <a:r>
            <a:rPr lang="en-US" sz="2800" b="1">
              <a:latin typeface="Tahoma" panose="020B0604030504040204" pitchFamily="34" charset="0"/>
              <a:ea typeface="Tahoma" panose="020B0604030504040204" pitchFamily="34" charset="0"/>
              <a:cs typeface="Tahoma" panose="020B0604030504040204" pitchFamily="34" charset="0"/>
            </a:rPr>
            <a:t>Nội dung</a:t>
          </a:r>
        </a:p>
      </dgm:t>
    </dgm:pt>
    <dgm:pt modelId="{915438CD-0967-477D-9500-9BBC7B76ADD4}" type="parTrans" cxnId="{463CBF06-C1FD-4585-B9AA-2C3780A4B4CB}">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98FF03DC-AFB5-480C-894F-804470033B04}" type="sibTrans" cxnId="{463CBF06-C1FD-4585-B9AA-2C3780A4B4CB}">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66765FF4-66B5-4897-A391-5AC31E7C7504}">
      <dgm:prSet phldrT="[Text]" custT="1"/>
      <dgm:spPr/>
      <dgm:t>
        <a:bodyPr/>
        <a:lstStyle/>
        <a:p>
          <a:r>
            <a:rPr lang="en-US" sz="2800" b="1">
              <a:latin typeface="Tahoma" panose="020B0604030504040204" pitchFamily="34" charset="0"/>
              <a:ea typeface="Tahoma" panose="020B0604030504040204" pitchFamily="34" charset="0"/>
              <a:cs typeface="Tahoma" panose="020B0604030504040204" pitchFamily="34" charset="0"/>
            </a:rPr>
            <a:t>Nghiên cứu ứng dụng cho công tác lưu trữ.</a:t>
          </a:r>
        </a:p>
      </dgm:t>
    </dgm:pt>
    <dgm:pt modelId="{86252A05-9557-47E6-8B77-3A402040A606}" type="parTrans" cxnId="{48BFCEBE-6ACA-4219-8DDA-A5B726CED3FA}">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1C8603FA-108A-4C37-A28A-75A702737CEE}" type="sibTrans" cxnId="{48BFCEBE-6ACA-4219-8DDA-A5B726CED3FA}">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19988910-6F67-4021-B864-8B9102F683A3}">
      <dgm:prSet phldrT="[Text]" custT="1"/>
      <dgm:spPr/>
      <dgm:t>
        <a:bodyPr/>
        <a:lstStyle/>
        <a:p>
          <a:r>
            <a:rPr lang="en-US" sz="2800" b="1">
              <a:latin typeface="Tahoma" panose="020B0604030504040204" pitchFamily="34" charset="0"/>
              <a:ea typeface="Tahoma" panose="020B0604030504040204" pitchFamily="34" charset="0"/>
              <a:cs typeface="Tahoma" panose="020B0604030504040204" pitchFamily="34" charset="0"/>
            </a:rPr>
            <a:t>Nghiên cứu ứng dụng cho công tác quản lý.</a:t>
          </a:r>
        </a:p>
      </dgm:t>
    </dgm:pt>
    <dgm:pt modelId="{C004106B-D8A4-45B3-BF0B-5FE3A9FC0FA3}" type="parTrans" cxnId="{93D52466-1B05-4DE3-932E-4F9481C845A2}">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A2448973-1840-4B51-8561-6706BFD40095}" type="sibTrans" cxnId="{93D52466-1B05-4DE3-932E-4F9481C845A2}">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CE723526-1E97-4090-9115-9E0B9B3BF4CA}">
      <dgm:prSet phldrT="[Text]" custT="1"/>
      <dgm:spPr/>
      <dgm:t>
        <a:bodyPr/>
        <a:lstStyle/>
        <a:p>
          <a:r>
            <a:rPr lang="en-US" sz="2800" b="1">
              <a:latin typeface="Tahoma" panose="020B0604030504040204" pitchFamily="34" charset="0"/>
              <a:ea typeface="Tahoma" panose="020B0604030504040204" pitchFamily="34" charset="0"/>
              <a:cs typeface="Tahoma" panose="020B0604030504040204" pitchFamily="34" charset="0"/>
            </a:rPr>
            <a:t>Thời gian thực hiện</a:t>
          </a:r>
        </a:p>
      </dgm:t>
    </dgm:pt>
    <dgm:pt modelId="{50746045-7F0A-46CE-AA5C-48D24542EC96}" type="parTrans" cxnId="{0EAE18E2-45E8-4E4E-A194-6DD898D1641F}">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533459F0-C14D-481F-9336-39ED7F53017C}" type="sibTrans" cxnId="{0EAE18E2-45E8-4E4E-A194-6DD898D1641F}">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447106E0-AC54-4741-A052-C973A059B936}">
      <dgm:prSet phldrT="[Text]" custT="1"/>
      <dgm:spPr/>
      <dgm:t>
        <a:bodyPr/>
        <a:lstStyle/>
        <a:p>
          <a:r>
            <a:rPr lang="en-US" sz="2800" b="1">
              <a:latin typeface="Tahoma" panose="020B0604030504040204" pitchFamily="34" charset="0"/>
              <a:ea typeface="Tahoma" panose="020B0604030504040204" pitchFamily="34" charset="0"/>
              <a:cs typeface="Tahoma" panose="020B0604030504040204" pitchFamily="34" charset="0"/>
            </a:rPr>
            <a:t>4 tháng kể từ ngày khởi động dự án (tính từ tháng 1).</a:t>
          </a:r>
        </a:p>
      </dgm:t>
    </dgm:pt>
    <dgm:pt modelId="{86B4B5E4-81F1-4E54-881D-43C148EA9FD4}" type="parTrans" cxnId="{7C25B319-086F-4425-A1D6-BD77554B9389}">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2FF48B5A-F36F-411C-808E-61D727BBEB94}" type="sibTrans" cxnId="{7C25B319-086F-4425-A1D6-BD77554B9389}">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2C2E0663-52AE-4C39-AD31-152F208AAF1A}">
      <dgm:prSet phldrT="[Text]" custT="1"/>
      <dgm:spPr/>
      <dgm:t>
        <a:bodyPr/>
        <a:lstStyle/>
        <a:p>
          <a:r>
            <a:rPr lang="en-US" sz="2800" b="1">
              <a:latin typeface="Tahoma" panose="020B0604030504040204" pitchFamily="34" charset="0"/>
              <a:ea typeface="Tahoma" panose="020B0604030504040204" pitchFamily="34" charset="0"/>
              <a:cs typeface="Tahoma" panose="020B0604030504040204" pitchFamily="34" charset="0"/>
            </a:rPr>
            <a:t>Không gian</a:t>
          </a:r>
        </a:p>
      </dgm:t>
    </dgm:pt>
    <dgm:pt modelId="{2706ADEB-EFF7-4C71-B9A7-BA49A80306C1}" type="sibTrans" cxnId="{A04F500D-81A6-40AE-BF9E-2809BE9D0FEB}">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67FC8080-314E-47B4-A687-53E6F1906862}" type="parTrans" cxnId="{A04F500D-81A6-40AE-BF9E-2809BE9D0FEB}">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D2BFF05C-9D22-4D02-8A3D-DC6DDE9B66EC}">
      <dgm:prSet phldrT="[Text]" custT="1"/>
      <dgm:spPr/>
      <dgm:t>
        <a:bodyPr/>
        <a:lstStyle/>
        <a:p>
          <a:r>
            <a:rPr lang="en-US" sz="2800" b="1">
              <a:latin typeface="Tahoma" panose="020B0604030504040204" pitchFamily="34" charset="0"/>
              <a:ea typeface="Tahoma" panose="020B0604030504040204" pitchFamily="34" charset="0"/>
              <a:cs typeface="Tahoma" panose="020B0604030504040204" pitchFamily="34" charset="0"/>
            </a:rPr>
            <a:t>Công ty, tổ chức có nhu cầu nghiên cứu, cho mượn, sử dụng thiết bị nhúng.</a:t>
          </a:r>
        </a:p>
      </dgm:t>
    </dgm:pt>
    <dgm:pt modelId="{45E3D008-C00A-41FA-BBE6-EF38F33229DC}" type="parTrans" cxnId="{861077B9-D75D-467E-BB98-40A97BD53CA1}">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F7DFB238-6CFA-4670-AE0D-F7E7E4FB91C4}" type="sibTrans" cxnId="{861077B9-D75D-467E-BB98-40A97BD53CA1}">
      <dgm:prSet/>
      <dgm:spPr/>
      <dgm:t>
        <a:bodyPr/>
        <a:lstStyle/>
        <a:p>
          <a:endParaRPr lang="en-US" sz="2800" b="1">
            <a:latin typeface="Tahoma" panose="020B0604030504040204" pitchFamily="34" charset="0"/>
            <a:ea typeface="Tahoma" panose="020B0604030504040204" pitchFamily="34" charset="0"/>
            <a:cs typeface="Tahoma" panose="020B0604030504040204" pitchFamily="34" charset="0"/>
          </a:endParaRPr>
        </a:p>
      </dgm:t>
    </dgm:pt>
    <dgm:pt modelId="{C26243CB-6E64-482C-8C2E-0AEFB2EA8833}" type="pres">
      <dgm:prSet presAssocID="{8F1366B0-50F4-45DB-BFAE-0BE4C6F69D5D}" presName="Name0" presStyleCnt="0">
        <dgm:presLayoutVars>
          <dgm:dir/>
          <dgm:animLvl val="lvl"/>
          <dgm:resizeHandles val="exact"/>
        </dgm:presLayoutVars>
      </dgm:prSet>
      <dgm:spPr/>
    </dgm:pt>
    <dgm:pt modelId="{F2B05CFF-E691-483A-89D1-265CCD0EB05F}" type="pres">
      <dgm:prSet presAssocID="{52421662-72EA-447F-8D2E-92D18754A454}" presName="composite" presStyleCnt="0"/>
      <dgm:spPr/>
    </dgm:pt>
    <dgm:pt modelId="{CCB9AB47-713C-4A3F-8096-823A34369D03}" type="pres">
      <dgm:prSet presAssocID="{52421662-72EA-447F-8D2E-92D18754A454}" presName="parTx" presStyleLbl="alignNode1" presStyleIdx="0" presStyleCnt="3">
        <dgm:presLayoutVars>
          <dgm:chMax val="0"/>
          <dgm:chPref val="0"/>
          <dgm:bulletEnabled val="1"/>
        </dgm:presLayoutVars>
      </dgm:prSet>
      <dgm:spPr/>
    </dgm:pt>
    <dgm:pt modelId="{646D2A92-4717-4AF7-962C-1824AD9DDFCE}" type="pres">
      <dgm:prSet presAssocID="{52421662-72EA-447F-8D2E-92D18754A454}" presName="desTx" presStyleLbl="alignAccFollowNode1" presStyleIdx="0" presStyleCnt="3" custLinFactNeighborX="-42497" custLinFactNeighborY="-209">
        <dgm:presLayoutVars>
          <dgm:bulletEnabled val="1"/>
        </dgm:presLayoutVars>
      </dgm:prSet>
      <dgm:spPr/>
    </dgm:pt>
    <dgm:pt modelId="{CE7CBF22-0034-4A30-8582-FA921E015C33}" type="pres">
      <dgm:prSet presAssocID="{98FF03DC-AFB5-480C-894F-804470033B04}" presName="space" presStyleCnt="0"/>
      <dgm:spPr/>
    </dgm:pt>
    <dgm:pt modelId="{712D2432-021C-417C-A146-7F87989ED03D}" type="pres">
      <dgm:prSet presAssocID="{CE723526-1E97-4090-9115-9E0B9B3BF4CA}" presName="composite" presStyleCnt="0"/>
      <dgm:spPr/>
    </dgm:pt>
    <dgm:pt modelId="{3F414D5C-48DB-4EAA-B1D6-A0CAC0D7610D}" type="pres">
      <dgm:prSet presAssocID="{CE723526-1E97-4090-9115-9E0B9B3BF4CA}" presName="parTx" presStyleLbl="alignNode1" presStyleIdx="1" presStyleCnt="3">
        <dgm:presLayoutVars>
          <dgm:chMax val="0"/>
          <dgm:chPref val="0"/>
          <dgm:bulletEnabled val="1"/>
        </dgm:presLayoutVars>
      </dgm:prSet>
      <dgm:spPr/>
    </dgm:pt>
    <dgm:pt modelId="{68E33B5C-936B-46EE-A96B-9B4DE419E331}" type="pres">
      <dgm:prSet presAssocID="{CE723526-1E97-4090-9115-9E0B9B3BF4CA}" presName="desTx" presStyleLbl="alignAccFollowNode1" presStyleIdx="1" presStyleCnt="3">
        <dgm:presLayoutVars>
          <dgm:bulletEnabled val="1"/>
        </dgm:presLayoutVars>
      </dgm:prSet>
      <dgm:spPr/>
    </dgm:pt>
    <dgm:pt modelId="{3D9346C6-E869-4CA8-9A15-875B0848EF0C}" type="pres">
      <dgm:prSet presAssocID="{533459F0-C14D-481F-9336-39ED7F53017C}" presName="space" presStyleCnt="0"/>
      <dgm:spPr/>
    </dgm:pt>
    <dgm:pt modelId="{6A193B81-A163-490A-8724-E5673E83CE4C}" type="pres">
      <dgm:prSet presAssocID="{2C2E0663-52AE-4C39-AD31-152F208AAF1A}" presName="composite" presStyleCnt="0"/>
      <dgm:spPr/>
    </dgm:pt>
    <dgm:pt modelId="{8547708D-1F94-4481-AE38-B885CE957B99}" type="pres">
      <dgm:prSet presAssocID="{2C2E0663-52AE-4C39-AD31-152F208AAF1A}" presName="parTx" presStyleLbl="alignNode1" presStyleIdx="2" presStyleCnt="3">
        <dgm:presLayoutVars>
          <dgm:chMax val="0"/>
          <dgm:chPref val="0"/>
          <dgm:bulletEnabled val="1"/>
        </dgm:presLayoutVars>
      </dgm:prSet>
      <dgm:spPr/>
    </dgm:pt>
    <dgm:pt modelId="{B708DE39-21BF-4D03-97A8-AAEC5A41561A}" type="pres">
      <dgm:prSet presAssocID="{2C2E0663-52AE-4C39-AD31-152F208AAF1A}" presName="desTx" presStyleLbl="alignAccFollowNode1" presStyleIdx="2" presStyleCnt="3">
        <dgm:presLayoutVars>
          <dgm:bulletEnabled val="1"/>
        </dgm:presLayoutVars>
      </dgm:prSet>
      <dgm:spPr/>
    </dgm:pt>
  </dgm:ptLst>
  <dgm:cxnLst>
    <dgm:cxn modelId="{463CBF06-C1FD-4585-B9AA-2C3780A4B4CB}" srcId="{8F1366B0-50F4-45DB-BFAE-0BE4C6F69D5D}" destId="{52421662-72EA-447F-8D2E-92D18754A454}" srcOrd="0" destOrd="0" parTransId="{915438CD-0967-477D-9500-9BBC7B76ADD4}" sibTransId="{98FF03DC-AFB5-480C-894F-804470033B04}"/>
    <dgm:cxn modelId="{A04F500D-81A6-40AE-BF9E-2809BE9D0FEB}" srcId="{8F1366B0-50F4-45DB-BFAE-0BE4C6F69D5D}" destId="{2C2E0663-52AE-4C39-AD31-152F208AAF1A}" srcOrd="2" destOrd="0" parTransId="{67FC8080-314E-47B4-A687-53E6F1906862}" sibTransId="{2706ADEB-EFF7-4C71-B9A7-BA49A80306C1}"/>
    <dgm:cxn modelId="{7C25B319-086F-4425-A1D6-BD77554B9389}" srcId="{CE723526-1E97-4090-9115-9E0B9B3BF4CA}" destId="{447106E0-AC54-4741-A052-C973A059B936}" srcOrd="0" destOrd="0" parTransId="{86B4B5E4-81F1-4E54-881D-43C148EA9FD4}" sibTransId="{2FF48B5A-F36F-411C-808E-61D727BBEB94}"/>
    <dgm:cxn modelId="{49034645-2677-4CAE-9FB9-BE613145BA7D}" type="presOf" srcId="{52421662-72EA-447F-8D2E-92D18754A454}" destId="{CCB9AB47-713C-4A3F-8096-823A34369D03}" srcOrd="0" destOrd="0" presId="urn:microsoft.com/office/officeart/2005/8/layout/hList1"/>
    <dgm:cxn modelId="{93D52466-1B05-4DE3-932E-4F9481C845A2}" srcId="{52421662-72EA-447F-8D2E-92D18754A454}" destId="{19988910-6F67-4021-B864-8B9102F683A3}" srcOrd="1" destOrd="0" parTransId="{C004106B-D8A4-45B3-BF0B-5FE3A9FC0FA3}" sibTransId="{A2448973-1840-4B51-8561-6706BFD40095}"/>
    <dgm:cxn modelId="{69860872-105F-4D54-B382-3B54FC3680D8}" type="presOf" srcId="{CE723526-1E97-4090-9115-9E0B9B3BF4CA}" destId="{3F414D5C-48DB-4EAA-B1D6-A0CAC0D7610D}" srcOrd="0" destOrd="0" presId="urn:microsoft.com/office/officeart/2005/8/layout/hList1"/>
    <dgm:cxn modelId="{3D3BB085-F6C4-4531-B2EC-6FA12F88A29C}" type="presOf" srcId="{2C2E0663-52AE-4C39-AD31-152F208AAF1A}" destId="{8547708D-1F94-4481-AE38-B885CE957B99}" srcOrd="0" destOrd="0" presId="urn:microsoft.com/office/officeart/2005/8/layout/hList1"/>
    <dgm:cxn modelId="{A1E9948E-3658-4866-ABC3-8E71A0C49BD2}" type="presOf" srcId="{66765FF4-66B5-4897-A391-5AC31E7C7504}" destId="{646D2A92-4717-4AF7-962C-1824AD9DDFCE}" srcOrd="0" destOrd="0" presId="urn:microsoft.com/office/officeart/2005/8/layout/hList1"/>
    <dgm:cxn modelId="{B3372D99-2BA4-4DF4-8349-F65D6A305E2C}" type="presOf" srcId="{8F1366B0-50F4-45DB-BFAE-0BE4C6F69D5D}" destId="{C26243CB-6E64-482C-8C2E-0AEFB2EA8833}" srcOrd="0" destOrd="0" presId="urn:microsoft.com/office/officeart/2005/8/layout/hList1"/>
    <dgm:cxn modelId="{68EB54B3-838E-4212-ADF1-F2CF4D5818E9}" type="presOf" srcId="{447106E0-AC54-4741-A052-C973A059B936}" destId="{68E33B5C-936B-46EE-A96B-9B4DE419E331}" srcOrd="0" destOrd="0" presId="urn:microsoft.com/office/officeart/2005/8/layout/hList1"/>
    <dgm:cxn modelId="{861077B9-D75D-467E-BB98-40A97BD53CA1}" srcId="{2C2E0663-52AE-4C39-AD31-152F208AAF1A}" destId="{D2BFF05C-9D22-4D02-8A3D-DC6DDE9B66EC}" srcOrd="0" destOrd="0" parTransId="{45E3D008-C00A-41FA-BBE6-EF38F33229DC}" sibTransId="{F7DFB238-6CFA-4670-AE0D-F7E7E4FB91C4}"/>
    <dgm:cxn modelId="{48BFCEBE-6ACA-4219-8DDA-A5B726CED3FA}" srcId="{52421662-72EA-447F-8D2E-92D18754A454}" destId="{66765FF4-66B5-4897-A391-5AC31E7C7504}" srcOrd="0" destOrd="0" parTransId="{86252A05-9557-47E6-8B77-3A402040A606}" sibTransId="{1C8603FA-108A-4C37-A28A-75A702737CEE}"/>
    <dgm:cxn modelId="{28ECBEC2-960A-4C3C-9FDF-78C2E8D10819}" type="presOf" srcId="{D2BFF05C-9D22-4D02-8A3D-DC6DDE9B66EC}" destId="{B708DE39-21BF-4D03-97A8-AAEC5A41561A}" srcOrd="0" destOrd="0" presId="urn:microsoft.com/office/officeart/2005/8/layout/hList1"/>
    <dgm:cxn modelId="{5240E1CE-1600-47E8-A7CA-5744209E577F}" type="presOf" srcId="{19988910-6F67-4021-B864-8B9102F683A3}" destId="{646D2A92-4717-4AF7-962C-1824AD9DDFCE}" srcOrd="0" destOrd="1" presId="urn:microsoft.com/office/officeart/2005/8/layout/hList1"/>
    <dgm:cxn modelId="{0EAE18E2-45E8-4E4E-A194-6DD898D1641F}" srcId="{8F1366B0-50F4-45DB-BFAE-0BE4C6F69D5D}" destId="{CE723526-1E97-4090-9115-9E0B9B3BF4CA}" srcOrd="1" destOrd="0" parTransId="{50746045-7F0A-46CE-AA5C-48D24542EC96}" sibTransId="{533459F0-C14D-481F-9336-39ED7F53017C}"/>
    <dgm:cxn modelId="{C85E8C5F-BAB1-4DC0-B6D5-1FC561CF2170}" type="presParOf" srcId="{C26243CB-6E64-482C-8C2E-0AEFB2EA8833}" destId="{F2B05CFF-E691-483A-89D1-265CCD0EB05F}" srcOrd="0" destOrd="0" presId="urn:microsoft.com/office/officeart/2005/8/layout/hList1"/>
    <dgm:cxn modelId="{37DAAE92-7AF8-40FC-9C5B-6165CA64C42C}" type="presParOf" srcId="{F2B05CFF-E691-483A-89D1-265CCD0EB05F}" destId="{CCB9AB47-713C-4A3F-8096-823A34369D03}" srcOrd="0" destOrd="0" presId="urn:microsoft.com/office/officeart/2005/8/layout/hList1"/>
    <dgm:cxn modelId="{B6FD03C4-1098-4DE5-8703-DFF6AC9744F3}" type="presParOf" srcId="{F2B05CFF-E691-483A-89D1-265CCD0EB05F}" destId="{646D2A92-4717-4AF7-962C-1824AD9DDFCE}" srcOrd="1" destOrd="0" presId="urn:microsoft.com/office/officeart/2005/8/layout/hList1"/>
    <dgm:cxn modelId="{3590332A-F642-4419-81FF-4E6F4EB3C444}" type="presParOf" srcId="{C26243CB-6E64-482C-8C2E-0AEFB2EA8833}" destId="{CE7CBF22-0034-4A30-8582-FA921E015C33}" srcOrd="1" destOrd="0" presId="urn:microsoft.com/office/officeart/2005/8/layout/hList1"/>
    <dgm:cxn modelId="{17BAAF23-DAD6-4E92-BD27-CB3F77BCC3A3}" type="presParOf" srcId="{C26243CB-6E64-482C-8C2E-0AEFB2EA8833}" destId="{712D2432-021C-417C-A146-7F87989ED03D}" srcOrd="2" destOrd="0" presId="urn:microsoft.com/office/officeart/2005/8/layout/hList1"/>
    <dgm:cxn modelId="{40DE3FC2-8EE6-4122-99A0-BB48E50FCFA7}" type="presParOf" srcId="{712D2432-021C-417C-A146-7F87989ED03D}" destId="{3F414D5C-48DB-4EAA-B1D6-A0CAC0D7610D}" srcOrd="0" destOrd="0" presId="urn:microsoft.com/office/officeart/2005/8/layout/hList1"/>
    <dgm:cxn modelId="{36C7434D-85EE-48DC-BBCF-202C59A23BEE}" type="presParOf" srcId="{712D2432-021C-417C-A146-7F87989ED03D}" destId="{68E33B5C-936B-46EE-A96B-9B4DE419E331}" srcOrd="1" destOrd="0" presId="urn:microsoft.com/office/officeart/2005/8/layout/hList1"/>
    <dgm:cxn modelId="{3CE3CC22-424C-4DD1-B221-182BE785C3F8}" type="presParOf" srcId="{C26243CB-6E64-482C-8C2E-0AEFB2EA8833}" destId="{3D9346C6-E869-4CA8-9A15-875B0848EF0C}" srcOrd="3" destOrd="0" presId="urn:microsoft.com/office/officeart/2005/8/layout/hList1"/>
    <dgm:cxn modelId="{7F37FFBE-67EE-4CF8-88CB-B0E365A266A7}" type="presParOf" srcId="{C26243CB-6E64-482C-8C2E-0AEFB2EA8833}" destId="{6A193B81-A163-490A-8724-E5673E83CE4C}" srcOrd="4" destOrd="0" presId="urn:microsoft.com/office/officeart/2005/8/layout/hList1"/>
    <dgm:cxn modelId="{26B28204-C7A1-43AF-87ED-F75C8F2C7CFE}" type="presParOf" srcId="{6A193B81-A163-490A-8724-E5673E83CE4C}" destId="{8547708D-1F94-4481-AE38-B885CE957B99}" srcOrd="0" destOrd="0" presId="urn:microsoft.com/office/officeart/2005/8/layout/hList1"/>
    <dgm:cxn modelId="{AEF46B85-4EBF-410A-B843-C2FF4D689F0F}" type="presParOf" srcId="{6A193B81-A163-490A-8724-E5673E83CE4C}" destId="{B708DE39-21BF-4D03-97A8-AAEC5A41561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81ED7-678B-4813-89A3-60543F174529}"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AF2E01-A91A-4F67-866A-BB48BFF26871}">
      <dgm:prSet phldrT="[Text]"/>
      <dgm:spPr/>
      <dgm:t>
        <a:bodyPr/>
        <a:lstStyle/>
        <a:p>
          <a:r>
            <a:rPr lang="en-US" b="1">
              <a:latin typeface="Arial" panose="020B0604020202020204" pitchFamily="34" charset="0"/>
              <a:cs typeface="Arial" panose="020B0604020202020204" pitchFamily="34" charset="0"/>
            </a:rPr>
            <a:t>PHƯƠNG PHÁP</a:t>
          </a:r>
        </a:p>
      </dgm:t>
    </dgm:pt>
    <dgm:pt modelId="{A1271A47-CB7F-4CF9-968D-5B096E0F33AD}" type="par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9F448EF6-F517-44F7-875A-1FBFC42C27BA}" type="sib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5E1DEB01-BC62-4634-8C9E-8BF549996907}">
      <dgm:prSet phldrT="[Text]"/>
      <dgm:spPr/>
      <dgm:t>
        <a:bodyPr/>
        <a:lstStyle/>
        <a:p>
          <a:r>
            <a:rPr lang="en-US" b="1">
              <a:latin typeface="Arial" panose="020B0604020202020204" pitchFamily="34" charset="0"/>
              <a:cs typeface="Arial" panose="020B0604020202020204" pitchFamily="34" charset="0"/>
            </a:rPr>
            <a:t>Thiết kế</a:t>
          </a:r>
        </a:p>
      </dgm:t>
    </dgm:pt>
    <dgm:pt modelId="{3FD9BFFF-5A2D-4794-B450-A0B90BF87193}" type="par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EE8E12AE-0EB2-4F0D-952E-E8423EF4D7DF}" type="sib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3C65457A-FEBC-4CF1-8778-823A9A612831}">
      <dgm:prSet phldrT="[Text]"/>
      <dgm:spPr/>
      <dgm:t>
        <a:bodyPr/>
        <a:lstStyle/>
        <a:p>
          <a:r>
            <a:rPr lang="en-US" b="1">
              <a:latin typeface="Arial" panose="020B0604020202020204" pitchFamily="34" charset="0"/>
              <a:cs typeface="Arial" panose="020B0604020202020204" pitchFamily="34" charset="0"/>
            </a:rPr>
            <a:t>Thí điểm</a:t>
          </a:r>
        </a:p>
      </dgm:t>
    </dgm:pt>
    <dgm:pt modelId="{BD74CF2E-54E9-4147-B6BE-A408F2B7493D}" type="par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A9041F9F-7DA4-4489-AD99-5EEB2EBD763E}" type="sib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E80937A9-46F7-4D2D-A052-E0EDEBD89FD2}">
      <dgm:prSet phldrT="[Text]"/>
      <dgm:spPr/>
      <dgm:t>
        <a:bodyPr/>
        <a:lstStyle/>
        <a:p>
          <a:r>
            <a:rPr lang="en-US" b="1">
              <a:latin typeface="Arial" panose="020B0604020202020204" pitchFamily="34" charset="0"/>
              <a:cs typeface="Arial" panose="020B0604020202020204" pitchFamily="34" charset="0"/>
            </a:rPr>
            <a:t>Triển khai</a:t>
          </a:r>
        </a:p>
      </dgm:t>
    </dgm:pt>
    <dgm:pt modelId="{A6FA15F4-FBE2-4116-A4C1-50F8A39EB8C9}" type="parTrans" cxnId="{022109F9-FE11-4495-B173-25EE90FBBAE0}">
      <dgm:prSet/>
      <dgm:spPr/>
      <dgm:t>
        <a:bodyPr/>
        <a:lstStyle/>
        <a:p>
          <a:endParaRPr lang="en-US" b="1">
            <a:latin typeface="Arial" panose="020B0604020202020204" pitchFamily="34" charset="0"/>
            <a:cs typeface="Arial" panose="020B0604020202020204" pitchFamily="34" charset="0"/>
          </a:endParaRPr>
        </a:p>
      </dgm:t>
    </dgm:pt>
    <dgm:pt modelId="{1F53052D-C732-4593-8296-C9E3143B53F2}" type="sibTrans" cxnId="{022109F9-FE11-4495-B173-25EE90FBBAE0}">
      <dgm:prSet/>
      <dgm:spPr/>
      <dgm:t>
        <a:bodyPr/>
        <a:lstStyle/>
        <a:p>
          <a:endParaRPr lang="en-US" b="1">
            <a:latin typeface="Arial" panose="020B0604020202020204" pitchFamily="34" charset="0"/>
            <a:cs typeface="Arial" panose="020B0604020202020204" pitchFamily="34" charset="0"/>
          </a:endParaRPr>
        </a:p>
      </dgm:t>
    </dgm:pt>
    <dgm:pt modelId="{BB4CC8DE-7A5E-4347-A290-46DC16A3A1EA}">
      <dgm:prSet phldrT="[Text]"/>
      <dgm:spPr/>
      <dgm:t>
        <a:bodyPr/>
        <a:lstStyle/>
        <a:p>
          <a:r>
            <a:rPr lang="en-US" b="1">
              <a:latin typeface="Arial" panose="020B0604020202020204" pitchFamily="34" charset="0"/>
              <a:cs typeface="Arial" panose="020B0604020202020204" pitchFamily="34" charset="0"/>
            </a:rPr>
            <a:t>Điều tra</a:t>
          </a:r>
        </a:p>
      </dgm:t>
    </dgm:pt>
    <dgm:pt modelId="{A77CDA38-C70F-4618-B488-28C5B1142BF6}" type="par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8B1EA62A-D57B-418F-B137-AF227CE3CA1C}" type="sib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D46A8A61-92F7-4258-9B3C-3088C69EEE1B}">
      <dgm:prSet phldrT="[Text]"/>
      <dgm:spPr/>
      <dgm:t>
        <a:bodyPr/>
        <a:lstStyle/>
        <a:p>
          <a:r>
            <a:rPr lang="en-US" b="1">
              <a:latin typeface="Arial" panose="020B0604020202020204" pitchFamily="34" charset="0"/>
              <a:cs typeface="Arial" panose="020B0604020202020204" pitchFamily="34" charset="0"/>
            </a:rPr>
            <a:t>Phân tích</a:t>
          </a:r>
        </a:p>
      </dgm:t>
    </dgm:pt>
    <dgm:pt modelId="{56D9F55B-D28C-4D8E-9DAC-7754F07B8EC5}" type="par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15ED1291-72C5-4E31-ACCB-8FFBACABFF2B}" type="sib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07E58D6A-4A99-45D1-A2D7-4A2498B05019}">
      <dgm:prSet phldrT="[Text]"/>
      <dgm:spPr/>
      <dgm:t>
        <a:bodyPr/>
        <a:lstStyle/>
        <a:p>
          <a:r>
            <a:rPr lang="en-US" b="1">
              <a:latin typeface="Arial" panose="020B0604020202020204" pitchFamily="34" charset="0"/>
              <a:cs typeface="Arial" panose="020B0604020202020204" pitchFamily="34" charset="0"/>
            </a:rPr>
            <a:t>Thiết kế trang web quản lý thiết bị nhúng</a:t>
          </a:r>
        </a:p>
      </dgm:t>
    </dgm:pt>
    <dgm:pt modelId="{BBB97AF4-3E2C-460C-ADE0-D954010AEDF1}" type="parTrans" cxnId="{DA1CC65C-6799-46F0-8D04-E1F4988CB9D7}">
      <dgm:prSet/>
      <dgm:spPr/>
      <dgm:t>
        <a:bodyPr/>
        <a:lstStyle/>
        <a:p>
          <a:endParaRPr lang="en-US" b="1">
            <a:latin typeface="Arial" panose="020B0604020202020204" pitchFamily="34" charset="0"/>
            <a:cs typeface="Arial" panose="020B0604020202020204" pitchFamily="34" charset="0"/>
          </a:endParaRPr>
        </a:p>
      </dgm:t>
    </dgm:pt>
    <dgm:pt modelId="{32299B91-B19E-4C8C-BE7B-2DFFF41D23B9}" type="sibTrans" cxnId="{DA1CC65C-6799-46F0-8D04-E1F4988CB9D7}">
      <dgm:prSet/>
      <dgm:spPr/>
      <dgm:t>
        <a:bodyPr/>
        <a:lstStyle/>
        <a:p>
          <a:endParaRPr lang="en-US" b="1">
            <a:latin typeface="Arial" panose="020B0604020202020204" pitchFamily="34" charset="0"/>
            <a:cs typeface="Arial" panose="020B0604020202020204" pitchFamily="34" charset="0"/>
          </a:endParaRPr>
        </a:p>
      </dgm:t>
    </dgm:pt>
    <dgm:pt modelId="{99210DFD-A591-445A-9EA9-9103D0F64C36}">
      <dgm:prSet phldrT="[Text]"/>
      <dgm:spPr/>
      <dgm:t>
        <a:bodyPr/>
        <a:lstStyle/>
        <a:p>
          <a:r>
            <a:rPr lang="en-US" b="1">
              <a:latin typeface="Arial" panose="020B0604020202020204" pitchFamily="34" charset="0"/>
              <a:cs typeface="Arial" panose="020B0604020202020204" pitchFamily="34" charset="0"/>
            </a:rPr>
            <a:t>Thiết kến cơ sở dữ liệu</a:t>
          </a:r>
        </a:p>
      </dgm:t>
    </dgm:pt>
    <dgm:pt modelId="{4249A9CB-697E-4CD2-94AD-F866B99DF313}" type="parTrans" cxnId="{FEC236DE-8546-4F9C-B9C2-EBF5EADF5C20}">
      <dgm:prSet/>
      <dgm:spPr/>
      <dgm:t>
        <a:bodyPr/>
        <a:lstStyle/>
        <a:p>
          <a:endParaRPr lang="en-US" b="1">
            <a:latin typeface="Arial" panose="020B0604020202020204" pitchFamily="34" charset="0"/>
            <a:cs typeface="Arial" panose="020B0604020202020204" pitchFamily="34" charset="0"/>
          </a:endParaRPr>
        </a:p>
      </dgm:t>
    </dgm:pt>
    <dgm:pt modelId="{A184A9F9-92DB-4E74-BA3A-AB8167375423}" type="sibTrans" cxnId="{FEC236DE-8546-4F9C-B9C2-EBF5EADF5C20}">
      <dgm:prSet/>
      <dgm:spPr/>
      <dgm:t>
        <a:bodyPr/>
        <a:lstStyle/>
        <a:p>
          <a:endParaRPr lang="en-US" b="1">
            <a:latin typeface="Arial" panose="020B0604020202020204" pitchFamily="34" charset="0"/>
            <a:cs typeface="Arial" panose="020B0604020202020204" pitchFamily="34" charset="0"/>
          </a:endParaRPr>
        </a:p>
      </dgm:t>
    </dgm:pt>
    <dgm:pt modelId="{902C209D-A907-430F-B1A8-42791C0F2F0C}">
      <dgm:prSet phldrT="[Text]"/>
      <dgm:spPr/>
      <dgm:t>
        <a:bodyPr/>
        <a:lstStyle/>
        <a:p>
          <a:r>
            <a:rPr lang="en-US" b="1">
              <a:latin typeface="Arial" panose="020B0604020202020204" pitchFamily="34" charset="0"/>
              <a:cs typeface="Arial" panose="020B0604020202020204" pitchFamily="34" charset="0"/>
            </a:rPr>
            <a:t>Thu thập thông tin về quy trình quản lý nhúng</a:t>
          </a:r>
        </a:p>
      </dgm:t>
    </dgm:pt>
    <dgm:pt modelId="{E681D5BA-414F-4CDF-9AFE-ABE447CE57C0}" type="parTrans" cxnId="{193A2A4E-6CF2-4C77-A16C-A0AC93121D00}">
      <dgm:prSet/>
      <dgm:spPr/>
      <dgm:t>
        <a:bodyPr/>
        <a:lstStyle/>
        <a:p>
          <a:endParaRPr lang="en-US" b="1">
            <a:latin typeface="Arial" panose="020B0604020202020204" pitchFamily="34" charset="0"/>
            <a:cs typeface="Arial" panose="020B0604020202020204" pitchFamily="34" charset="0"/>
          </a:endParaRPr>
        </a:p>
      </dgm:t>
    </dgm:pt>
    <dgm:pt modelId="{0D5A32E2-C6BE-4CA3-9448-518A17F0552A}" type="sibTrans" cxnId="{193A2A4E-6CF2-4C77-A16C-A0AC93121D00}">
      <dgm:prSet/>
      <dgm:spPr/>
      <dgm:t>
        <a:bodyPr/>
        <a:lstStyle/>
        <a:p>
          <a:endParaRPr lang="en-US" b="1">
            <a:latin typeface="Arial" panose="020B0604020202020204" pitchFamily="34" charset="0"/>
            <a:cs typeface="Arial" panose="020B0604020202020204" pitchFamily="34" charset="0"/>
          </a:endParaRPr>
        </a:p>
      </dgm:t>
    </dgm:pt>
    <dgm:pt modelId="{34FAD6DC-AB71-4EB3-B004-A189FCA4DD1A}">
      <dgm:prSet phldrT="[Text]"/>
      <dgm:spPr/>
      <dgm:t>
        <a:bodyPr/>
        <a:lstStyle/>
        <a:p>
          <a:r>
            <a:rPr lang="en-US" b="1">
              <a:latin typeface="Arial" panose="020B0604020202020204" pitchFamily="34" charset="0"/>
              <a:cs typeface="Arial" panose="020B0604020202020204" pitchFamily="34" charset="0"/>
            </a:rPr>
            <a:t>Phân tích yêu cầu từ các thông tin</a:t>
          </a:r>
        </a:p>
      </dgm:t>
    </dgm:pt>
    <dgm:pt modelId="{472FEB6D-5BD3-4C6B-B001-228C2FAF7ABF}" type="parTrans" cxnId="{27D95354-2A8C-4374-997C-15F87E6EA58D}">
      <dgm:prSet/>
      <dgm:spPr/>
      <dgm:t>
        <a:bodyPr/>
        <a:lstStyle/>
        <a:p>
          <a:endParaRPr lang="en-US" b="1">
            <a:latin typeface="Arial" panose="020B0604020202020204" pitchFamily="34" charset="0"/>
            <a:cs typeface="Arial" panose="020B0604020202020204" pitchFamily="34" charset="0"/>
          </a:endParaRPr>
        </a:p>
      </dgm:t>
    </dgm:pt>
    <dgm:pt modelId="{BB5EA49C-7C65-4C14-B86D-3A10765258DB}" type="sibTrans" cxnId="{27D95354-2A8C-4374-997C-15F87E6EA58D}">
      <dgm:prSet/>
      <dgm:spPr/>
      <dgm:t>
        <a:bodyPr/>
        <a:lstStyle/>
        <a:p>
          <a:endParaRPr lang="en-US" b="1">
            <a:latin typeface="Arial" panose="020B0604020202020204" pitchFamily="34" charset="0"/>
            <a:cs typeface="Arial" panose="020B0604020202020204" pitchFamily="34" charset="0"/>
          </a:endParaRPr>
        </a:p>
      </dgm:t>
    </dgm:pt>
    <dgm:pt modelId="{4AEA0889-0B78-47D1-801A-48DC4A419AE7}">
      <dgm:prSet phldrT="[Text]"/>
      <dgm:spPr/>
      <dgm:t>
        <a:bodyPr/>
        <a:lstStyle/>
        <a:p>
          <a:r>
            <a:rPr lang="en-US" b="1">
              <a:latin typeface="Arial" panose="020B0604020202020204" pitchFamily="34" charset="0"/>
              <a:cs typeface="Arial" panose="020B0604020202020204" pitchFamily="34" charset="0"/>
            </a:rPr>
            <a:t>Kiểm tra và sử dụng thử các tính năng</a:t>
          </a:r>
        </a:p>
      </dgm:t>
    </dgm:pt>
    <dgm:pt modelId="{87A03E58-F879-49C1-A6C8-BD62B0769606}" type="parTrans" cxnId="{B1F259A7-5B8E-49FF-A687-8E058FE33D92}">
      <dgm:prSet/>
      <dgm:spPr/>
      <dgm:t>
        <a:bodyPr/>
        <a:lstStyle/>
        <a:p>
          <a:endParaRPr lang="en-US" b="1">
            <a:latin typeface="Arial" panose="020B0604020202020204" pitchFamily="34" charset="0"/>
            <a:cs typeface="Arial" panose="020B0604020202020204" pitchFamily="34" charset="0"/>
          </a:endParaRPr>
        </a:p>
      </dgm:t>
    </dgm:pt>
    <dgm:pt modelId="{8050C860-9729-43C8-9EB7-F9C430BA4330}" type="sibTrans" cxnId="{B1F259A7-5B8E-49FF-A687-8E058FE33D92}">
      <dgm:prSet/>
      <dgm:spPr/>
      <dgm:t>
        <a:bodyPr/>
        <a:lstStyle/>
        <a:p>
          <a:endParaRPr lang="en-US" b="1">
            <a:latin typeface="Arial" panose="020B0604020202020204" pitchFamily="34" charset="0"/>
            <a:cs typeface="Arial" panose="020B0604020202020204" pitchFamily="34" charset="0"/>
          </a:endParaRPr>
        </a:p>
      </dgm:t>
    </dgm:pt>
    <dgm:pt modelId="{4C3F8A85-4D1E-45EE-AFBA-880DFEDC3B81}">
      <dgm:prSet phldrT="[Text]"/>
      <dgm:spPr/>
      <dgm:t>
        <a:bodyPr/>
        <a:lstStyle/>
        <a:p>
          <a:r>
            <a:rPr lang="en-US" b="1">
              <a:latin typeface="Arial" panose="020B0604020202020204" pitchFamily="34" charset="0"/>
              <a:cs typeface="Arial" panose="020B0604020202020204" pitchFamily="34" charset="0"/>
            </a:rPr>
            <a:t>Triển khai ứng dụng chính thức</a:t>
          </a:r>
        </a:p>
      </dgm:t>
    </dgm:pt>
    <dgm:pt modelId="{D2D9D273-87D3-49EA-AA84-F8343E1B9C1C}" type="parTrans" cxnId="{668185BC-5524-438F-9082-64F291CE5F57}">
      <dgm:prSet/>
      <dgm:spPr/>
      <dgm:t>
        <a:bodyPr/>
        <a:lstStyle/>
        <a:p>
          <a:endParaRPr lang="en-US" b="1">
            <a:latin typeface="Arial" panose="020B0604020202020204" pitchFamily="34" charset="0"/>
            <a:cs typeface="Arial" panose="020B0604020202020204" pitchFamily="34" charset="0"/>
          </a:endParaRPr>
        </a:p>
      </dgm:t>
    </dgm:pt>
    <dgm:pt modelId="{13DBDCB0-3C2F-498E-B61F-C467813485CE}" type="sibTrans" cxnId="{668185BC-5524-438F-9082-64F291CE5F57}">
      <dgm:prSet/>
      <dgm:spPr/>
      <dgm:t>
        <a:bodyPr/>
        <a:lstStyle/>
        <a:p>
          <a:endParaRPr lang="en-US" b="1">
            <a:latin typeface="Arial" panose="020B0604020202020204" pitchFamily="34" charset="0"/>
            <a:cs typeface="Arial" panose="020B0604020202020204" pitchFamily="34" charset="0"/>
          </a:endParaRPr>
        </a:p>
      </dgm:t>
    </dgm:pt>
    <dgm:pt modelId="{96C206C3-3F19-433D-87C4-17BF80B79360}" type="pres">
      <dgm:prSet presAssocID="{D5F81ED7-678B-4813-89A3-60543F174529}" presName="hierChild1" presStyleCnt="0">
        <dgm:presLayoutVars>
          <dgm:chPref val="1"/>
          <dgm:dir/>
          <dgm:animOne val="branch"/>
          <dgm:animLvl val="lvl"/>
          <dgm:resizeHandles/>
        </dgm:presLayoutVars>
      </dgm:prSet>
      <dgm:spPr/>
    </dgm:pt>
    <dgm:pt modelId="{8BE4A0A8-CE00-4875-AE8F-F1439CB3A5A1}" type="pres">
      <dgm:prSet presAssocID="{CFAF2E01-A91A-4F67-866A-BB48BFF26871}" presName="hierRoot1" presStyleCnt="0"/>
      <dgm:spPr/>
    </dgm:pt>
    <dgm:pt modelId="{F6B05259-BDEF-449B-BA6E-52360FB6A55C}" type="pres">
      <dgm:prSet presAssocID="{CFAF2E01-A91A-4F67-866A-BB48BFF26871}" presName="composite" presStyleCnt="0"/>
      <dgm:spPr/>
    </dgm:pt>
    <dgm:pt modelId="{BD84B907-32A6-4A98-AD9E-E4029035B900}" type="pres">
      <dgm:prSet presAssocID="{CFAF2E01-A91A-4F67-866A-BB48BFF26871}" presName="background" presStyleLbl="node0" presStyleIdx="0" presStyleCnt="1"/>
      <dgm:spPr/>
    </dgm:pt>
    <dgm:pt modelId="{99816DEF-FFF8-458A-84FB-D0893F5E1424}" type="pres">
      <dgm:prSet presAssocID="{CFAF2E01-A91A-4F67-866A-BB48BFF26871}" presName="text" presStyleLbl="fgAcc0" presStyleIdx="0" presStyleCnt="1">
        <dgm:presLayoutVars>
          <dgm:chPref val="3"/>
        </dgm:presLayoutVars>
      </dgm:prSet>
      <dgm:spPr/>
    </dgm:pt>
    <dgm:pt modelId="{5049F0A4-792A-4D9B-B3FA-9D99054B12E2}" type="pres">
      <dgm:prSet presAssocID="{CFAF2E01-A91A-4F67-866A-BB48BFF26871}" presName="hierChild2" presStyleCnt="0"/>
      <dgm:spPr/>
    </dgm:pt>
    <dgm:pt modelId="{5805BABB-0691-4595-8D8D-28A391DF8D48}" type="pres">
      <dgm:prSet presAssocID="{A77CDA38-C70F-4618-B488-28C5B1142BF6}" presName="Name10" presStyleLbl="parChTrans1D2" presStyleIdx="0" presStyleCnt="5"/>
      <dgm:spPr/>
    </dgm:pt>
    <dgm:pt modelId="{FF60EBB9-EDF0-4B56-8437-D2408129533B}" type="pres">
      <dgm:prSet presAssocID="{BB4CC8DE-7A5E-4347-A290-46DC16A3A1EA}" presName="hierRoot2" presStyleCnt="0"/>
      <dgm:spPr/>
    </dgm:pt>
    <dgm:pt modelId="{B7695DDD-EE09-4622-A86E-E26A64C42C26}" type="pres">
      <dgm:prSet presAssocID="{BB4CC8DE-7A5E-4347-A290-46DC16A3A1EA}" presName="composite2" presStyleCnt="0"/>
      <dgm:spPr/>
    </dgm:pt>
    <dgm:pt modelId="{40F23E15-1E08-4671-84A8-4C896D7FCF24}" type="pres">
      <dgm:prSet presAssocID="{BB4CC8DE-7A5E-4347-A290-46DC16A3A1EA}" presName="background2" presStyleLbl="node2" presStyleIdx="0" presStyleCnt="5"/>
      <dgm:spPr/>
    </dgm:pt>
    <dgm:pt modelId="{1928EFFE-06A2-4D53-B7F2-921F118A9D88}" type="pres">
      <dgm:prSet presAssocID="{BB4CC8DE-7A5E-4347-A290-46DC16A3A1EA}" presName="text2" presStyleLbl="fgAcc2" presStyleIdx="0" presStyleCnt="5">
        <dgm:presLayoutVars>
          <dgm:chPref val="3"/>
        </dgm:presLayoutVars>
      </dgm:prSet>
      <dgm:spPr/>
    </dgm:pt>
    <dgm:pt modelId="{30AB7236-5E1A-4C45-8485-0D8CDEA41692}" type="pres">
      <dgm:prSet presAssocID="{BB4CC8DE-7A5E-4347-A290-46DC16A3A1EA}" presName="hierChild3" presStyleCnt="0"/>
      <dgm:spPr/>
    </dgm:pt>
    <dgm:pt modelId="{1F05DA50-1465-4BEA-93DE-7C7127A384CB}" type="pres">
      <dgm:prSet presAssocID="{E681D5BA-414F-4CDF-9AFE-ABE447CE57C0}" presName="Name17" presStyleLbl="parChTrans1D3" presStyleIdx="0" presStyleCnt="6"/>
      <dgm:spPr/>
    </dgm:pt>
    <dgm:pt modelId="{36AC67ED-ECC4-4DA5-824D-9242A515C33B}" type="pres">
      <dgm:prSet presAssocID="{902C209D-A907-430F-B1A8-42791C0F2F0C}" presName="hierRoot3" presStyleCnt="0"/>
      <dgm:spPr/>
    </dgm:pt>
    <dgm:pt modelId="{549BA36E-6DB3-4D70-9A7C-96D0A7F02FCC}" type="pres">
      <dgm:prSet presAssocID="{902C209D-A907-430F-B1A8-42791C0F2F0C}" presName="composite3" presStyleCnt="0"/>
      <dgm:spPr/>
    </dgm:pt>
    <dgm:pt modelId="{51FF987B-C684-4386-AE1B-1456FEB215A7}" type="pres">
      <dgm:prSet presAssocID="{902C209D-A907-430F-B1A8-42791C0F2F0C}" presName="background3" presStyleLbl="node3" presStyleIdx="0" presStyleCnt="6"/>
      <dgm:spPr/>
    </dgm:pt>
    <dgm:pt modelId="{BA9B0D78-828F-4642-BA49-FEBAF4AC3F4E}" type="pres">
      <dgm:prSet presAssocID="{902C209D-A907-430F-B1A8-42791C0F2F0C}" presName="text3" presStyleLbl="fgAcc3" presStyleIdx="0" presStyleCnt="6">
        <dgm:presLayoutVars>
          <dgm:chPref val="3"/>
        </dgm:presLayoutVars>
      </dgm:prSet>
      <dgm:spPr/>
    </dgm:pt>
    <dgm:pt modelId="{F66A44CF-E7C8-4886-9F7A-7ECBF8029B3A}" type="pres">
      <dgm:prSet presAssocID="{902C209D-A907-430F-B1A8-42791C0F2F0C}" presName="hierChild4" presStyleCnt="0"/>
      <dgm:spPr/>
    </dgm:pt>
    <dgm:pt modelId="{B905EAB5-D49B-42CE-ADD3-50634C0755D0}" type="pres">
      <dgm:prSet presAssocID="{56D9F55B-D28C-4D8E-9DAC-7754F07B8EC5}" presName="Name10" presStyleLbl="parChTrans1D2" presStyleIdx="1" presStyleCnt="5"/>
      <dgm:spPr/>
    </dgm:pt>
    <dgm:pt modelId="{18B9885E-1787-44D6-A9DA-A16483A827B4}" type="pres">
      <dgm:prSet presAssocID="{D46A8A61-92F7-4258-9B3C-3088C69EEE1B}" presName="hierRoot2" presStyleCnt="0"/>
      <dgm:spPr/>
    </dgm:pt>
    <dgm:pt modelId="{6606AF05-CEE0-4DC3-AC32-646BFC071284}" type="pres">
      <dgm:prSet presAssocID="{D46A8A61-92F7-4258-9B3C-3088C69EEE1B}" presName="composite2" presStyleCnt="0"/>
      <dgm:spPr/>
    </dgm:pt>
    <dgm:pt modelId="{F5159C82-761A-47D2-80AE-23CC660F4898}" type="pres">
      <dgm:prSet presAssocID="{D46A8A61-92F7-4258-9B3C-3088C69EEE1B}" presName="background2" presStyleLbl="node2" presStyleIdx="1" presStyleCnt="5"/>
      <dgm:spPr/>
    </dgm:pt>
    <dgm:pt modelId="{65D58660-28E8-4B8F-93CA-856AEBCE32AA}" type="pres">
      <dgm:prSet presAssocID="{D46A8A61-92F7-4258-9B3C-3088C69EEE1B}" presName="text2" presStyleLbl="fgAcc2" presStyleIdx="1" presStyleCnt="5">
        <dgm:presLayoutVars>
          <dgm:chPref val="3"/>
        </dgm:presLayoutVars>
      </dgm:prSet>
      <dgm:spPr/>
    </dgm:pt>
    <dgm:pt modelId="{C57F6740-F546-44D2-97EB-486722BC4D23}" type="pres">
      <dgm:prSet presAssocID="{D46A8A61-92F7-4258-9B3C-3088C69EEE1B}" presName="hierChild3" presStyleCnt="0"/>
      <dgm:spPr/>
    </dgm:pt>
    <dgm:pt modelId="{0AB05A36-02F6-4603-9B22-67979CB299B1}" type="pres">
      <dgm:prSet presAssocID="{472FEB6D-5BD3-4C6B-B001-228C2FAF7ABF}" presName="Name17" presStyleLbl="parChTrans1D3" presStyleIdx="1" presStyleCnt="6"/>
      <dgm:spPr/>
    </dgm:pt>
    <dgm:pt modelId="{39297155-0134-46FD-9264-20FD4112A5B6}" type="pres">
      <dgm:prSet presAssocID="{34FAD6DC-AB71-4EB3-B004-A189FCA4DD1A}" presName="hierRoot3" presStyleCnt="0"/>
      <dgm:spPr/>
    </dgm:pt>
    <dgm:pt modelId="{A5B25918-CF54-4AED-86E5-690B9204FA72}" type="pres">
      <dgm:prSet presAssocID="{34FAD6DC-AB71-4EB3-B004-A189FCA4DD1A}" presName="composite3" presStyleCnt="0"/>
      <dgm:spPr/>
    </dgm:pt>
    <dgm:pt modelId="{96D2CC32-C8CE-4D39-A2A7-077F606AA320}" type="pres">
      <dgm:prSet presAssocID="{34FAD6DC-AB71-4EB3-B004-A189FCA4DD1A}" presName="background3" presStyleLbl="node3" presStyleIdx="1" presStyleCnt="6"/>
      <dgm:spPr/>
    </dgm:pt>
    <dgm:pt modelId="{C8C7246F-5001-4421-83D7-04D12A3DB577}" type="pres">
      <dgm:prSet presAssocID="{34FAD6DC-AB71-4EB3-B004-A189FCA4DD1A}" presName="text3" presStyleLbl="fgAcc3" presStyleIdx="1" presStyleCnt="6">
        <dgm:presLayoutVars>
          <dgm:chPref val="3"/>
        </dgm:presLayoutVars>
      </dgm:prSet>
      <dgm:spPr/>
    </dgm:pt>
    <dgm:pt modelId="{19BE11BD-BD68-4CDA-B012-DF2AA2992EA2}" type="pres">
      <dgm:prSet presAssocID="{34FAD6DC-AB71-4EB3-B004-A189FCA4DD1A}" presName="hierChild4" presStyleCnt="0"/>
      <dgm:spPr/>
    </dgm:pt>
    <dgm:pt modelId="{EB0379AB-2DCD-487A-BD1D-E1B5C287F60D}" type="pres">
      <dgm:prSet presAssocID="{3FD9BFFF-5A2D-4794-B450-A0B90BF87193}" presName="Name10" presStyleLbl="parChTrans1D2" presStyleIdx="2" presStyleCnt="5"/>
      <dgm:spPr/>
    </dgm:pt>
    <dgm:pt modelId="{0F96DFBD-34A8-45C6-80BC-45D6B2DB80A9}" type="pres">
      <dgm:prSet presAssocID="{5E1DEB01-BC62-4634-8C9E-8BF549996907}" presName="hierRoot2" presStyleCnt="0"/>
      <dgm:spPr/>
    </dgm:pt>
    <dgm:pt modelId="{5D122347-9859-4907-9AFC-B1E797BA28CE}" type="pres">
      <dgm:prSet presAssocID="{5E1DEB01-BC62-4634-8C9E-8BF549996907}" presName="composite2" presStyleCnt="0"/>
      <dgm:spPr/>
    </dgm:pt>
    <dgm:pt modelId="{CC180BBF-1F2C-4232-9DBE-7539AC8F2F35}" type="pres">
      <dgm:prSet presAssocID="{5E1DEB01-BC62-4634-8C9E-8BF549996907}" presName="background2" presStyleLbl="node2" presStyleIdx="2" presStyleCnt="5"/>
      <dgm:spPr/>
    </dgm:pt>
    <dgm:pt modelId="{9D34B68B-8213-405E-9C05-AF7305A3E879}" type="pres">
      <dgm:prSet presAssocID="{5E1DEB01-BC62-4634-8C9E-8BF549996907}" presName="text2" presStyleLbl="fgAcc2" presStyleIdx="2" presStyleCnt="5">
        <dgm:presLayoutVars>
          <dgm:chPref val="3"/>
        </dgm:presLayoutVars>
      </dgm:prSet>
      <dgm:spPr/>
    </dgm:pt>
    <dgm:pt modelId="{6587914C-FE1F-41E2-99D3-349CA17F198C}" type="pres">
      <dgm:prSet presAssocID="{5E1DEB01-BC62-4634-8C9E-8BF549996907}" presName="hierChild3" presStyleCnt="0"/>
      <dgm:spPr/>
    </dgm:pt>
    <dgm:pt modelId="{77382EDF-94ED-4335-998C-496DC1AEC144}" type="pres">
      <dgm:prSet presAssocID="{4249A9CB-697E-4CD2-94AD-F866B99DF313}" presName="Name17" presStyleLbl="parChTrans1D3" presStyleIdx="2" presStyleCnt="6"/>
      <dgm:spPr/>
    </dgm:pt>
    <dgm:pt modelId="{F40669B2-5D55-4D2B-BA0B-4313270A3E7C}" type="pres">
      <dgm:prSet presAssocID="{99210DFD-A591-445A-9EA9-9103D0F64C36}" presName="hierRoot3" presStyleCnt="0"/>
      <dgm:spPr/>
    </dgm:pt>
    <dgm:pt modelId="{2B97802F-61B6-4FAF-958F-CFD9A00EFFC5}" type="pres">
      <dgm:prSet presAssocID="{99210DFD-A591-445A-9EA9-9103D0F64C36}" presName="composite3" presStyleCnt="0"/>
      <dgm:spPr/>
    </dgm:pt>
    <dgm:pt modelId="{C4687C6C-1D12-46D3-B32B-1F12CC6177F4}" type="pres">
      <dgm:prSet presAssocID="{99210DFD-A591-445A-9EA9-9103D0F64C36}" presName="background3" presStyleLbl="node3" presStyleIdx="2" presStyleCnt="6"/>
      <dgm:spPr/>
    </dgm:pt>
    <dgm:pt modelId="{8CBCC485-0BBB-44BD-B1AE-88BC8A00C86F}" type="pres">
      <dgm:prSet presAssocID="{99210DFD-A591-445A-9EA9-9103D0F64C36}" presName="text3" presStyleLbl="fgAcc3" presStyleIdx="2" presStyleCnt="6">
        <dgm:presLayoutVars>
          <dgm:chPref val="3"/>
        </dgm:presLayoutVars>
      </dgm:prSet>
      <dgm:spPr/>
    </dgm:pt>
    <dgm:pt modelId="{345F71E0-CD6E-4DC7-B73D-BC66A2545A19}" type="pres">
      <dgm:prSet presAssocID="{99210DFD-A591-445A-9EA9-9103D0F64C36}" presName="hierChild4" presStyleCnt="0"/>
      <dgm:spPr/>
    </dgm:pt>
    <dgm:pt modelId="{9DAEDC51-84AA-4266-A9EB-CE1402072E70}" type="pres">
      <dgm:prSet presAssocID="{BBB97AF4-3E2C-460C-ADE0-D954010AEDF1}" presName="Name17" presStyleLbl="parChTrans1D3" presStyleIdx="3" presStyleCnt="6"/>
      <dgm:spPr/>
    </dgm:pt>
    <dgm:pt modelId="{93B57E90-B972-46FC-B035-AAAA7A8C1DBE}" type="pres">
      <dgm:prSet presAssocID="{07E58D6A-4A99-45D1-A2D7-4A2498B05019}" presName="hierRoot3" presStyleCnt="0"/>
      <dgm:spPr/>
    </dgm:pt>
    <dgm:pt modelId="{526D4AAB-A287-42AB-89E4-06B5B194FF13}" type="pres">
      <dgm:prSet presAssocID="{07E58D6A-4A99-45D1-A2D7-4A2498B05019}" presName="composite3" presStyleCnt="0"/>
      <dgm:spPr/>
    </dgm:pt>
    <dgm:pt modelId="{8AA3271E-5B59-443C-B9AB-5056590BF676}" type="pres">
      <dgm:prSet presAssocID="{07E58D6A-4A99-45D1-A2D7-4A2498B05019}" presName="background3" presStyleLbl="node3" presStyleIdx="3" presStyleCnt="6"/>
      <dgm:spPr/>
    </dgm:pt>
    <dgm:pt modelId="{3282AC0C-8F09-4CA4-8154-ECD05EAB7329}" type="pres">
      <dgm:prSet presAssocID="{07E58D6A-4A99-45D1-A2D7-4A2498B05019}" presName="text3" presStyleLbl="fgAcc3" presStyleIdx="3" presStyleCnt="6">
        <dgm:presLayoutVars>
          <dgm:chPref val="3"/>
        </dgm:presLayoutVars>
      </dgm:prSet>
      <dgm:spPr/>
    </dgm:pt>
    <dgm:pt modelId="{22FB4FB7-7521-4F07-9A08-758A73995B98}" type="pres">
      <dgm:prSet presAssocID="{07E58D6A-4A99-45D1-A2D7-4A2498B05019}" presName="hierChild4" presStyleCnt="0"/>
      <dgm:spPr/>
    </dgm:pt>
    <dgm:pt modelId="{D4EC5D8D-2D42-4E06-87EE-86FBA133D12A}" type="pres">
      <dgm:prSet presAssocID="{BD74CF2E-54E9-4147-B6BE-A408F2B7493D}" presName="Name10" presStyleLbl="parChTrans1D2" presStyleIdx="3" presStyleCnt="5"/>
      <dgm:spPr/>
    </dgm:pt>
    <dgm:pt modelId="{09C9D95A-E48C-4C59-88B9-46AFA7808A74}" type="pres">
      <dgm:prSet presAssocID="{3C65457A-FEBC-4CF1-8778-823A9A612831}" presName="hierRoot2" presStyleCnt="0"/>
      <dgm:spPr/>
    </dgm:pt>
    <dgm:pt modelId="{13049ADA-F6B4-4ABF-82FA-6D49E50489B6}" type="pres">
      <dgm:prSet presAssocID="{3C65457A-FEBC-4CF1-8778-823A9A612831}" presName="composite2" presStyleCnt="0"/>
      <dgm:spPr/>
    </dgm:pt>
    <dgm:pt modelId="{2E410491-4A0A-4975-82E0-956D7F48FE44}" type="pres">
      <dgm:prSet presAssocID="{3C65457A-FEBC-4CF1-8778-823A9A612831}" presName="background2" presStyleLbl="node2" presStyleIdx="3" presStyleCnt="5"/>
      <dgm:spPr/>
    </dgm:pt>
    <dgm:pt modelId="{C7C08EBE-79FB-4FC2-B587-99A61BA3B85C}" type="pres">
      <dgm:prSet presAssocID="{3C65457A-FEBC-4CF1-8778-823A9A612831}" presName="text2" presStyleLbl="fgAcc2" presStyleIdx="3" presStyleCnt="5">
        <dgm:presLayoutVars>
          <dgm:chPref val="3"/>
        </dgm:presLayoutVars>
      </dgm:prSet>
      <dgm:spPr/>
    </dgm:pt>
    <dgm:pt modelId="{C4B0DF82-58C8-4632-B0DB-7E5B93D0EB8A}" type="pres">
      <dgm:prSet presAssocID="{3C65457A-FEBC-4CF1-8778-823A9A612831}" presName="hierChild3" presStyleCnt="0"/>
      <dgm:spPr/>
    </dgm:pt>
    <dgm:pt modelId="{FA570191-CDC5-4D81-9C42-5D1B50E37B5D}" type="pres">
      <dgm:prSet presAssocID="{87A03E58-F879-49C1-A6C8-BD62B0769606}" presName="Name17" presStyleLbl="parChTrans1D3" presStyleIdx="4" presStyleCnt="6"/>
      <dgm:spPr/>
    </dgm:pt>
    <dgm:pt modelId="{0616A023-2BBE-44B6-B31A-F551A832B436}" type="pres">
      <dgm:prSet presAssocID="{4AEA0889-0B78-47D1-801A-48DC4A419AE7}" presName="hierRoot3" presStyleCnt="0"/>
      <dgm:spPr/>
    </dgm:pt>
    <dgm:pt modelId="{B250460D-3C8D-4CEA-B80F-69090CBDE3EB}" type="pres">
      <dgm:prSet presAssocID="{4AEA0889-0B78-47D1-801A-48DC4A419AE7}" presName="composite3" presStyleCnt="0"/>
      <dgm:spPr/>
    </dgm:pt>
    <dgm:pt modelId="{4F6AAA46-2927-4993-9118-F2BDECA42ABE}" type="pres">
      <dgm:prSet presAssocID="{4AEA0889-0B78-47D1-801A-48DC4A419AE7}" presName="background3" presStyleLbl="node3" presStyleIdx="4" presStyleCnt="6"/>
      <dgm:spPr/>
    </dgm:pt>
    <dgm:pt modelId="{13D66288-AB46-4602-8AB8-2ED97985E3D8}" type="pres">
      <dgm:prSet presAssocID="{4AEA0889-0B78-47D1-801A-48DC4A419AE7}" presName="text3" presStyleLbl="fgAcc3" presStyleIdx="4" presStyleCnt="6">
        <dgm:presLayoutVars>
          <dgm:chPref val="3"/>
        </dgm:presLayoutVars>
      </dgm:prSet>
      <dgm:spPr/>
    </dgm:pt>
    <dgm:pt modelId="{2F70C864-BEEC-4C8B-871D-EAAFAC1214BE}" type="pres">
      <dgm:prSet presAssocID="{4AEA0889-0B78-47D1-801A-48DC4A419AE7}" presName="hierChild4" presStyleCnt="0"/>
      <dgm:spPr/>
    </dgm:pt>
    <dgm:pt modelId="{46A21145-8E15-4B62-93C9-C5A17FEED292}" type="pres">
      <dgm:prSet presAssocID="{A6FA15F4-FBE2-4116-A4C1-50F8A39EB8C9}" presName="Name10" presStyleLbl="parChTrans1D2" presStyleIdx="4" presStyleCnt="5"/>
      <dgm:spPr/>
    </dgm:pt>
    <dgm:pt modelId="{774C9973-A736-466A-9E5C-1AF5431170C1}" type="pres">
      <dgm:prSet presAssocID="{E80937A9-46F7-4D2D-A052-E0EDEBD89FD2}" presName="hierRoot2" presStyleCnt="0"/>
      <dgm:spPr/>
    </dgm:pt>
    <dgm:pt modelId="{48E92F2B-6DCB-48F6-AA7E-618B22BF6EB4}" type="pres">
      <dgm:prSet presAssocID="{E80937A9-46F7-4D2D-A052-E0EDEBD89FD2}" presName="composite2" presStyleCnt="0"/>
      <dgm:spPr/>
    </dgm:pt>
    <dgm:pt modelId="{F0C7CF4E-72C7-44B2-A272-0AF2A09001D1}" type="pres">
      <dgm:prSet presAssocID="{E80937A9-46F7-4D2D-A052-E0EDEBD89FD2}" presName="background2" presStyleLbl="node2" presStyleIdx="4" presStyleCnt="5"/>
      <dgm:spPr/>
    </dgm:pt>
    <dgm:pt modelId="{1FE9ABBF-2EC9-4459-AC8F-DBBDF9332EAC}" type="pres">
      <dgm:prSet presAssocID="{E80937A9-46F7-4D2D-A052-E0EDEBD89FD2}" presName="text2" presStyleLbl="fgAcc2" presStyleIdx="4" presStyleCnt="5">
        <dgm:presLayoutVars>
          <dgm:chPref val="3"/>
        </dgm:presLayoutVars>
      </dgm:prSet>
      <dgm:spPr/>
    </dgm:pt>
    <dgm:pt modelId="{88688AD9-5C6A-4734-B173-B765A00CAD8B}" type="pres">
      <dgm:prSet presAssocID="{E80937A9-46F7-4D2D-A052-E0EDEBD89FD2}" presName="hierChild3" presStyleCnt="0"/>
      <dgm:spPr/>
    </dgm:pt>
    <dgm:pt modelId="{80EF5494-AE4F-4A8B-BF7F-44C510758AAA}" type="pres">
      <dgm:prSet presAssocID="{D2D9D273-87D3-49EA-AA84-F8343E1B9C1C}" presName="Name17" presStyleLbl="parChTrans1D3" presStyleIdx="5" presStyleCnt="6"/>
      <dgm:spPr/>
    </dgm:pt>
    <dgm:pt modelId="{B0DB1BE4-B5BA-4EFF-B636-BBE7EE301A13}" type="pres">
      <dgm:prSet presAssocID="{4C3F8A85-4D1E-45EE-AFBA-880DFEDC3B81}" presName="hierRoot3" presStyleCnt="0"/>
      <dgm:spPr/>
    </dgm:pt>
    <dgm:pt modelId="{0B55429C-5E17-45D3-BF1A-E2822E4CB9F3}" type="pres">
      <dgm:prSet presAssocID="{4C3F8A85-4D1E-45EE-AFBA-880DFEDC3B81}" presName="composite3" presStyleCnt="0"/>
      <dgm:spPr/>
    </dgm:pt>
    <dgm:pt modelId="{E03F54DA-F99D-49AA-AB23-B9157CF58A23}" type="pres">
      <dgm:prSet presAssocID="{4C3F8A85-4D1E-45EE-AFBA-880DFEDC3B81}" presName="background3" presStyleLbl="node3" presStyleIdx="5" presStyleCnt="6"/>
      <dgm:spPr/>
    </dgm:pt>
    <dgm:pt modelId="{5A6A48F7-948E-4425-9007-E9385FB81B7C}" type="pres">
      <dgm:prSet presAssocID="{4C3F8A85-4D1E-45EE-AFBA-880DFEDC3B81}" presName="text3" presStyleLbl="fgAcc3" presStyleIdx="5" presStyleCnt="6">
        <dgm:presLayoutVars>
          <dgm:chPref val="3"/>
        </dgm:presLayoutVars>
      </dgm:prSet>
      <dgm:spPr/>
    </dgm:pt>
    <dgm:pt modelId="{E0AB2AAF-AB14-4C33-9AA7-0778E213B89C}" type="pres">
      <dgm:prSet presAssocID="{4C3F8A85-4D1E-45EE-AFBA-880DFEDC3B81}" presName="hierChild4" presStyleCnt="0"/>
      <dgm:spPr/>
    </dgm:pt>
  </dgm:ptLst>
  <dgm:cxnLst>
    <dgm:cxn modelId="{58A6EE09-7B3D-4C69-82D2-7A875A586ECA}" type="presOf" srcId="{87A03E58-F879-49C1-A6C8-BD62B0769606}" destId="{FA570191-CDC5-4D81-9C42-5D1B50E37B5D}" srcOrd="0" destOrd="0" presId="urn:microsoft.com/office/officeart/2005/8/layout/hierarchy1"/>
    <dgm:cxn modelId="{5E011E11-78F0-4D60-AC72-A5C53D642F60}" type="presOf" srcId="{34FAD6DC-AB71-4EB3-B004-A189FCA4DD1A}" destId="{C8C7246F-5001-4421-83D7-04D12A3DB577}" srcOrd="0" destOrd="0" presId="urn:microsoft.com/office/officeart/2005/8/layout/hierarchy1"/>
    <dgm:cxn modelId="{3ADE7C16-0343-43B4-8B31-DB9EC5D3426E}" type="presOf" srcId="{D2D9D273-87D3-49EA-AA84-F8343E1B9C1C}" destId="{80EF5494-AE4F-4A8B-BF7F-44C510758AAA}" srcOrd="0" destOrd="0" presId="urn:microsoft.com/office/officeart/2005/8/layout/hierarchy1"/>
    <dgm:cxn modelId="{8B96A61A-C836-4698-A753-5E73A57BDE36}" type="presOf" srcId="{07E58D6A-4A99-45D1-A2D7-4A2498B05019}" destId="{3282AC0C-8F09-4CA4-8154-ECD05EAB7329}" srcOrd="0" destOrd="0" presId="urn:microsoft.com/office/officeart/2005/8/layout/hierarchy1"/>
    <dgm:cxn modelId="{E520161C-548D-47E2-AE80-53DE5989C316}" type="presOf" srcId="{A6FA15F4-FBE2-4116-A4C1-50F8A39EB8C9}" destId="{46A21145-8E15-4B62-93C9-C5A17FEED292}" srcOrd="0" destOrd="0" presId="urn:microsoft.com/office/officeart/2005/8/layout/hierarchy1"/>
    <dgm:cxn modelId="{E91E0723-9E97-4618-9C09-C874DD34A4CD}" srcId="{CFAF2E01-A91A-4F67-866A-BB48BFF26871}" destId="{5E1DEB01-BC62-4634-8C9E-8BF549996907}" srcOrd="2" destOrd="0" parTransId="{3FD9BFFF-5A2D-4794-B450-A0B90BF87193}" sibTransId="{EE8E12AE-0EB2-4F0D-952E-E8423EF4D7DF}"/>
    <dgm:cxn modelId="{741C3B24-043F-4B67-A1F9-2CA145AE2BA9}" type="presOf" srcId="{CFAF2E01-A91A-4F67-866A-BB48BFF26871}" destId="{99816DEF-FFF8-458A-84FB-D0893F5E1424}" srcOrd="0" destOrd="0" presId="urn:microsoft.com/office/officeart/2005/8/layout/hierarchy1"/>
    <dgm:cxn modelId="{D3CEEA24-F0F6-4C7B-A7A1-10E00F81FA7D}" type="presOf" srcId="{D46A8A61-92F7-4258-9B3C-3088C69EEE1B}" destId="{65D58660-28E8-4B8F-93CA-856AEBCE32AA}" srcOrd="0" destOrd="0" presId="urn:microsoft.com/office/officeart/2005/8/layout/hierarchy1"/>
    <dgm:cxn modelId="{DA1CC65C-6799-46F0-8D04-E1F4988CB9D7}" srcId="{5E1DEB01-BC62-4634-8C9E-8BF549996907}" destId="{07E58D6A-4A99-45D1-A2D7-4A2498B05019}" srcOrd="1" destOrd="0" parTransId="{BBB97AF4-3E2C-460C-ADE0-D954010AEDF1}" sibTransId="{32299B91-B19E-4C8C-BE7B-2DFFF41D23B9}"/>
    <dgm:cxn modelId="{E8851262-C2C2-46BC-8571-64F92788A2D9}" type="presOf" srcId="{D5F81ED7-678B-4813-89A3-60543F174529}" destId="{96C206C3-3F19-433D-87C4-17BF80B79360}" srcOrd="0" destOrd="0" presId="urn:microsoft.com/office/officeart/2005/8/layout/hierarchy1"/>
    <dgm:cxn modelId="{7B637D62-3AA6-48AE-9AF2-97349A617BDB}" type="presOf" srcId="{5E1DEB01-BC62-4634-8C9E-8BF549996907}" destId="{9D34B68B-8213-405E-9C05-AF7305A3E879}" srcOrd="0" destOrd="0" presId="urn:microsoft.com/office/officeart/2005/8/layout/hierarchy1"/>
    <dgm:cxn modelId="{15B4A467-6DEF-48B7-B4BC-69D551B5D7A7}" srcId="{CFAF2E01-A91A-4F67-866A-BB48BFF26871}" destId="{D46A8A61-92F7-4258-9B3C-3088C69EEE1B}" srcOrd="1" destOrd="0" parTransId="{56D9F55B-D28C-4D8E-9DAC-7754F07B8EC5}" sibTransId="{15ED1291-72C5-4E31-ACCB-8FFBACABFF2B}"/>
    <dgm:cxn modelId="{33F4EC4D-C7F4-46D8-92DC-7DED6B5CAFD9}" srcId="{CFAF2E01-A91A-4F67-866A-BB48BFF26871}" destId="{BB4CC8DE-7A5E-4347-A290-46DC16A3A1EA}" srcOrd="0" destOrd="0" parTransId="{A77CDA38-C70F-4618-B488-28C5B1142BF6}" sibTransId="{8B1EA62A-D57B-418F-B137-AF227CE3CA1C}"/>
    <dgm:cxn modelId="{193A2A4E-6CF2-4C77-A16C-A0AC93121D00}" srcId="{BB4CC8DE-7A5E-4347-A290-46DC16A3A1EA}" destId="{902C209D-A907-430F-B1A8-42791C0F2F0C}" srcOrd="0" destOrd="0" parTransId="{E681D5BA-414F-4CDF-9AFE-ABE447CE57C0}" sibTransId="{0D5A32E2-C6BE-4CA3-9448-518A17F0552A}"/>
    <dgm:cxn modelId="{27D95354-2A8C-4374-997C-15F87E6EA58D}" srcId="{D46A8A61-92F7-4258-9B3C-3088C69EEE1B}" destId="{34FAD6DC-AB71-4EB3-B004-A189FCA4DD1A}" srcOrd="0" destOrd="0" parTransId="{472FEB6D-5BD3-4C6B-B001-228C2FAF7ABF}" sibTransId="{BB5EA49C-7C65-4C14-B86D-3A10765258DB}"/>
    <dgm:cxn modelId="{6348AC75-170A-4229-A504-0EA3F3CE3F01}" type="presOf" srcId="{A77CDA38-C70F-4618-B488-28C5B1142BF6}" destId="{5805BABB-0691-4595-8D8D-28A391DF8D48}" srcOrd="0" destOrd="0" presId="urn:microsoft.com/office/officeart/2005/8/layout/hierarchy1"/>
    <dgm:cxn modelId="{FD55D375-0C87-4433-9358-1B0F42CE00B1}" type="presOf" srcId="{4249A9CB-697E-4CD2-94AD-F866B99DF313}" destId="{77382EDF-94ED-4335-998C-496DC1AEC144}" srcOrd="0" destOrd="0" presId="urn:microsoft.com/office/officeart/2005/8/layout/hierarchy1"/>
    <dgm:cxn modelId="{0FDFC085-6D3E-4656-9DD0-50C481118383}" srcId="{D5F81ED7-678B-4813-89A3-60543F174529}" destId="{CFAF2E01-A91A-4F67-866A-BB48BFF26871}" srcOrd="0" destOrd="0" parTransId="{A1271A47-CB7F-4CF9-968D-5B096E0F33AD}" sibTransId="{9F448EF6-F517-44F7-875A-1FBFC42C27BA}"/>
    <dgm:cxn modelId="{5A748986-1D16-4695-997A-3AECE9A74B4A}" type="presOf" srcId="{BD74CF2E-54E9-4147-B6BE-A408F2B7493D}" destId="{D4EC5D8D-2D42-4E06-87EE-86FBA133D12A}" srcOrd="0" destOrd="0" presId="urn:microsoft.com/office/officeart/2005/8/layout/hierarchy1"/>
    <dgm:cxn modelId="{581A4A8A-6E49-4740-ABE3-11E65B68A794}" type="presOf" srcId="{56D9F55B-D28C-4D8E-9DAC-7754F07B8EC5}" destId="{B905EAB5-D49B-42CE-ADD3-50634C0755D0}" srcOrd="0" destOrd="0" presId="urn:microsoft.com/office/officeart/2005/8/layout/hierarchy1"/>
    <dgm:cxn modelId="{5AEFC793-31F8-432E-A928-B059237EE06F}" type="presOf" srcId="{4AEA0889-0B78-47D1-801A-48DC4A419AE7}" destId="{13D66288-AB46-4602-8AB8-2ED97985E3D8}" srcOrd="0" destOrd="0" presId="urn:microsoft.com/office/officeart/2005/8/layout/hierarchy1"/>
    <dgm:cxn modelId="{50F42096-C0DF-49AC-878D-BD424DEB9FBE}" type="presOf" srcId="{BB4CC8DE-7A5E-4347-A290-46DC16A3A1EA}" destId="{1928EFFE-06A2-4D53-B7F2-921F118A9D88}" srcOrd="0" destOrd="0" presId="urn:microsoft.com/office/officeart/2005/8/layout/hierarchy1"/>
    <dgm:cxn modelId="{0009DD96-B0EF-403A-BB72-266E65F186E0}" type="presOf" srcId="{4C3F8A85-4D1E-45EE-AFBA-880DFEDC3B81}" destId="{5A6A48F7-948E-4425-9007-E9385FB81B7C}" srcOrd="0" destOrd="0" presId="urn:microsoft.com/office/officeart/2005/8/layout/hierarchy1"/>
    <dgm:cxn modelId="{F754C8A2-7F2B-491E-955B-FB735D6BFC02}" type="presOf" srcId="{BBB97AF4-3E2C-460C-ADE0-D954010AEDF1}" destId="{9DAEDC51-84AA-4266-A9EB-CE1402072E70}" srcOrd="0" destOrd="0" presId="urn:microsoft.com/office/officeart/2005/8/layout/hierarchy1"/>
    <dgm:cxn modelId="{B1F259A7-5B8E-49FF-A687-8E058FE33D92}" srcId="{3C65457A-FEBC-4CF1-8778-823A9A612831}" destId="{4AEA0889-0B78-47D1-801A-48DC4A419AE7}" srcOrd="0" destOrd="0" parTransId="{87A03E58-F879-49C1-A6C8-BD62B0769606}" sibTransId="{8050C860-9729-43C8-9EB7-F9C430BA4330}"/>
    <dgm:cxn modelId="{A9BE90AA-897C-47B7-9AD0-62A79B94DA94}" type="presOf" srcId="{3C65457A-FEBC-4CF1-8778-823A9A612831}" destId="{C7C08EBE-79FB-4FC2-B587-99A61BA3B85C}" srcOrd="0" destOrd="0" presId="urn:microsoft.com/office/officeart/2005/8/layout/hierarchy1"/>
    <dgm:cxn modelId="{A880CEB0-8419-4C40-A810-2715478A00B8}" type="presOf" srcId="{99210DFD-A591-445A-9EA9-9103D0F64C36}" destId="{8CBCC485-0BBB-44BD-B1AE-88BC8A00C86F}" srcOrd="0" destOrd="0" presId="urn:microsoft.com/office/officeart/2005/8/layout/hierarchy1"/>
    <dgm:cxn modelId="{5735E2B8-541D-42A1-8813-3BE407F74187}" type="presOf" srcId="{902C209D-A907-430F-B1A8-42791C0F2F0C}" destId="{BA9B0D78-828F-4642-BA49-FEBAF4AC3F4E}" srcOrd="0" destOrd="0" presId="urn:microsoft.com/office/officeart/2005/8/layout/hierarchy1"/>
    <dgm:cxn modelId="{668185BC-5524-438F-9082-64F291CE5F57}" srcId="{E80937A9-46F7-4D2D-A052-E0EDEBD89FD2}" destId="{4C3F8A85-4D1E-45EE-AFBA-880DFEDC3B81}" srcOrd="0" destOrd="0" parTransId="{D2D9D273-87D3-49EA-AA84-F8343E1B9C1C}" sibTransId="{13DBDCB0-3C2F-498E-B61F-C467813485CE}"/>
    <dgm:cxn modelId="{C83F05CF-658B-4D0B-8A66-A9BED2899FC9}" type="presOf" srcId="{E681D5BA-414F-4CDF-9AFE-ABE447CE57C0}" destId="{1F05DA50-1465-4BEA-93DE-7C7127A384CB}" srcOrd="0" destOrd="0" presId="urn:microsoft.com/office/officeart/2005/8/layout/hierarchy1"/>
    <dgm:cxn modelId="{7384E1D5-FD08-4803-9B92-A18EDDCA5B1B}" type="presOf" srcId="{3FD9BFFF-5A2D-4794-B450-A0B90BF87193}" destId="{EB0379AB-2DCD-487A-BD1D-E1B5C287F60D}" srcOrd="0" destOrd="0" presId="urn:microsoft.com/office/officeart/2005/8/layout/hierarchy1"/>
    <dgm:cxn modelId="{6A6147D9-BCBE-41C4-97F2-A0DA83AAA4F4}" srcId="{CFAF2E01-A91A-4F67-866A-BB48BFF26871}" destId="{3C65457A-FEBC-4CF1-8778-823A9A612831}" srcOrd="3" destOrd="0" parTransId="{BD74CF2E-54E9-4147-B6BE-A408F2B7493D}" sibTransId="{A9041F9F-7DA4-4489-AD99-5EEB2EBD763E}"/>
    <dgm:cxn modelId="{2FC4E6DD-04EB-4CCA-B581-103455A9B355}" type="presOf" srcId="{472FEB6D-5BD3-4C6B-B001-228C2FAF7ABF}" destId="{0AB05A36-02F6-4603-9B22-67979CB299B1}" srcOrd="0" destOrd="0" presId="urn:microsoft.com/office/officeart/2005/8/layout/hierarchy1"/>
    <dgm:cxn modelId="{FEC236DE-8546-4F9C-B9C2-EBF5EADF5C20}" srcId="{5E1DEB01-BC62-4634-8C9E-8BF549996907}" destId="{99210DFD-A591-445A-9EA9-9103D0F64C36}" srcOrd="0" destOrd="0" parTransId="{4249A9CB-697E-4CD2-94AD-F866B99DF313}" sibTransId="{A184A9F9-92DB-4E74-BA3A-AB8167375423}"/>
    <dgm:cxn modelId="{022109F9-FE11-4495-B173-25EE90FBBAE0}" srcId="{CFAF2E01-A91A-4F67-866A-BB48BFF26871}" destId="{E80937A9-46F7-4D2D-A052-E0EDEBD89FD2}" srcOrd="4" destOrd="0" parTransId="{A6FA15F4-FBE2-4116-A4C1-50F8A39EB8C9}" sibTransId="{1F53052D-C732-4593-8296-C9E3143B53F2}"/>
    <dgm:cxn modelId="{31C75CFE-79C9-4FCC-BCDD-0DC07BFBDA10}" type="presOf" srcId="{E80937A9-46F7-4D2D-A052-E0EDEBD89FD2}" destId="{1FE9ABBF-2EC9-4459-AC8F-DBBDF9332EAC}" srcOrd="0" destOrd="0" presId="urn:microsoft.com/office/officeart/2005/8/layout/hierarchy1"/>
    <dgm:cxn modelId="{4211A887-558B-4E62-86AC-3992B0767A87}" type="presParOf" srcId="{96C206C3-3F19-433D-87C4-17BF80B79360}" destId="{8BE4A0A8-CE00-4875-AE8F-F1439CB3A5A1}" srcOrd="0" destOrd="0" presId="urn:microsoft.com/office/officeart/2005/8/layout/hierarchy1"/>
    <dgm:cxn modelId="{FB21D9F1-4CB8-4824-AB52-673FF0F1A132}" type="presParOf" srcId="{8BE4A0A8-CE00-4875-AE8F-F1439CB3A5A1}" destId="{F6B05259-BDEF-449B-BA6E-52360FB6A55C}" srcOrd="0" destOrd="0" presId="urn:microsoft.com/office/officeart/2005/8/layout/hierarchy1"/>
    <dgm:cxn modelId="{21F189BB-5CC4-4A2B-857E-667EE9290FF2}" type="presParOf" srcId="{F6B05259-BDEF-449B-BA6E-52360FB6A55C}" destId="{BD84B907-32A6-4A98-AD9E-E4029035B900}" srcOrd="0" destOrd="0" presId="urn:microsoft.com/office/officeart/2005/8/layout/hierarchy1"/>
    <dgm:cxn modelId="{25FA2F3D-35AA-4AD9-94F6-2D9F6268A099}" type="presParOf" srcId="{F6B05259-BDEF-449B-BA6E-52360FB6A55C}" destId="{99816DEF-FFF8-458A-84FB-D0893F5E1424}" srcOrd="1" destOrd="0" presId="urn:microsoft.com/office/officeart/2005/8/layout/hierarchy1"/>
    <dgm:cxn modelId="{C02683E2-9852-4D52-8D3D-5424EC4BC466}" type="presParOf" srcId="{8BE4A0A8-CE00-4875-AE8F-F1439CB3A5A1}" destId="{5049F0A4-792A-4D9B-B3FA-9D99054B12E2}" srcOrd="1" destOrd="0" presId="urn:microsoft.com/office/officeart/2005/8/layout/hierarchy1"/>
    <dgm:cxn modelId="{8818B65A-A1C0-42D7-8080-84EA227B1DC9}" type="presParOf" srcId="{5049F0A4-792A-4D9B-B3FA-9D99054B12E2}" destId="{5805BABB-0691-4595-8D8D-28A391DF8D48}" srcOrd="0" destOrd="0" presId="urn:microsoft.com/office/officeart/2005/8/layout/hierarchy1"/>
    <dgm:cxn modelId="{674BC38B-0CEB-4CA5-8D23-2B1DC509A7ED}" type="presParOf" srcId="{5049F0A4-792A-4D9B-B3FA-9D99054B12E2}" destId="{FF60EBB9-EDF0-4B56-8437-D2408129533B}" srcOrd="1" destOrd="0" presId="urn:microsoft.com/office/officeart/2005/8/layout/hierarchy1"/>
    <dgm:cxn modelId="{9AE466A8-DDE9-4334-B57E-76C62ADD63CF}" type="presParOf" srcId="{FF60EBB9-EDF0-4B56-8437-D2408129533B}" destId="{B7695DDD-EE09-4622-A86E-E26A64C42C26}" srcOrd="0" destOrd="0" presId="urn:microsoft.com/office/officeart/2005/8/layout/hierarchy1"/>
    <dgm:cxn modelId="{2D94C4DE-DF14-4B6F-A024-B6C6D0304993}" type="presParOf" srcId="{B7695DDD-EE09-4622-A86E-E26A64C42C26}" destId="{40F23E15-1E08-4671-84A8-4C896D7FCF24}" srcOrd="0" destOrd="0" presId="urn:microsoft.com/office/officeart/2005/8/layout/hierarchy1"/>
    <dgm:cxn modelId="{54F39EA4-745E-41B0-99D1-E571C3AD9E36}" type="presParOf" srcId="{B7695DDD-EE09-4622-A86E-E26A64C42C26}" destId="{1928EFFE-06A2-4D53-B7F2-921F118A9D88}" srcOrd="1" destOrd="0" presId="urn:microsoft.com/office/officeart/2005/8/layout/hierarchy1"/>
    <dgm:cxn modelId="{FA120B42-AD49-47FF-92C6-BE2349BA3FC4}" type="presParOf" srcId="{FF60EBB9-EDF0-4B56-8437-D2408129533B}" destId="{30AB7236-5E1A-4C45-8485-0D8CDEA41692}" srcOrd="1" destOrd="0" presId="urn:microsoft.com/office/officeart/2005/8/layout/hierarchy1"/>
    <dgm:cxn modelId="{19E3BB2D-4A7C-4FE5-9D61-6E0568B6676C}" type="presParOf" srcId="{30AB7236-5E1A-4C45-8485-0D8CDEA41692}" destId="{1F05DA50-1465-4BEA-93DE-7C7127A384CB}" srcOrd="0" destOrd="0" presId="urn:microsoft.com/office/officeart/2005/8/layout/hierarchy1"/>
    <dgm:cxn modelId="{93AF746B-1D6B-438C-A15B-08BE17E88A2C}" type="presParOf" srcId="{30AB7236-5E1A-4C45-8485-0D8CDEA41692}" destId="{36AC67ED-ECC4-4DA5-824D-9242A515C33B}" srcOrd="1" destOrd="0" presId="urn:microsoft.com/office/officeart/2005/8/layout/hierarchy1"/>
    <dgm:cxn modelId="{205D5C0E-D91D-4661-A57A-2D94109EDB40}" type="presParOf" srcId="{36AC67ED-ECC4-4DA5-824D-9242A515C33B}" destId="{549BA36E-6DB3-4D70-9A7C-96D0A7F02FCC}" srcOrd="0" destOrd="0" presId="urn:microsoft.com/office/officeart/2005/8/layout/hierarchy1"/>
    <dgm:cxn modelId="{002BE9AE-9123-4421-B47A-07CBBE64AFF5}" type="presParOf" srcId="{549BA36E-6DB3-4D70-9A7C-96D0A7F02FCC}" destId="{51FF987B-C684-4386-AE1B-1456FEB215A7}" srcOrd="0" destOrd="0" presId="urn:microsoft.com/office/officeart/2005/8/layout/hierarchy1"/>
    <dgm:cxn modelId="{DF895DF4-3EC1-4A2E-85A8-F2FA6C0650AC}" type="presParOf" srcId="{549BA36E-6DB3-4D70-9A7C-96D0A7F02FCC}" destId="{BA9B0D78-828F-4642-BA49-FEBAF4AC3F4E}" srcOrd="1" destOrd="0" presId="urn:microsoft.com/office/officeart/2005/8/layout/hierarchy1"/>
    <dgm:cxn modelId="{1D695918-B223-4833-AE37-C9975C7480C2}" type="presParOf" srcId="{36AC67ED-ECC4-4DA5-824D-9242A515C33B}" destId="{F66A44CF-E7C8-4886-9F7A-7ECBF8029B3A}" srcOrd="1" destOrd="0" presId="urn:microsoft.com/office/officeart/2005/8/layout/hierarchy1"/>
    <dgm:cxn modelId="{71ACEFF1-6C38-4BDB-90AE-8221733EFA42}" type="presParOf" srcId="{5049F0A4-792A-4D9B-B3FA-9D99054B12E2}" destId="{B905EAB5-D49B-42CE-ADD3-50634C0755D0}" srcOrd="2" destOrd="0" presId="urn:microsoft.com/office/officeart/2005/8/layout/hierarchy1"/>
    <dgm:cxn modelId="{60CF617C-CBD5-4FFD-96F7-BA8BA389F3FE}" type="presParOf" srcId="{5049F0A4-792A-4D9B-B3FA-9D99054B12E2}" destId="{18B9885E-1787-44D6-A9DA-A16483A827B4}" srcOrd="3" destOrd="0" presId="urn:microsoft.com/office/officeart/2005/8/layout/hierarchy1"/>
    <dgm:cxn modelId="{41ACC5EF-13D1-4E14-A047-743363E9820A}" type="presParOf" srcId="{18B9885E-1787-44D6-A9DA-A16483A827B4}" destId="{6606AF05-CEE0-4DC3-AC32-646BFC071284}" srcOrd="0" destOrd="0" presId="urn:microsoft.com/office/officeart/2005/8/layout/hierarchy1"/>
    <dgm:cxn modelId="{791FBD1D-4BF0-43C7-8CC2-7F510A610515}" type="presParOf" srcId="{6606AF05-CEE0-4DC3-AC32-646BFC071284}" destId="{F5159C82-761A-47D2-80AE-23CC660F4898}" srcOrd="0" destOrd="0" presId="urn:microsoft.com/office/officeart/2005/8/layout/hierarchy1"/>
    <dgm:cxn modelId="{D4685B2B-3402-4AC2-9600-1CD979F47BB4}" type="presParOf" srcId="{6606AF05-CEE0-4DC3-AC32-646BFC071284}" destId="{65D58660-28E8-4B8F-93CA-856AEBCE32AA}" srcOrd="1" destOrd="0" presId="urn:microsoft.com/office/officeart/2005/8/layout/hierarchy1"/>
    <dgm:cxn modelId="{44CEF91F-5119-4683-B322-D68608BCC976}" type="presParOf" srcId="{18B9885E-1787-44D6-A9DA-A16483A827B4}" destId="{C57F6740-F546-44D2-97EB-486722BC4D23}" srcOrd="1" destOrd="0" presId="urn:microsoft.com/office/officeart/2005/8/layout/hierarchy1"/>
    <dgm:cxn modelId="{31F969D1-9A84-47B9-A166-6F7FCB49E0D1}" type="presParOf" srcId="{C57F6740-F546-44D2-97EB-486722BC4D23}" destId="{0AB05A36-02F6-4603-9B22-67979CB299B1}" srcOrd="0" destOrd="0" presId="urn:microsoft.com/office/officeart/2005/8/layout/hierarchy1"/>
    <dgm:cxn modelId="{81C0A03D-7C1B-45EE-9B07-1DFEA61ABADE}" type="presParOf" srcId="{C57F6740-F546-44D2-97EB-486722BC4D23}" destId="{39297155-0134-46FD-9264-20FD4112A5B6}" srcOrd="1" destOrd="0" presId="urn:microsoft.com/office/officeart/2005/8/layout/hierarchy1"/>
    <dgm:cxn modelId="{76AE8C1F-00E7-453F-8966-DFB24AABE410}" type="presParOf" srcId="{39297155-0134-46FD-9264-20FD4112A5B6}" destId="{A5B25918-CF54-4AED-86E5-690B9204FA72}" srcOrd="0" destOrd="0" presId="urn:microsoft.com/office/officeart/2005/8/layout/hierarchy1"/>
    <dgm:cxn modelId="{B3756DDA-F824-42F8-B19A-AC943F9701CF}" type="presParOf" srcId="{A5B25918-CF54-4AED-86E5-690B9204FA72}" destId="{96D2CC32-C8CE-4D39-A2A7-077F606AA320}" srcOrd="0" destOrd="0" presId="urn:microsoft.com/office/officeart/2005/8/layout/hierarchy1"/>
    <dgm:cxn modelId="{CE24FD28-611C-48F4-8DF2-F68989D97E7C}" type="presParOf" srcId="{A5B25918-CF54-4AED-86E5-690B9204FA72}" destId="{C8C7246F-5001-4421-83D7-04D12A3DB577}" srcOrd="1" destOrd="0" presId="urn:microsoft.com/office/officeart/2005/8/layout/hierarchy1"/>
    <dgm:cxn modelId="{8203BE60-0FF1-4B8D-928B-13C42D711923}" type="presParOf" srcId="{39297155-0134-46FD-9264-20FD4112A5B6}" destId="{19BE11BD-BD68-4CDA-B012-DF2AA2992EA2}" srcOrd="1" destOrd="0" presId="urn:microsoft.com/office/officeart/2005/8/layout/hierarchy1"/>
    <dgm:cxn modelId="{AF5FBB76-E1C9-49E6-9131-818A73630D2C}" type="presParOf" srcId="{5049F0A4-792A-4D9B-B3FA-9D99054B12E2}" destId="{EB0379AB-2DCD-487A-BD1D-E1B5C287F60D}" srcOrd="4" destOrd="0" presId="urn:microsoft.com/office/officeart/2005/8/layout/hierarchy1"/>
    <dgm:cxn modelId="{ACD77651-9C91-4B26-B4FE-B9FFD757D422}" type="presParOf" srcId="{5049F0A4-792A-4D9B-B3FA-9D99054B12E2}" destId="{0F96DFBD-34A8-45C6-80BC-45D6B2DB80A9}" srcOrd="5" destOrd="0" presId="urn:microsoft.com/office/officeart/2005/8/layout/hierarchy1"/>
    <dgm:cxn modelId="{DC8E0C0C-7648-40F8-A8C6-755F0B4D9AC1}" type="presParOf" srcId="{0F96DFBD-34A8-45C6-80BC-45D6B2DB80A9}" destId="{5D122347-9859-4907-9AFC-B1E797BA28CE}" srcOrd="0" destOrd="0" presId="urn:microsoft.com/office/officeart/2005/8/layout/hierarchy1"/>
    <dgm:cxn modelId="{0431401F-D1E6-4D91-9B01-B16B649FE247}" type="presParOf" srcId="{5D122347-9859-4907-9AFC-B1E797BA28CE}" destId="{CC180BBF-1F2C-4232-9DBE-7539AC8F2F35}" srcOrd="0" destOrd="0" presId="urn:microsoft.com/office/officeart/2005/8/layout/hierarchy1"/>
    <dgm:cxn modelId="{BE8D52A9-3732-4132-8E5E-1279F63B72F6}" type="presParOf" srcId="{5D122347-9859-4907-9AFC-B1E797BA28CE}" destId="{9D34B68B-8213-405E-9C05-AF7305A3E879}" srcOrd="1" destOrd="0" presId="urn:microsoft.com/office/officeart/2005/8/layout/hierarchy1"/>
    <dgm:cxn modelId="{74FA7DF5-C48C-408E-B547-7A5CE98B7C71}" type="presParOf" srcId="{0F96DFBD-34A8-45C6-80BC-45D6B2DB80A9}" destId="{6587914C-FE1F-41E2-99D3-349CA17F198C}" srcOrd="1" destOrd="0" presId="urn:microsoft.com/office/officeart/2005/8/layout/hierarchy1"/>
    <dgm:cxn modelId="{E0950FA0-A44B-4CFA-A63C-BA58A72534B6}" type="presParOf" srcId="{6587914C-FE1F-41E2-99D3-349CA17F198C}" destId="{77382EDF-94ED-4335-998C-496DC1AEC144}" srcOrd="0" destOrd="0" presId="urn:microsoft.com/office/officeart/2005/8/layout/hierarchy1"/>
    <dgm:cxn modelId="{B82D66D0-F07C-4304-82EB-1C1105BB1C59}" type="presParOf" srcId="{6587914C-FE1F-41E2-99D3-349CA17F198C}" destId="{F40669B2-5D55-4D2B-BA0B-4313270A3E7C}" srcOrd="1" destOrd="0" presId="urn:microsoft.com/office/officeart/2005/8/layout/hierarchy1"/>
    <dgm:cxn modelId="{257ECE86-7523-41E9-AF00-1A297BCCFFB0}" type="presParOf" srcId="{F40669B2-5D55-4D2B-BA0B-4313270A3E7C}" destId="{2B97802F-61B6-4FAF-958F-CFD9A00EFFC5}" srcOrd="0" destOrd="0" presId="urn:microsoft.com/office/officeart/2005/8/layout/hierarchy1"/>
    <dgm:cxn modelId="{6F52541F-0BF5-4848-84CB-DC9513DA86B3}" type="presParOf" srcId="{2B97802F-61B6-4FAF-958F-CFD9A00EFFC5}" destId="{C4687C6C-1D12-46D3-B32B-1F12CC6177F4}" srcOrd="0" destOrd="0" presId="urn:microsoft.com/office/officeart/2005/8/layout/hierarchy1"/>
    <dgm:cxn modelId="{80E8C767-9CC4-49EF-88CC-A0C3F97A9FAE}" type="presParOf" srcId="{2B97802F-61B6-4FAF-958F-CFD9A00EFFC5}" destId="{8CBCC485-0BBB-44BD-B1AE-88BC8A00C86F}" srcOrd="1" destOrd="0" presId="urn:microsoft.com/office/officeart/2005/8/layout/hierarchy1"/>
    <dgm:cxn modelId="{D74F5675-4BC7-495C-8013-0EC42498640C}" type="presParOf" srcId="{F40669B2-5D55-4D2B-BA0B-4313270A3E7C}" destId="{345F71E0-CD6E-4DC7-B73D-BC66A2545A19}" srcOrd="1" destOrd="0" presId="urn:microsoft.com/office/officeart/2005/8/layout/hierarchy1"/>
    <dgm:cxn modelId="{C45FB885-7B41-4F94-B57E-54C31A389CAC}" type="presParOf" srcId="{6587914C-FE1F-41E2-99D3-349CA17F198C}" destId="{9DAEDC51-84AA-4266-A9EB-CE1402072E70}" srcOrd="2" destOrd="0" presId="urn:microsoft.com/office/officeart/2005/8/layout/hierarchy1"/>
    <dgm:cxn modelId="{D0058631-AE1A-4B54-96C3-F99EB4224A0E}" type="presParOf" srcId="{6587914C-FE1F-41E2-99D3-349CA17F198C}" destId="{93B57E90-B972-46FC-B035-AAAA7A8C1DBE}" srcOrd="3" destOrd="0" presId="urn:microsoft.com/office/officeart/2005/8/layout/hierarchy1"/>
    <dgm:cxn modelId="{DF0B48BD-A750-4945-AE4F-0AC06F7E6F56}" type="presParOf" srcId="{93B57E90-B972-46FC-B035-AAAA7A8C1DBE}" destId="{526D4AAB-A287-42AB-89E4-06B5B194FF13}" srcOrd="0" destOrd="0" presId="urn:microsoft.com/office/officeart/2005/8/layout/hierarchy1"/>
    <dgm:cxn modelId="{D58CF212-52FD-40A5-93B9-C4B9044A0FEB}" type="presParOf" srcId="{526D4AAB-A287-42AB-89E4-06B5B194FF13}" destId="{8AA3271E-5B59-443C-B9AB-5056590BF676}" srcOrd="0" destOrd="0" presId="urn:microsoft.com/office/officeart/2005/8/layout/hierarchy1"/>
    <dgm:cxn modelId="{6C995E05-4A04-44F9-AA38-62B206EBA1A5}" type="presParOf" srcId="{526D4AAB-A287-42AB-89E4-06B5B194FF13}" destId="{3282AC0C-8F09-4CA4-8154-ECD05EAB7329}" srcOrd="1" destOrd="0" presId="urn:microsoft.com/office/officeart/2005/8/layout/hierarchy1"/>
    <dgm:cxn modelId="{E240FFA3-5723-460E-8A8C-21B48406D52C}" type="presParOf" srcId="{93B57E90-B972-46FC-B035-AAAA7A8C1DBE}" destId="{22FB4FB7-7521-4F07-9A08-758A73995B98}" srcOrd="1" destOrd="0" presId="urn:microsoft.com/office/officeart/2005/8/layout/hierarchy1"/>
    <dgm:cxn modelId="{22798B5D-1027-458F-BDF8-74FC72F37F5A}" type="presParOf" srcId="{5049F0A4-792A-4D9B-B3FA-9D99054B12E2}" destId="{D4EC5D8D-2D42-4E06-87EE-86FBA133D12A}" srcOrd="6" destOrd="0" presId="urn:microsoft.com/office/officeart/2005/8/layout/hierarchy1"/>
    <dgm:cxn modelId="{ACB66F03-18B2-4329-A96B-3304F72E88A8}" type="presParOf" srcId="{5049F0A4-792A-4D9B-B3FA-9D99054B12E2}" destId="{09C9D95A-E48C-4C59-88B9-46AFA7808A74}" srcOrd="7" destOrd="0" presId="urn:microsoft.com/office/officeart/2005/8/layout/hierarchy1"/>
    <dgm:cxn modelId="{2F9F5A54-3919-46E1-B80B-D3A6B99569B1}" type="presParOf" srcId="{09C9D95A-E48C-4C59-88B9-46AFA7808A74}" destId="{13049ADA-F6B4-4ABF-82FA-6D49E50489B6}" srcOrd="0" destOrd="0" presId="urn:microsoft.com/office/officeart/2005/8/layout/hierarchy1"/>
    <dgm:cxn modelId="{AB401B9C-C783-4AE7-A36A-A970BE36A912}" type="presParOf" srcId="{13049ADA-F6B4-4ABF-82FA-6D49E50489B6}" destId="{2E410491-4A0A-4975-82E0-956D7F48FE44}" srcOrd="0" destOrd="0" presId="urn:microsoft.com/office/officeart/2005/8/layout/hierarchy1"/>
    <dgm:cxn modelId="{F099B531-3260-431D-AF95-A89F2EDA5CBD}" type="presParOf" srcId="{13049ADA-F6B4-4ABF-82FA-6D49E50489B6}" destId="{C7C08EBE-79FB-4FC2-B587-99A61BA3B85C}" srcOrd="1" destOrd="0" presId="urn:microsoft.com/office/officeart/2005/8/layout/hierarchy1"/>
    <dgm:cxn modelId="{DB90D479-B8F8-48ED-9B0E-74162033DAC1}" type="presParOf" srcId="{09C9D95A-E48C-4C59-88B9-46AFA7808A74}" destId="{C4B0DF82-58C8-4632-B0DB-7E5B93D0EB8A}" srcOrd="1" destOrd="0" presId="urn:microsoft.com/office/officeart/2005/8/layout/hierarchy1"/>
    <dgm:cxn modelId="{3D2EBE92-33A6-4C30-B4F2-01F6C773FA65}" type="presParOf" srcId="{C4B0DF82-58C8-4632-B0DB-7E5B93D0EB8A}" destId="{FA570191-CDC5-4D81-9C42-5D1B50E37B5D}" srcOrd="0" destOrd="0" presId="urn:microsoft.com/office/officeart/2005/8/layout/hierarchy1"/>
    <dgm:cxn modelId="{239CEC73-034C-4CC5-9E01-471F00898FC8}" type="presParOf" srcId="{C4B0DF82-58C8-4632-B0DB-7E5B93D0EB8A}" destId="{0616A023-2BBE-44B6-B31A-F551A832B436}" srcOrd="1" destOrd="0" presId="urn:microsoft.com/office/officeart/2005/8/layout/hierarchy1"/>
    <dgm:cxn modelId="{62C9EC60-8E5B-48F5-B3F1-136BD4C55558}" type="presParOf" srcId="{0616A023-2BBE-44B6-B31A-F551A832B436}" destId="{B250460D-3C8D-4CEA-B80F-69090CBDE3EB}" srcOrd="0" destOrd="0" presId="urn:microsoft.com/office/officeart/2005/8/layout/hierarchy1"/>
    <dgm:cxn modelId="{52976AA7-9B40-4FD7-BF37-85FDAB0C1C11}" type="presParOf" srcId="{B250460D-3C8D-4CEA-B80F-69090CBDE3EB}" destId="{4F6AAA46-2927-4993-9118-F2BDECA42ABE}" srcOrd="0" destOrd="0" presId="urn:microsoft.com/office/officeart/2005/8/layout/hierarchy1"/>
    <dgm:cxn modelId="{BD981DDE-4C4A-40D1-A3A4-A9CD51F9D92B}" type="presParOf" srcId="{B250460D-3C8D-4CEA-B80F-69090CBDE3EB}" destId="{13D66288-AB46-4602-8AB8-2ED97985E3D8}" srcOrd="1" destOrd="0" presId="urn:microsoft.com/office/officeart/2005/8/layout/hierarchy1"/>
    <dgm:cxn modelId="{CD7B34C4-5A4B-45B9-B5E2-1E5CBE1EA502}" type="presParOf" srcId="{0616A023-2BBE-44B6-B31A-F551A832B436}" destId="{2F70C864-BEEC-4C8B-871D-EAAFAC1214BE}" srcOrd="1" destOrd="0" presId="urn:microsoft.com/office/officeart/2005/8/layout/hierarchy1"/>
    <dgm:cxn modelId="{2C96372B-5E8B-41AA-8E2F-C7733841AAAC}" type="presParOf" srcId="{5049F0A4-792A-4D9B-B3FA-9D99054B12E2}" destId="{46A21145-8E15-4B62-93C9-C5A17FEED292}" srcOrd="8" destOrd="0" presId="urn:microsoft.com/office/officeart/2005/8/layout/hierarchy1"/>
    <dgm:cxn modelId="{6ACA270F-900A-4B33-9A06-7C979402EC94}" type="presParOf" srcId="{5049F0A4-792A-4D9B-B3FA-9D99054B12E2}" destId="{774C9973-A736-466A-9E5C-1AF5431170C1}" srcOrd="9" destOrd="0" presId="urn:microsoft.com/office/officeart/2005/8/layout/hierarchy1"/>
    <dgm:cxn modelId="{3DF3831C-D746-466E-8858-645B6EAC4171}" type="presParOf" srcId="{774C9973-A736-466A-9E5C-1AF5431170C1}" destId="{48E92F2B-6DCB-48F6-AA7E-618B22BF6EB4}" srcOrd="0" destOrd="0" presId="urn:microsoft.com/office/officeart/2005/8/layout/hierarchy1"/>
    <dgm:cxn modelId="{4FF265A4-F180-418B-8CFD-93283427D3B5}" type="presParOf" srcId="{48E92F2B-6DCB-48F6-AA7E-618B22BF6EB4}" destId="{F0C7CF4E-72C7-44B2-A272-0AF2A09001D1}" srcOrd="0" destOrd="0" presId="urn:microsoft.com/office/officeart/2005/8/layout/hierarchy1"/>
    <dgm:cxn modelId="{1B407F98-681E-4D26-9071-635B62484BB4}" type="presParOf" srcId="{48E92F2B-6DCB-48F6-AA7E-618B22BF6EB4}" destId="{1FE9ABBF-2EC9-4459-AC8F-DBBDF9332EAC}" srcOrd="1" destOrd="0" presId="urn:microsoft.com/office/officeart/2005/8/layout/hierarchy1"/>
    <dgm:cxn modelId="{360C21A7-4D5D-4454-9CCE-488A14AB941C}" type="presParOf" srcId="{774C9973-A736-466A-9E5C-1AF5431170C1}" destId="{88688AD9-5C6A-4734-B173-B765A00CAD8B}" srcOrd="1" destOrd="0" presId="urn:microsoft.com/office/officeart/2005/8/layout/hierarchy1"/>
    <dgm:cxn modelId="{B70B1588-6E8F-403F-B1C1-83C61FB76918}" type="presParOf" srcId="{88688AD9-5C6A-4734-B173-B765A00CAD8B}" destId="{80EF5494-AE4F-4A8B-BF7F-44C510758AAA}" srcOrd="0" destOrd="0" presId="urn:microsoft.com/office/officeart/2005/8/layout/hierarchy1"/>
    <dgm:cxn modelId="{0717D2E8-6238-4F66-B988-226CE2B0F144}" type="presParOf" srcId="{88688AD9-5C6A-4734-B173-B765A00CAD8B}" destId="{B0DB1BE4-B5BA-4EFF-B636-BBE7EE301A13}" srcOrd="1" destOrd="0" presId="urn:microsoft.com/office/officeart/2005/8/layout/hierarchy1"/>
    <dgm:cxn modelId="{AC2BF980-847B-4C8B-8203-7657B8EF9214}" type="presParOf" srcId="{B0DB1BE4-B5BA-4EFF-B636-BBE7EE301A13}" destId="{0B55429C-5E17-45D3-BF1A-E2822E4CB9F3}" srcOrd="0" destOrd="0" presId="urn:microsoft.com/office/officeart/2005/8/layout/hierarchy1"/>
    <dgm:cxn modelId="{162F0566-8638-461C-8114-FB9BF61EE5B4}" type="presParOf" srcId="{0B55429C-5E17-45D3-BF1A-E2822E4CB9F3}" destId="{E03F54DA-F99D-49AA-AB23-B9157CF58A23}" srcOrd="0" destOrd="0" presId="urn:microsoft.com/office/officeart/2005/8/layout/hierarchy1"/>
    <dgm:cxn modelId="{05CF91CC-3DC2-4FFB-B27B-E9BC645A685A}" type="presParOf" srcId="{0B55429C-5E17-45D3-BF1A-E2822E4CB9F3}" destId="{5A6A48F7-948E-4425-9007-E9385FB81B7C}" srcOrd="1" destOrd="0" presId="urn:microsoft.com/office/officeart/2005/8/layout/hierarchy1"/>
    <dgm:cxn modelId="{EECD8632-24FE-4927-A817-E61BA277FD82}" type="presParOf" srcId="{B0DB1BE4-B5BA-4EFF-B636-BBE7EE301A13}" destId="{E0AB2AAF-AB14-4C33-9AA7-0778E213B8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81ED7-678B-4813-89A3-60543F174529}"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AF2E01-A91A-4F67-866A-BB48BFF26871}">
      <dgm:prSet phldrT="[Text]"/>
      <dgm:spPr/>
      <dgm:t>
        <a:bodyPr/>
        <a:lstStyle/>
        <a:p>
          <a:r>
            <a:rPr lang="en-US" b="1">
              <a:latin typeface="Arial" panose="020B0604020202020204" pitchFamily="34" charset="0"/>
              <a:cs typeface="Arial" panose="020B0604020202020204" pitchFamily="34" charset="0"/>
            </a:rPr>
            <a:t>MVC</a:t>
          </a:r>
        </a:p>
      </dgm:t>
    </dgm:pt>
    <dgm:pt modelId="{A1271A47-CB7F-4CF9-968D-5B096E0F33AD}" type="par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9F448EF6-F517-44F7-875A-1FBFC42C27BA}" type="sib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5E1DEB01-BC62-4634-8C9E-8BF549996907}">
      <dgm:prSet phldrT="[Text]"/>
      <dgm:spPr/>
      <dgm:t>
        <a:bodyPr/>
        <a:lstStyle/>
        <a:p>
          <a:r>
            <a:rPr lang="en-US" b="1">
              <a:latin typeface="Arial" panose="020B0604020202020204" pitchFamily="34" charset="0"/>
              <a:cs typeface="Arial" panose="020B0604020202020204" pitchFamily="34" charset="0"/>
            </a:rPr>
            <a:t>Controller</a:t>
          </a:r>
        </a:p>
      </dgm:t>
    </dgm:pt>
    <dgm:pt modelId="{3FD9BFFF-5A2D-4794-B450-A0B90BF87193}" type="par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EE8E12AE-0EB2-4F0D-952E-E8423EF4D7DF}" type="sib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3C65457A-FEBC-4CF1-8778-823A9A612831}">
      <dgm:prSet phldrT="[Text]"/>
      <dgm:spPr/>
      <dgm:t>
        <a:bodyPr/>
        <a:lstStyle/>
        <a:p>
          <a:r>
            <a:rPr lang="en-US" b="1">
              <a:latin typeface="Arial" panose="020B0604020202020204" pitchFamily="34" charset="0"/>
              <a:cs typeface="Arial" panose="020B0604020202020204" pitchFamily="34" charset="0"/>
            </a:rPr>
            <a:t>View</a:t>
          </a:r>
        </a:p>
      </dgm:t>
    </dgm:pt>
    <dgm:pt modelId="{BD74CF2E-54E9-4147-B6BE-A408F2B7493D}" type="par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A9041F9F-7DA4-4489-AD99-5EEB2EBD763E}" type="sib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BB4CC8DE-7A5E-4347-A290-46DC16A3A1EA}">
      <dgm:prSet phldrT="[Text]"/>
      <dgm:spPr/>
      <dgm:t>
        <a:bodyPr/>
        <a:lstStyle/>
        <a:p>
          <a:r>
            <a:rPr lang="en-US" b="1">
              <a:latin typeface="Arial" panose="020B0604020202020204" pitchFamily="34" charset="0"/>
              <a:cs typeface="Arial" panose="020B0604020202020204" pitchFamily="34" charset="0"/>
            </a:rPr>
            <a:t>Object</a:t>
          </a:r>
        </a:p>
      </dgm:t>
    </dgm:pt>
    <dgm:pt modelId="{A77CDA38-C70F-4618-B488-28C5B1142BF6}" type="par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8B1EA62A-D57B-418F-B137-AF227CE3CA1C}" type="sib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D46A8A61-92F7-4258-9B3C-3088C69EEE1B}">
      <dgm:prSet phldrT="[Text]"/>
      <dgm:spPr/>
      <dgm:t>
        <a:bodyPr/>
        <a:lstStyle/>
        <a:p>
          <a:r>
            <a:rPr lang="en-US" b="1">
              <a:latin typeface="Arial" panose="020B0604020202020204" pitchFamily="34" charset="0"/>
              <a:cs typeface="Arial" panose="020B0604020202020204" pitchFamily="34" charset="0"/>
            </a:rPr>
            <a:t>Model</a:t>
          </a:r>
        </a:p>
      </dgm:t>
    </dgm:pt>
    <dgm:pt modelId="{56D9F55B-D28C-4D8E-9DAC-7754F07B8EC5}" type="par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15ED1291-72C5-4E31-ACCB-8FFBACABFF2B}" type="sib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96C206C3-3F19-433D-87C4-17BF80B79360}" type="pres">
      <dgm:prSet presAssocID="{D5F81ED7-678B-4813-89A3-60543F174529}" presName="hierChild1" presStyleCnt="0">
        <dgm:presLayoutVars>
          <dgm:chPref val="1"/>
          <dgm:dir/>
          <dgm:animOne val="branch"/>
          <dgm:animLvl val="lvl"/>
          <dgm:resizeHandles/>
        </dgm:presLayoutVars>
      </dgm:prSet>
      <dgm:spPr/>
    </dgm:pt>
    <dgm:pt modelId="{8BE4A0A8-CE00-4875-AE8F-F1439CB3A5A1}" type="pres">
      <dgm:prSet presAssocID="{CFAF2E01-A91A-4F67-866A-BB48BFF26871}" presName="hierRoot1" presStyleCnt="0"/>
      <dgm:spPr/>
    </dgm:pt>
    <dgm:pt modelId="{F6B05259-BDEF-449B-BA6E-52360FB6A55C}" type="pres">
      <dgm:prSet presAssocID="{CFAF2E01-A91A-4F67-866A-BB48BFF26871}" presName="composite" presStyleCnt="0"/>
      <dgm:spPr/>
    </dgm:pt>
    <dgm:pt modelId="{BD84B907-32A6-4A98-AD9E-E4029035B900}" type="pres">
      <dgm:prSet presAssocID="{CFAF2E01-A91A-4F67-866A-BB48BFF26871}" presName="background" presStyleLbl="node0" presStyleIdx="0" presStyleCnt="1"/>
      <dgm:spPr/>
    </dgm:pt>
    <dgm:pt modelId="{99816DEF-FFF8-458A-84FB-D0893F5E1424}" type="pres">
      <dgm:prSet presAssocID="{CFAF2E01-A91A-4F67-866A-BB48BFF26871}" presName="text" presStyleLbl="fgAcc0" presStyleIdx="0" presStyleCnt="1">
        <dgm:presLayoutVars>
          <dgm:chPref val="3"/>
        </dgm:presLayoutVars>
      </dgm:prSet>
      <dgm:spPr/>
    </dgm:pt>
    <dgm:pt modelId="{5049F0A4-792A-4D9B-B3FA-9D99054B12E2}" type="pres">
      <dgm:prSet presAssocID="{CFAF2E01-A91A-4F67-866A-BB48BFF26871}" presName="hierChild2" presStyleCnt="0"/>
      <dgm:spPr/>
    </dgm:pt>
    <dgm:pt modelId="{5805BABB-0691-4595-8D8D-28A391DF8D48}" type="pres">
      <dgm:prSet presAssocID="{A77CDA38-C70F-4618-B488-28C5B1142BF6}" presName="Name10" presStyleLbl="parChTrans1D2" presStyleIdx="0" presStyleCnt="4"/>
      <dgm:spPr/>
    </dgm:pt>
    <dgm:pt modelId="{FF60EBB9-EDF0-4B56-8437-D2408129533B}" type="pres">
      <dgm:prSet presAssocID="{BB4CC8DE-7A5E-4347-A290-46DC16A3A1EA}" presName="hierRoot2" presStyleCnt="0"/>
      <dgm:spPr/>
    </dgm:pt>
    <dgm:pt modelId="{B7695DDD-EE09-4622-A86E-E26A64C42C26}" type="pres">
      <dgm:prSet presAssocID="{BB4CC8DE-7A5E-4347-A290-46DC16A3A1EA}" presName="composite2" presStyleCnt="0"/>
      <dgm:spPr/>
    </dgm:pt>
    <dgm:pt modelId="{40F23E15-1E08-4671-84A8-4C896D7FCF24}" type="pres">
      <dgm:prSet presAssocID="{BB4CC8DE-7A5E-4347-A290-46DC16A3A1EA}" presName="background2" presStyleLbl="node2" presStyleIdx="0" presStyleCnt="4"/>
      <dgm:spPr/>
    </dgm:pt>
    <dgm:pt modelId="{1928EFFE-06A2-4D53-B7F2-921F118A9D88}" type="pres">
      <dgm:prSet presAssocID="{BB4CC8DE-7A5E-4347-A290-46DC16A3A1EA}" presName="text2" presStyleLbl="fgAcc2" presStyleIdx="0" presStyleCnt="4">
        <dgm:presLayoutVars>
          <dgm:chPref val="3"/>
        </dgm:presLayoutVars>
      </dgm:prSet>
      <dgm:spPr/>
    </dgm:pt>
    <dgm:pt modelId="{30AB7236-5E1A-4C45-8485-0D8CDEA41692}" type="pres">
      <dgm:prSet presAssocID="{BB4CC8DE-7A5E-4347-A290-46DC16A3A1EA}" presName="hierChild3" presStyleCnt="0"/>
      <dgm:spPr/>
    </dgm:pt>
    <dgm:pt modelId="{B905EAB5-D49B-42CE-ADD3-50634C0755D0}" type="pres">
      <dgm:prSet presAssocID="{56D9F55B-D28C-4D8E-9DAC-7754F07B8EC5}" presName="Name10" presStyleLbl="parChTrans1D2" presStyleIdx="1" presStyleCnt="4"/>
      <dgm:spPr/>
    </dgm:pt>
    <dgm:pt modelId="{18B9885E-1787-44D6-A9DA-A16483A827B4}" type="pres">
      <dgm:prSet presAssocID="{D46A8A61-92F7-4258-9B3C-3088C69EEE1B}" presName="hierRoot2" presStyleCnt="0"/>
      <dgm:spPr/>
    </dgm:pt>
    <dgm:pt modelId="{6606AF05-CEE0-4DC3-AC32-646BFC071284}" type="pres">
      <dgm:prSet presAssocID="{D46A8A61-92F7-4258-9B3C-3088C69EEE1B}" presName="composite2" presStyleCnt="0"/>
      <dgm:spPr/>
    </dgm:pt>
    <dgm:pt modelId="{F5159C82-761A-47D2-80AE-23CC660F4898}" type="pres">
      <dgm:prSet presAssocID="{D46A8A61-92F7-4258-9B3C-3088C69EEE1B}" presName="background2" presStyleLbl="node2" presStyleIdx="1" presStyleCnt="4"/>
      <dgm:spPr/>
    </dgm:pt>
    <dgm:pt modelId="{65D58660-28E8-4B8F-93CA-856AEBCE32AA}" type="pres">
      <dgm:prSet presAssocID="{D46A8A61-92F7-4258-9B3C-3088C69EEE1B}" presName="text2" presStyleLbl="fgAcc2" presStyleIdx="1" presStyleCnt="4">
        <dgm:presLayoutVars>
          <dgm:chPref val="3"/>
        </dgm:presLayoutVars>
      </dgm:prSet>
      <dgm:spPr/>
    </dgm:pt>
    <dgm:pt modelId="{C57F6740-F546-44D2-97EB-486722BC4D23}" type="pres">
      <dgm:prSet presAssocID="{D46A8A61-92F7-4258-9B3C-3088C69EEE1B}" presName="hierChild3" presStyleCnt="0"/>
      <dgm:spPr/>
    </dgm:pt>
    <dgm:pt modelId="{EB0379AB-2DCD-487A-BD1D-E1B5C287F60D}" type="pres">
      <dgm:prSet presAssocID="{3FD9BFFF-5A2D-4794-B450-A0B90BF87193}" presName="Name10" presStyleLbl="parChTrans1D2" presStyleIdx="2" presStyleCnt="4"/>
      <dgm:spPr/>
    </dgm:pt>
    <dgm:pt modelId="{0F96DFBD-34A8-45C6-80BC-45D6B2DB80A9}" type="pres">
      <dgm:prSet presAssocID="{5E1DEB01-BC62-4634-8C9E-8BF549996907}" presName="hierRoot2" presStyleCnt="0"/>
      <dgm:spPr/>
    </dgm:pt>
    <dgm:pt modelId="{5D122347-9859-4907-9AFC-B1E797BA28CE}" type="pres">
      <dgm:prSet presAssocID="{5E1DEB01-BC62-4634-8C9E-8BF549996907}" presName="composite2" presStyleCnt="0"/>
      <dgm:spPr/>
    </dgm:pt>
    <dgm:pt modelId="{CC180BBF-1F2C-4232-9DBE-7539AC8F2F35}" type="pres">
      <dgm:prSet presAssocID="{5E1DEB01-BC62-4634-8C9E-8BF549996907}" presName="background2" presStyleLbl="node2" presStyleIdx="2" presStyleCnt="4"/>
      <dgm:spPr/>
    </dgm:pt>
    <dgm:pt modelId="{9D34B68B-8213-405E-9C05-AF7305A3E879}" type="pres">
      <dgm:prSet presAssocID="{5E1DEB01-BC62-4634-8C9E-8BF549996907}" presName="text2" presStyleLbl="fgAcc2" presStyleIdx="2" presStyleCnt="4">
        <dgm:presLayoutVars>
          <dgm:chPref val="3"/>
        </dgm:presLayoutVars>
      </dgm:prSet>
      <dgm:spPr/>
    </dgm:pt>
    <dgm:pt modelId="{6587914C-FE1F-41E2-99D3-349CA17F198C}" type="pres">
      <dgm:prSet presAssocID="{5E1DEB01-BC62-4634-8C9E-8BF549996907}" presName="hierChild3" presStyleCnt="0"/>
      <dgm:spPr/>
    </dgm:pt>
    <dgm:pt modelId="{D4EC5D8D-2D42-4E06-87EE-86FBA133D12A}" type="pres">
      <dgm:prSet presAssocID="{BD74CF2E-54E9-4147-B6BE-A408F2B7493D}" presName="Name10" presStyleLbl="parChTrans1D2" presStyleIdx="3" presStyleCnt="4"/>
      <dgm:spPr/>
    </dgm:pt>
    <dgm:pt modelId="{09C9D95A-E48C-4C59-88B9-46AFA7808A74}" type="pres">
      <dgm:prSet presAssocID="{3C65457A-FEBC-4CF1-8778-823A9A612831}" presName="hierRoot2" presStyleCnt="0"/>
      <dgm:spPr/>
    </dgm:pt>
    <dgm:pt modelId="{13049ADA-F6B4-4ABF-82FA-6D49E50489B6}" type="pres">
      <dgm:prSet presAssocID="{3C65457A-FEBC-4CF1-8778-823A9A612831}" presName="composite2" presStyleCnt="0"/>
      <dgm:spPr/>
    </dgm:pt>
    <dgm:pt modelId="{2E410491-4A0A-4975-82E0-956D7F48FE44}" type="pres">
      <dgm:prSet presAssocID="{3C65457A-FEBC-4CF1-8778-823A9A612831}" presName="background2" presStyleLbl="node2" presStyleIdx="3" presStyleCnt="4"/>
      <dgm:spPr/>
    </dgm:pt>
    <dgm:pt modelId="{C7C08EBE-79FB-4FC2-B587-99A61BA3B85C}" type="pres">
      <dgm:prSet presAssocID="{3C65457A-FEBC-4CF1-8778-823A9A612831}" presName="text2" presStyleLbl="fgAcc2" presStyleIdx="3" presStyleCnt="4">
        <dgm:presLayoutVars>
          <dgm:chPref val="3"/>
        </dgm:presLayoutVars>
      </dgm:prSet>
      <dgm:spPr/>
    </dgm:pt>
    <dgm:pt modelId="{C4B0DF82-58C8-4632-B0DB-7E5B93D0EB8A}" type="pres">
      <dgm:prSet presAssocID="{3C65457A-FEBC-4CF1-8778-823A9A612831}" presName="hierChild3" presStyleCnt="0"/>
      <dgm:spPr/>
    </dgm:pt>
  </dgm:ptLst>
  <dgm:cxnLst>
    <dgm:cxn modelId="{5FCB9401-6619-44A4-87AF-7A5F1961D23F}" type="presOf" srcId="{D46A8A61-92F7-4258-9B3C-3088C69EEE1B}" destId="{65D58660-28E8-4B8F-93CA-856AEBCE32AA}" srcOrd="0" destOrd="0" presId="urn:microsoft.com/office/officeart/2005/8/layout/hierarchy1"/>
    <dgm:cxn modelId="{E91E0723-9E97-4618-9C09-C874DD34A4CD}" srcId="{CFAF2E01-A91A-4F67-866A-BB48BFF26871}" destId="{5E1DEB01-BC62-4634-8C9E-8BF549996907}" srcOrd="2" destOrd="0" parTransId="{3FD9BFFF-5A2D-4794-B450-A0B90BF87193}" sibTransId="{EE8E12AE-0EB2-4F0D-952E-E8423EF4D7DF}"/>
    <dgm:cxn modelId="{15B4A467-6DEF-48B7-B4BC-69D551B5D7A7}" srcId="{CFAF2E01-A91A-4F67-866A-BB48BFF26871}" destId="{D46A8A61-92F7-4258-9B3C-3088C69EEE1B}" srcOrd="1" destOrd="0" parTransId="{56D9F55B-D28C-4D8E-9DAC-7754F07B8EC5}" sibTransId="{15ED1291-72C5-4E31-ACCB-8FFBACABFF2B}"/>
    <dgm:cxn modelId="{33F4EC4D-C7F4-46D8-92DC-7DED6B5CAFD9}" srcId="{CFAF2E01-A91A-4F67-866A-BB48BFF26871}" destId="{BB4CC8DE-7A5E-4347-A290-46DC16A3A1EA}" srcOrd="0" destOrd="0" parTransId="{A77CDA38-C70F-4618-B488-28C5B1142BF6}" sibTransId="{8B1EA62A-D57B-418F-B137-AF227CE3CA1C}"/>
    <dgm:cxn modelId="{F7CA3E83-8348-4936-B047-3EDC9C954023}" type="presOf" srcId="{3FD9BFFF-5A2D-4794-B450-A0B90BF87193}" destId="{EB0379AB-2DCD-487A-BD1D-E1B5C287F60D}" srcOrd="0" destOrd="0" presId="urn:microsoft.com/office/officeart/2005/8/layout/hierarchy1"/>
    <dgm:cxn modelId="{0FDFC085-6D3E-4656-9DD0-50C481118383}" srcId="{D5F81ED7-678B-4813-89A3-60543F174529}" destId="{CFAF2E01-A91A-4F67-866A-BB48BFF26871}" srcOrd="0" destOrd="0" parTransId="{A1271A47-CB7F-4CF9-968D-5B096E0F33AD}" sibTransId="{9F448EF6-F517-44F7-875A-1FBFC42C27BA}"/>
    <dgm:cxn modelId="{4EF92388-474C-42C4-8841-114D8949760C}" type="presOf" srcId="{3C65457A-FEBC-4CF1-8778-823A9A612831}" destId="{C7C08EBE-79FB-4FC2-B587-99A61BA3B85C}" srcOrd="0" destOrd="0" presId="urn:microsoft.com/office/officeart/2005/8/layout/hierarchy1"/>
    <dgm:cxn modelId="{6AC5FAB0-22DB-46C4-B675-9E4239A2CB07}" type="presOf" srcId="{CFAF2E01-A91A-4F67-866A-BB48BFF26871}" destId="{99816DEF-FFF8-458A-84FB-D0893F5E1424}" srcOrd="0" destOrd="0" presId="urn:microsoft.com/office/officeart/2005/8/layout/hierarchy1"/>
    <dgm:cxn modelId="{73EFBCD2-BDAC-4A41-9913-1D31813EBB0A}" type="presOf" srcId="{56D9F55B-D28C-4D8E-9DAC-7754F07B8EC5}" destId="{B905EAB5-D49B-42CE-ADD3-50634C0755D0}" srcOrd="0" destOrd="0" presId="urn:microsoft.com/office/officeart/2005/8/layout/hierarchy1"/>
    <dgm:cxn modelId="{6A6147D9-BCBE-41C4-97F2-A0DA83AAA4F4}" srcId="{CFAF2E01-A91A-4F67-866A-BB48BFF26871}" destId="{3C65457A-FEBC-4CF1-8778-823A9A612831}" srcOrd="3" destOrd="0" parTransId="{BD74CF2E-54E9-4147-B6BE-A408F2B7493D}" sibTransId="{A9041F9F-7DA4-4489-AD99-5EEB2EBD763E}"/>
    <dgm:cxn modelId="{D93F9EE5-9CA3-4AF5-A4DA-D9CA62F4CDFE}" type="presOf" srcId="{BB4CC8DE-7A5E-4347-A290-46DC16A3A1EA}" destId="{1928EFFE-06A2-4D53-B7F2-921F118A9D88}" srcOrd="0" destOrd="0" presId="urn:microsoft.com/office/officeart/2005/8/layout/hierarchy1"/>
    <dgm:cxn modelId="{747C60E9-F008-42DC-977F-187A99DA8084}" type="presOf" srcId="{A77CDA38-C70F-4618-B488-28C5B1142BF6}" destId="{5805BABB-0691-4595-8D8D-28A391DF8D48}" srcOrd="0" destOrd="0" presId="urn:microsoft.com/office/officeart/2005/8/layout/hierarchy1"/>
    <dgm:cxn modelId="{231EE5EE-D79D-4133-A325-EA4231DA9209}" type="presOf" srcId="{5E1DEB01-BC62-4634-8C9E-8BF549996907}" destId="{9D34B68B-8213-405E-9C05-AF7305A3E879}" srcOrd="0" destOrd="0" presId="urn:microsoft.com/office/officeart/2005/8/layout/hierarchy1"/>
    <dgm:cxn modelId="{EED736F1-AE34-41E3-B4A6-50ACFF9666BA}" type="presOf" srcId="{BD74CF2E-54E9-4147-B6BE-A408F2B7493D}" destId="{D4EC5D8D-2D42-4E06-87EE-86FBA133D12A}" srcOrd="0" destOrd="0" presId="urn:microsoft.com/office/officeart/2005/8/layout/hierarchy1"/>
    <dgm:cxn modelId="{3E6356FB-0196-4F17-A077-630D00C3F677}" type="presOf" srcId="{D5F81ED7-678B-4813-89A3-60543F174529}" destId="{96C206C3-3F19-433D-87C4-17BF80B79360}" srcOrd="0" destOrd="0" presId="urn:microsoft.com/office/officeart/2005/8/layout/hierarchy1"/>
    <dgm:cxn modelId="{D5C1DFE9-26A4-4ABF-B452-FE2ED3AE059B}" type="presParOf" srcId="{96C206C3-3F19-433D-87C4-17BF80B79360}" destId="{8BE4A0A8-CE00-4875-AE8F-F1439CB3A5A1}" srcOrd="0" destOrd="0" presId="urn:microsoft.com/office/officeart/2005/8/layout/hierarchy1"/>
    <dgm:cxn modelId="{07FA25B6-DF62-44E3-A897-D258B0D928AA}" type="presParOf" srcId="{8BE4A0A8-CE00-4875-AE8F-F1439CB3A5A1}" destId="{F6B05259-BDEF-449B-BA6E-52360FB6A55C}" srcOrd="0" destOrd="0" presId="urn:microsoft.com/office/officeart/2005/8/layout/hierarchy1"/>
    <dgm:cxn modelId="{6B892632-854C-489E-98D6-94DFBD88BEC0}" type="presParOf" srcId="{F6B05259-BDEF-449B-BA6E-52360FB6A55C}" destId="{BD84B907-32A6-4A98-AD9E-E4029035B900}" srcOrd="0" destOrd="0" presId="urn:microsoft.com/office/officeart/2005/8/layout/hierarchy1"/>
    <dgm:cxn modelId="{F29EDC2A-5D5B-4F9E-B5A9-C3D6A0D348CF}" type="presParOf" srcId="{F6B05259-BDEF-449B-BA6E-52360FB6A55C}" destId="{99816DEF-FFF8-458A-84FB-D0893F5E1424}" srcOrd="1" destOrd="0" presId="urn:microsoft.com/office/officeart/2005/8/layout/hierarchy1"/>
    <dgm:cxn modelId="{49479282-0D6E-49D1-ACB6-E3CC5745EE61}" type="presParOf" srcId="{8BE4A0A8-CE00-4875-AE8F-F1439CB3A5A1}" destId="{5049F0A4-792A-4D9B-B3FA-9D99054B12E2}" srcOrd="1" destOrd="0" presId="urn:microsoft.com/office/officeart/2005/8/layout/hierarchy1"/>
    <dgm:cxn modelId="{1EC6BB48-5BD6-4809-93A8-259F29A3B002}" type="presParOf" srcId="{5049F0A4-792A-4D9B-B3FA-9D99054B12E2}" destId="{5805BABB-0691-4595-8D8D-28A391DF8D48}" srcOrd="0" destOrd="0" presId="urn:microsoft.com/office/officeart/2005/8/layout/hierarchy1"/>
    <dgm:cxn modelId="{CEC0F9D5-400D-4530-A0CB-1FCC0BCCC364}" type="presParOf" srcId="{5049F0A4-792A-4D9B-B3FA-9D99054B12E2}" destId="{FF60EBB9-EDF0-4B56-8437-D2408129533B}" srcOrd="1" destOrd="0" presId="urn:microsoft.com/office/officeart/2005/8/layout/hierarchy1"/>
    <dgm:cxn modelId="{591BB390-4BB6-4472-A29B-E5C083E339D8}" type="presParOf" srcId="{FF60EBB9-EDF0-4B56-8437-D2408129533B}" destId="{B7695DDD-EE09-4622-A86E-E26A64C42C26}" srcOrd="0" destOrd="0" presId="urn:microsoft.com/office/officeart/2005/8/layout/hierarchy1"/>
    <dgm:cxn modelId="{44ECF803-CA1E-47CD-BC43-E6D400D699D2}" type="presParOf" srcId="{B7695DDD-EE09-4622-A86E-E26A64C42C26}" destId="{40F23E15-1E08-4671-84A8-4C896D7FCF24}" srcOrd="0" destOrd="0" presId="urn:microsoft.com/office/officeart/2005/8/layout/hierarchy1"/>
    <dgm:cxn modelId="{0ADDDD45-C049-4A26-93D1-19D9C0C0282C}" type="presParOf" srcId="{B7695DDD-EE09-4622-A86E-E26A64C42C26}" destId="{1928EFFE-06A2-4D53-B7F2-921F118A9D88}" srcOrd="1" destOrd="0" presId="urn:microsoft.com/office/officeart/2005/8/layout/hierarchy1"/>
    <dgm:cxn modelId="{63625ED0-843A-44B8-BAB8-8AFE5AB052C3}" type="presParOf" srcId="{FF60EBB9-EDF0-4B56-8437-D2408129533B}" destId="{30AB7236-5E1A-4C45-8485-0D8CDEA41692}" srcOrd="1" destOrd="0" presId="urn:microsoft.com/office/officeart/2005/8/layout/hierarchy1"/>
    <dgm:cxn modelId="{17F116A3-21C0-45C7-8675-C6709354241E}" type="presParOf" srcId="{5049F0A4-792A-4D9B-B3FA-9D99054B12E2}" destId="{B905EAB5-D49B-42CE-ADD3-50634C0755D0}" srcOrd="2" destOrd="0" presId="urn:microsoft.com/office/officeart/2005/8/layout/hierarchy1"/>
    <dgm:cxn modelId="{30CF7C9F-FAC0-462F-859B-3ED6C7DE6682}" type="presParOf" srcId="{5049F0A4-792A-4D9B-B3FA-9D99054B12E2}" destId="{18B9885E-1787-44D6-A9DA-A16483A827B4}" srcOrd="3" destOrd="0" presId="urn:microsoft.com/office/officeart/2005/8/layout/hierarchy1"/>
    <dgm:cxn modelId="{7A10F899-15EA-4EE7-A42A-FCACB70F4786}" type="presParOf" srcId="{18B9885E-1787-44D6-A9DA-A16483A827B4}" destId="{6606AF05-CEE0-4DC3-AC32-646BFC071284}" srcOrd="0" destOrd="0" presId="urn:microsoft.com/office/officeart/2005/8/layout/hierarchy1"/>
    <dgm:cxn modelId="{B9C6795B-C9BD-4CDF-BD43-3DECA46140A5}" type="presParOf" srcId="{6606AF05-CEE0-4DC3-AC32-646BFC071284}" destId="{F5159C82-761A-47D2-80AE-23CC660F4898}" srcOrd="0" destOrd="0" presId="urn:microsoft.com/office/officeart/2005/8/layout/hierarchy1"/>
    <dgm:cxn modelId="{E9B60BBA-6E6D-42FE-BA83-5C4C0AA047E6}" type="presParOf" srcId="{6606AF05-CEE0-4DC3-AC32-646BFC071284}" destId="{65D58660-28E8-4B8F-93CA-856AEBCE32AA}" srcOrd="1" destOrd="0" presId="urn:microsoft.com/office/officeart/2005/8/layout/hierarchy1"/>
    <dgm:cxn modelId="{772163DE-C937-4072-8E7A-D81C0FE9883D}" type="presParOf" srcId="{18B9885E-1787-44D6-A9DA-A16483A827B4}" destId="{C57F6740-F546-44D2-97EB-486722BC4D23}" srcOrd="1" destOrd="0" presId="urn:microsoft.com/office/officeart/2005/8/layout/hierarchy1"/>
    <dgm:cxn modelId="{4567FD6E-FE1C-4BD9-AD65-784FBF18A8E2}" type="presParOf" srcId="{5049F0A4-792A-4D9B-B3FA-9D99054B12E2}" destId="{EB0379AB-2DCD-487A-BD1D-E1B5C287F60D}" srcOrd="4" destOrd="0" presId="urn:microsoft.com/office/officeart/2005/8/layout/hierarchy1"/>
    <dgm:cxn modelId="{380A335C-C5DA-4A35-8FF7-CDD892276895}" type="presParOf" srcId="{5049F0A4-792A-4D9B-B3FA-9D99054B12E2}" destId="{0F96DFBD-34A8-45C6-80BC-45D6B2DB80A9}" srcOrd="5" destOrd="0" presId="urn:microsoft.com/office/officeart/2005/8/layout/hierarchy1"/>
    <dgm:cxn modelId="{247AD67A-BE64-4B06-A11D-FDFCCC3559AE}" type="presParOf" srcId="{0F96DFBD-34A8-45C6-80BC-45D6B2DB80A9}" destId="{5D122347-9859-4907-9AFC-B1E797BA28CE}" srcOrd="0" destOrd="0" presId="urn:microsoft.com/office/officeart/2005/8/layout/hierarchy1"/>
    <dgm:cxn modelId="{6465A456-261E-4ABA-B5E9-8476E9A3CD20}" type="presParOf" srcId="{5D122347-9859-4907-9AFC-B1E797BA28CE}" destId="{CC180BBF-1F2C-4232-9DBE-7539AC8F2F35}" srcOrd="0" destOrd="0" presId="urn:microsoft.com/office/officeart/2005/8/layout/hierarchy1"/>
    <dgm:cxn modelId="{B03944F9-92CE-462A-9250-5051AE1895B3}" type="presParOf" srcId="{5D122347-9859-4907-9AFC-B1E797BA28CE}" destId="{9D34B68B-8213-405E-9C05-AF7305A3E879}" srcOrd="1" destOrd="0" presId="urn:microsoft.com/office/officeart/2005/8/layout/hierarchy1"/>
    <dgm:cxn modelId="{1C778FE0-2FCF-4284-904E-156D47E91842}" type="presParOf" srcId="{0F96DFBD-34A8-45C6-80BC-45D6B2DB80A9}" destId="{6587914C-FE1F-41E2-99D3-349CA17F198C}" srcOrd="1" destOrd="0" presId="urn:microsoft.com/office/officeart/2005/8/layout/hierarchy1"/>
    <dgm:cxn modelId="{17B89004-5CCC-4A4D-B6D6-2A3FC248D262}" type="presParOf" srcId="{5049F0A4-792A-4D9B-B3FA-9D99054B12E2}" destId="{D4EC5D8D-2D42-4E06-87EE-86FBA133D12A}" srcOrd="6" destOrd="0" presId="urn:microsoft.com/office/officeart/2005/8/layout/hierarchy1"/>
    <dgm:cxn modelId="{2968B60C-9745-4485-9806-166B16929EF2}" type="presParOf" srcId="{5049F0A4-792A-4D9B-B3FA-9D99054B12E2}" destId="{09C9D95A-E48C-4C59-88B9-46AFA7808A74}" srcOrd="7" destOrd="0" presId="urn:microsoft.com/office/officeart/2005/8/layout/hierarchy1"/>
    <dgm:cxn modelId="{1D47AF51-AD5F-4BBC-9237-E94571D18FD5}" type="presParOf" srcId="{09C9D95A-E48C-4C59-88B9-46AFA7808A74}" destId="{13049ADA-F6B4-4ABF-82FA-6D49E50489B6}" srcOrd="0" destOrd="0" presId="urn:microsoft.com/office/officeart/2005/8/layout/hierarchy1"/>
    <dgm:cxn modelId="{30A5DB4A-DF06-4F71-8CB3-6A256DAA7D94}" type="presParOf" srcId="{13049ADA-F6B4-4ABF-82FA-6D49E50489B6}" destId="{2E410491-4A0A-4975-82E0-956D7F48FE44}" srcOrd="0" destOrd="0" presId="urn:microsoft.com/office/officeart/2005/8/layout/hierarchy1"/>
    <dgm:cxn modelId="{0FE0D1A1-11FD-4EF4-B248-36D7FBF11B48}" type="presParOf" srcId="{13049ADA-F6B4-4ABF-82FA-6D49E50489B6}" destId="{C7C08EBE-79FB-4FC2-B587-99A61BA3B85C}" srcOrd="1" destOrd="0" presId="urn:microsoft.com/office/officeart/2005/8/layout/hierarchy1"/>
    <dgm:cxn modelId="{DB7FF571-33B1-48F5-90A2-1335DA669C7A}" type="presParOf" srcId="{09C9D95A-E48C-4C59-88B9-46AFA7808A74}" destId="{C4B0DF82-58C8-4632-B0DB-7E5B93D0EB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D24550-75E3-47EA-8070-BC5A4732B884}"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2C3E5112-F15C-4968-8C41-5D173DD8250A}">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500" b="1">
              <a:latin typeface="Arial" panose="020B0604020202020204" pitchFamily="34" charset="0"/>
              <a:ea typeface="Tahoma" panose="020B0604030504040204" pitchFamily="34" charset="0"/>
              <a:cs typeface="Arial" panose="020B0604020202020204" pitchFamily="34" charset="0"/>
            </a:rPr>
            <a:t>Kế thừa quy trình cũ.</a:t>
          </a:r>
        </a:p>
      </dgm:t>
    </dgm:pt>
    <dgm:pt modelId="{CE079ED4-B752-46F3-9200-61CFE4D5D49D}" type="parTrans" cxnId="{07D53B06-556A-4F81-88D4-7B818B2B67E4}">
      <dgm:prSet/>
      <dgm:spPr/>
      <dgm:t>
        <a:bodyPr/>
        <a:lstStyle/>
        <a:p>
          <a:endParaRPr lang="en-US"/>
        </a:p>
      </dgm:t>
    </dgm:pt>
    <dgm:pt modelId="{78D704E8-71D3-4F95-952D-74D13EEE6C33}" type="sibTrans" cxnId="{07D53B06-556A-4F81-88D4-7B818B2B67E4}">
      <dgm:prSet/>
      <dgm:spPr/>
      <dgm:t>
        <a:bodyPr/>
        <a:lstStyle/>
        <a:p>
          <a:endParaRPr lang="en-US"/>
        </a:p>
      </dgm:t>
    </dgm:pt>
    <dgm:pt modelId="{96FC385B-DD57-4B8F-9C22-9F35CD25E040}">
      <dgm:prSet phldrT="[Text]" custT="1"/>
      <dgm:spPr/>
      <dgm:t>
        <a:bodyPr/>
        <a:lstStyle/>
        <a:p>
          <a:r>
            <a:rPr lang="en-US" sz="2500" b="1">
              <a:latin typeface="Tahoma" panose="020B0604030504040204" pitchFamily="34" charset="0"/>
              <a:ea typeface="Tahoma" panose="020B0604030504040204" pitchFamily="34" charset="0"/>
              <a:cs typeface="Tahoma" panose="020B0604030504040204" pitchFamily="34" charset="0"/>
            </a:rPr>
            <a:t>Tiết kiệm thời gian, thuận lợi về mặt địa lý.</a:t>
          </a:r>
        </a:p>
      </dgm:t>
    </dgm:pt>
    <dgm:pt modelId="{D0774BB4-BF3C-4BEA-B47A-CE11F1721C85}" type="parTrans" cxnId="{E07338D5-2030-4B8A-A2A4-48189E8E5C59}">
      <dgm:prSet/>
      <dgm:spPr/>
      <dgm:t>
        <a:bodyPr/>
        <a:lstStyle/>
        <a:p>
          <a:endParaRPr lang="en-US"/>
        </a:p>
      </dgm:t>
    </dgm:pt>
    <dgm:pt modelId="{0A2729BE-9EF3-4BBB-A9FA-46428D5E6716}" type="sibTrans" cxnId="{E07338D5-2030-4B8A-A2A4-48189E8E5C59}">
      <dgm:prSet/>
      <dgm:spPr/>
      <dgm:t>
        <a:bodyPr/>
        <a:lstStyle/>
        <a:p>
          <a:endParaRPr lang="en-US"/>
        </a:p>
      </dgm:t>
    </dgm:pt>
    <dgm:pt modelId="{4E7F328A-862F-4CBA-B081-0DA225393700}">
      <dgm:prSet phldrT="[Text]" custT="1"/>
      <dgm:spPr/>
      <dgm:t>
        <a:bodyPr/>
        <a:lstStyle/>
        <a:p>
          <a:r>
            <a:rPr lang="en-US" sz="2500" b="1">
              <a:latin typeface="Tahoma" panose="020B0604030504040204" pitchFamily="34" charset="0"/>
              <a:ea typeface="Tahoma" panose="020B0604030504040204" pitchFamily="34" charset="0"/>
              <a:cs typeface="Tahoma" panose="020B0604030504040204" pitchFamily="34" charset="0"/>
            </a:rPr>
            <a:t>Đảm bảo tiết kiệm chi phí.</a:t>
          </a:r>
        </a:p>
      </dgm:t>
    </dgm:pt>
    <dgm:pt modelId="{330BB143-E9F4-4AAF-B2FC-61779E017206}" type="parTrans" cxnId="{79523951-11A7-446E-93A1-E917A1221D9E}">
      <dgm:prSet/>
      <dgm:spPr/>
      <dgm:t>
        <a:bodyPr/>
        <a:lstStyle/>
        <a:p>
          <a:endParaRPr lang="en-US"/>
        </a:p>
      </dgm:t>
    </dgm:pt>
    <dgm:pt modelId="{ADB98432-D17A-4D44-BEAC-1134BDB3D4E7}" type="sibTrans" cxnId="{79523951-11A7-446E-93A1-E917A1221D9E}">
      <dgm:prSet/>
      <dgm:spPr/>
      <dgm:t>
        <a:bodyPr/>
        <a:lstStyle/>
        <a:p>
          <a:endParaRPr lang="en-US"/>
        </a:p>
      </dgm:t>
    </dgm:pt>
    <dgm:pt modelId="{9756A423-9F3A-42DC-B420-C1579CE15034}">
      <dgm:prSet phldrT="[Text]" custT="1"/>
      <dgm:spPr/>
      <dgm:t>
        <a:bodyPr/>
        <a:lstStyle/>
        <a:p>
          <a:r>
            <a:rPr lang="en-US" sz="2500" b="1">
              <a:latin typeface="Tahoma" panose="020B0604030504040204" pitchFamily="34" charset="0"/>
              <a:ea typeface="Tahoma" panose="020B0604030504040204" pitchFamily="34" charset="0"/>
              <a:cs typeface="Tahoma" panose="020B0604030504040204" pitchFamily="34" charset="0"/>
            </a:rPr>
            <a:t>Đảm bảo về mặt lưu trữ và truy vấn.</a:t>
          </a:r>
        </a:p>
      </dgm:t>
    </dgm:pt>
    <dgm:pt modelId="{8322A39B-A178-467D-8358-71E2E4EB9C5E}" type="parTrans" cxnId="{910E1E78-F372-44E7-8BB5-915A75F74D62}">
      <dgm:prSet/>
      <dgm:spPr/>
      <dgm:t>
        <a:bodyPr/>
        <a:lstStyle/>
        <a:p>
          <a:endParaRPr lang="en-US"/>
        </a:p>
      </dgm:t>
    </dgm:pt>
    <dgm:pt modelId="{D232102B-54B9-4134-BF10-823C891DDFD6}" type="sibTrans" cxnId="{910E1E78-F372-44E7-8BB5-915A75F74D62}">
      <dgm:prSet/>
      <dgm:spPr/>
      <dgm:t>
        <a:bodyPr/>
        <a:lstStyle/>
        <a:p>
          <a:endParaRPr lang="en-US"/>
        </a:p>
      </dgm:t>
    </dgm:pt>
    <dgm:pt modelId="{923E3118-3A3B-4566-A3AF-ADE79FCCE63B}" type="pres">
      <dgm:prSet presAssocID="{57D24550-75E3-47EA-8070-BC5A4732B884}" presName="Name0" presStyleCnt="0">
        <dgm:presLayoutVars>
          <dgm:chMax val="7"/>
          <dgm:chPref val="7"/>
          <dgm:dir/>
        </dgm:presLayoutVars>
      </dgm:prSet>
      <dgm:spPr/>
    </dgm:pt>
    <dgm:pt modelId="{F2CD57F8-3FC4-4847-8C0F-EAD4ACF41C4D}" type="pres">
      <dgm:prSet presAssocID="{57D24550-75E3-47EA-8070-BC5A4732B884}" presName="Name1" presStyleCnt="0"/>
      <dgm:spPr/>
    </dgm:pt>
    <dgm:pt modelId="{81C0683B-2A67-4A37-86F0-2926F4024118}" type="pres">
      <dgm:prSet presAssocID="{57D24550-75E3-47EA-8070-BC5A4732B884}" presName="cycle" presStyleCnt="0"/>
      <dgm:spPr/>
    </dgm:pt>
    <dgm:pt modelId="{27F4C062-E996-4D82-B7FB-B9D0571ED590}" type="pres">
      <dgm:prSet presAssocID="{57D24550-75E3-47EA-8070-BC5A4732B884}" presName="srcNode" presStyleLbl="node1" presStyleIdx="0" presStyleCnt="4"/>
      <dgm:spPr/>
    </dgm:pt>
    <dgm:pt modelId="{FCAE729C-56F5-4259-B28B-64F59FE2FCC2}" type="pres">
      <dgm:prSet presAssocID="{57D24550-75E3-47EA-8070-BC5A4732B884}" presName="conn" presStyleLbl="parChTrans1D2" presStyleIdx="0" presStyleCnt="1"/>
      <dgm:spPr/>
    </dgm:pt>
    <dgm:pt modelId="{F7C506BD-B22A-48EF-A825-0C9A359A1F21}" type="pres">
      <dgm:prSet presAssocID="{57D24550-75E3-47EA-8070-BC5A4732B884}" presName="extraNode" presStyleLbl="node1" presStyleIdx="0" presStyleCnt="4"/>
      <dgm:spPr/>
    </dgm:pt>
    <dgm:pt modelId="{95D7D5F2-14E7-42D6-8765-99284FEA80A7}" type="pres">
      <dgm:prSet presAssocID="{57D24550-75E3-47EA-8070-BC5A4732B884}" presName="dstNode" presStyleLbl="node1" presStyleIdx="0" presStyleCnt="4"/>
      <dgm:spPr/>
    </dgm:pt>
    <dgm:pt modelId="{716BBD7D-2FA4-4A49-BCAC-B610FAAE1FC4}" type="pres">
      <dgm:prSet presAssocID="{2C3E5112-F15C-4968-8C41-5D173DD8250A}" presName="text_1" presStyleLbl="node1" presStyleIdx="0" presStyleCnt="4">
        <dgm:presLayoutVars>
          <dgm:bulletEnabled val="1"/>
        </dgm:presLayoutVars>
      </dgm:prSet>
      <dgm:spPr/>
    </dgm:pt>
    <dgm:pt modelId="{3769C491-2E07-41A1-8432-84DEE25377EC}" type="pres">
      <dgm:prSet presAssocID="{2C3E5112-F15C-4968-8C41-5D173DD8250A}" presName="accent_1" presStyleCnt="0"/>
      <dgm:spPr/>
    </dgm:pt>
    <dgm:pt modelId="{7E40F933-520B-4A94-815E-750273EA1CEC}" type="pres">
      <dgm:prSet presAssocID="{2C3E5112-F15C-4968-8C41-5D173DD8250A}" presName="accentRepeatNode" presStyleLbl="solidFgAcc1" presStyleIdx="0" presStyleCnt="4"/>
      <dgm:spPr/>
    </dgm:pt>
    <dgm:pt modelId="{A91E8DB2-459C-4742-983B-2A1F578A0F9A}" type="pres">
      <dgm:prSet presAssocID="{4E7F328A-862F-4CBA-B081-0DA225393700}" presName="text_2" presStyleLbl="node1" presStyleIdx="1" presStyleCnt="4">
        <dgm:presLayoutVars>
          <dgm:bulletEnabled val="1"/>
        </dgm:presLayoutVars>
      </dgm:prSet>
      <dgm:spPr/>
    </dgm:pt>
    <dgm:pt modelId="{9D108B29-506E-46E6-9230-3B0171E907C2}" type="pres">
      <dgm:prSet presAssocID="{4E7F328A-862F-4CBA-B081-0DA225393700}" presName="accent_2" presStyleCnt="0"/>
      <dgm:spPr/>
    </dgm:pt>
    <dgm:pt modelId="{72E3FC39-15C9-47E5-91A3-EFC5C84DC669}" type="pres">
      <dgm:prSet presAssocID="{4E7F328A-862F-4CBA-B081-0DA225393700}" presName="accentRepeatNode" presStyleLbl="solidFgAcc1" presStyleIdx="1" presStyleCnt="4"/>
      <dgm:spPr/>
    </dgm:pt>
    <dgm:pt modelId="{17F3B3CE-872D-416A-99D5-00BABBB8B7C7}" type="pres">
      <dgm:prSet presAssocID="{96FC385B-DD57-4B8F-9C22-9F35CD25E040}" presName="text_3" presStyleLbl="node1" presStyleIdx="2" presStyleCnt="4">
        <dgm:presLayoutVars>
          <dgm:bulletEnabled val="1"/>
        </dgm:presLayoutVars>
      </dgm:prSet>
      <dgm:spPr/>
    </dgm:pt>
    <dgm:pt modelId="{8FBBF535-419A-4B55-8EAD-DDE87C864CFD}" type="pres">
      <dgm:prSet presAssocID="{96FC385B-DD57-4B8F-9C22-9F35CD25E040}" presName="accent_3" presStyleCnt="0"/>
      <dgm:spPr/>
    </dgm:pt>
    <dgm:pt modelId="{2E53EF13-2ED1-4B68-BF19-996DAC3E1312}" type="pres">
      <dgm:prSet presAssocID="{96FC385B-DD57-4B8F-9C22-9F35CD25E040}" presName="accentRepeatNode" presStyleLbl="solidFgAcc1" presStyleIdx="2" presStyleCnt="4"/>
      <dgm:spPr/>
    </dgm:pt>
    <dgm:pt modelId="{6275BEA6-3506-4AC2-A118-97C619EC5D48}" type="pres">
      <dgm:prSet presAssocID="{9756A423-9F3A-42DC-B420-C1579CE15034}" presName="text_4" presStyleLbl="node1" presStyleIdx="3" presStyleCnt="4">
        <dgm:presLayoutVars>
          <dgm:bulletEnabled val="1"/>
        </dgm:presLayoutVars>
      </dgm:prSet>
      <dgm:spPr/>
    </dgm:pt>
    <dgm:pt modelId="{E016BA7A-6259-437A-A6C2-208B15398B46}" type="pres">
      <dgm:prSet presAssocID="{9756A423-9F3A-42DC-B420-C1579CE15034}" presName="accent_4" presStyleCnt="0"/>
      <dgm:spPr/>
    </dgm:pt>
    <dgm:pt modelId="{AB647D3E-9B65-49A3-B604-554A6C39E933}" type="pres">
      <dgm:prSet presAssocID="{9756A423-9F3A-42DC-B420-C1579CE15034}" presName="accentRepeatNode" presStyleLbl="solidFgAcc1" presStyleIdx="3" presStyleCnt="4"/>
      <dgm:spPr/>
    </dgm:pt>
  </dgm:ptLst>
  <dgm:cxnLst>
    <dgm:cxn modelId="{07D53B06-556A-4F81-88D4-7B818B2B67E4}" srcId="{57D24550-75E3-47EA-8070-BC5A4732B884}" destId="{2C3E5112-F15C-4968-8C41-5D173DD8250A}" srcOrd="0" destOrd="0" parTransId="{CE079ED4-B752-46F3-9200-61CFE4D5D49D}" sibTransId="{78D704E8-71D3-4F95-952D-74D13EEE6C33}"/>
    <dgm:cxn modelId="{A05ACF07-0736-4FCC-8413-5D54D3AF6044}" type="presOf" srcId="{4E7F328A-862F-4CBA-B081-0DA225393700}" destId="{A91E8DB2-459C-4742-983B-2A1F578A0F9A}" srcOrd="0" destOrd="0" presId="urn:microsoft.com/office/officeart/2008/layout/VerticalCurvedList"/>
    <dgm:cxn modelId="{1E3B3914-8E15-4A15-B8E1-CC79EA9DAE2C}" type="presOf" srcId="{78D704E8-71D3-4F95-952D-74D13EEE6C33}" destId="{FCAE729C-56F5-4259-B28B-64F59FE2FCC2}" srcOrd="0" destOrd="0" presId="urn:microsoft.com/office/officeart/2008/layout/VerticalCurvedList"/>
    <dgm:cxn modelId="{091AF430-C66B-4E4B-8974-75900BAC63EF}" type="presOf" srcId="{57D24550-75E3-47EA-8070-BC5A4732B884}" destId="{923E3118-3A3B-4566-A3AF-ADE79FCCE63B}" srcOrd="0" destOrd="0" presId="urn:microsoft.com/office/officeart/2008/layout/VerticalCurvedList"/>
    <dgm:cxn modelId="{79523951-11A7-446E-93A1-E917A1221D9E}" srcId="{57D24550-75E3-47EA-8070-BC5A4732B884}" destId="{4E7F328A-862F-4CBA-B081-0DA225393700}" srcOrd="1" destOrd="0" parTransId="{330BB143-E9F4-4AAF-B2FC-61779E017206}" sibTransId="{ADB98432-D17A-4D44-BEAC-1134BDB3D4E7}"/>
    <dgm:cxn modelId="{910E1E78-F372-44E7-8BB5-915A75F74D62}" srcId="{57D24550-75E3-47EA-8070-BC5A4732B884}" destId="{9756A423-9F3A-42DC-B420-C1579CE15034}" srcOrd="3" destOrd="0" parTransId="{8322A39B-A178-467D-8358-71E2E4EB9C5E}" sibTransId="{D232102B-54B9-4134-BF10-823C891DDFD6}"/>
    <dgm:cxn modelId="{3EBBC078-D37B-4AAF-B904-0CD617C921E3}" type="presOf" srcId="{2C3E5112-F15C-4968-8C41-5D173DD8250A}" destId="{716BBD7D-2FA4-4A49-BCAC-B610FAAE1FC4}" srcOrd="0" destOrd="0" presId="urn:microsoft.com/office/officeart/2008/layout/VerticalCurvedList"/>
    <dgm:cxn modelId="{4645E180-97F9-43EA-A498-4EEEC12345C6}" type="presOf" srcId="{9756A423-9F3A-42DC-B420-C1579CE15034}" destId="{6275BEA6-3506-4AC2-A118-97C619EC5D48}" srcOrd="0" destOrd="0" presId="urn:microsoft.com/office/officeart/2008/layout/VerticalCurvedList"/>
    <dgm:cxn modelId="{5C930893-3D72-4DF2-91FA-631CAD623D45}" type="presOf" srcId="{96FC385B-DD57-4B8F-9C22-9F35CD25E040}" destId="{17F3B3CE-872D-416A-99D5-00BABBB8B7C7}" srcOrd="0" destOrd="0" presId="urn:microsoft.com/office/officeart/2008/layout/VerticalCurvedList"/>
    <dgm:cxn modelId="{E07338D5-2030-4B8A-A2A4-48189E8E5C59}" srcId="{57D24550-75E3-47EA-8070-BC5A4732B884}" destId="{96FC385B-DD57-4B8F-9C22-9F35CD25E040}" srcOrd="2" destOrd="0" parTransId="{D0774BB4-BF3C-4BEA-B47A-CE11F1721C85}" sibTransId="{0A2729BE-9EF3-4BBB-A9FA-46428D5E6716}"/>
    <dgm:cxn modelId="{FEC4DACE-266B-46D0-A115-A4DBC0FA031A}" type="presParOf" srcId="{923E3118-3A3B-4566-A3AF-ADE79FCCE63B}" destId="{F2CD57F8-3FC4-4847-8C0F-EAD4ACF41C4D}" srcOrd="0" destOrd="0" presId="urn:microsoft.com/office/officeart/2008/layout/VerticalCurvedList"/>
    <dgm:cxn modelId="{6274D7FA-9C4B-45FC-B4AC-B7841AC243D9}" type="presParOf" srcId="{F2CD57F8-3FC4-4847-8C0F-EAD4ACF41C4D}" destId="{81C0683B-2A67-4A37-86F0-2926F4024118}" srcOrd="0" destOrd="0" presId="urn:microsoft.com/office/officeart/2008/layout/VerticalCurvedList"/>
    <dgm:cxn modelId="{10906B15-082F-4028-91E5-D47278C65BBA}" type="presParOf" srcId="{81C0683B-2A67-4A37-86F0-2926F4024118}" destId="{27F4C062-E996-4D82-B7FB-B9D0571ED590}" srcOrd="0" destOrd="0" presId="urn:microsoft.com/office/officeart/2008/layout/VerticalCurvedList"/>
    <dgm:cxn modelId="{E5B6105F-776E-4CEE-9A3E-677E4ECAD8CE}" type="presParOf" srcId="{81C0683B-2A67-4A37-86F0-2926F4024118}" destId="{FCAE729C-56F5-4259-B28B-64F59FE2FCC2}" srcOrd="1" destOrd="0" presId="urn:microsoft.com/office/officeart/2008/layout/VerticalCurvedList"/>
    <dgm:cxn modelId="{E38BDAC0-8759-4756-AE03-9CE2DC5AD593}" type="presParOf" srcId="{81C0683B-2A67-4A37-86F0-2926F4024118}" destId="{F7C506BD-B22A-48EF-A825-0C9A359A1F21}" srcOrd="2" destOrd="0" presId="urn:microsoft.com/office/officeart/2008/layout/VerticalCurvedList"/>
    <dgm:cxn modelId="{F0B26132-D5C4-4012-A7DF-91457D637D35}" type="presParOf" srcId="{81C0683B-2A67-4A37-86F0-2926F4024118}" destId="{95D7D5F2-14E7-42D6-8765-99284FEA80A7}" srcOrd="3" destOrd="0" presId="urn:microsoft.com/office/officeart/2008/layout/VerticalCurvedList"/>
    <dgm:cxn modelId="{FA1A3B9B-D5AD-46E2-9ACD-0EBC12D4D05A}" type="presParOf" srcId="{F2CD57F8-3FC4-4847-8C0F-EAD4ACF41C4D}" destId="{716BBD7D-2FA4-4A49-BCAC-B610FAAE1FC4}" srcOrd="1" destOrd="0" presId="urn:microsoft.com/office/officeart/2008/layout/VerticalCurvedList"/>
    <dgm:cxn modelId="{C70CDABC-EF5D-4B98-BFFB-68EC41556CC5}" type="presParOf" srcId="{F2CD57F8-3FC4-4847-8C0F-EAD4ACF41C4D}" destId="{3769C491-2E07-41A1-8432-84DEE25377EC}" srcOrd="2" destOrd="0" presId="urn:microsoft.com/office/officeart/2008/layout/VerticalCurvedList"/>
    <dgm:cxn modelId="{F0B2E76B-FE02-4F9E-959E-74D8CEED8641}" type="presParOf" srcId="{3769C491-2E07-41A1-8432-84DEE25377EC}" destId="{7E40F933-520B-4A94-815E-750273EA1CEC}" srcOrd="0" destOrd="0" presId="urn:microsoft.com/office/officeart/2008/layout/VerticalCurvedList"/>
    <dgm:cxn modelId="{D61DB63D-FB47-4502-B120-5491F832F6B4}" type="presParOf" srcId="{F2CD57F8-3FC4-4847-8C0F-EAD4ACF41C4D}" destId="{A91E8DB2-459C-4742-983B-2A1F578A0F9A}" srcOrd="3" destOrd="0" presId="urn:microsoft.com/office/officeart/2008/layout/VerticalCurvedList"/>
    <dgm:cxn modelId="{48D1F264-709A-41C2-92A6-5DE838E38E10}" type="presParOf" srcId="{F2CD57F8-3FC4-4847-8C0F-EAD4ACF41C4D}" destId="{9D108B29-506E-46E6-9230-3B0171E907C2}" srcOrd="4" destOrd="0" presId="urn:microsoft.com/office/officeart/2008/layout/VerticalCurvedList"/>
    <dgm:cxn modelId="{23E10DE8-118E-42B7-8877-3BD22609D4A5}" type="presParOf" srcId="{9D108B29-506E-46E6-9230-3B0171E907C2}" destId="{72E3FC39-15C9-47E5-91A3-EFC5C84DC669}" srcOrd="0" destOrd="0" presId="urn:microsoft.com/office/officeart/2008/layout/VerticalCurvedList"/>
    <dgm:cxn modelId="{7E08A939-C91C-480B-A80D-91C6CF9F10AA}" type="presParOf" srcId="{F2CD57F8-3FC4-4847-8C0F-EAD4ACF41C4D}" destId="{17F3B3CE-872D-416A-99D5-00BABBB8B7C7}" srcOrd="5" destOrd="0" presId="urn:microsoft.com/office/officeart/2008/layout/VerticalCurvedList"/>
    <dgm:cxn modelId="{362CE561-5BFD-46F9-85D0-039AB6A65F46}" type="presParOf" srcId="{F2CD57F8-3FC4-4847-8C0F-EAD4ACF41C4D}" destId="{8FBBF535-419A-4B55-8EAD-DDE87C864CFD}" srcOrd="6" destOrd="0" presId="urn:microsoft.com/office/officeart/2008/layout/VerticalCurvedList"/>
    <dgm:cxn modelId="{369F8EF1-5FCD-4DC7-949C-D1D038EB1828}" type="presParOf" srcId="{8FBBF535-419A-4B55-8EAD-DDE87C864CFD}" destId="{2E53EF13-2ED1-4B68-BF19-996DAC3E1312}" srcOrd="0" destOrd="0" presId="urn:microsoft.com/office/officeart/2008/layout/VerticalCurvedList"/>
    <dgm:cxn modelId="{16894DC4-74AA-4FEE-AD78-5DBB4C203CAE}" type="presParOf" srcId="{F2CD57F8-3FC4-4847-8C0F-EAD4ACF41C4D}" destId="{6275BEA6-3506-4AC2-A118-97C619EC5D48}" srcOrd="7" destOrd="0" presId="urn:microsoft.com/office/officeart/2008/layout/VerticalCurvedList"/>
    <dgm:cxn modelId="{8815D873-F4B2-47BA-8D4C-BCC1C9560769}" type="presParOf" srcId="{F2CD57F8-3FC4-4847-8C0F-EAD4ACF41C4D}" destId="{E016BA7A-6259-437A-A6C2-208B15398B46}" srcOrd="8" destOrd="0" presId="urn:microsoft.com/office/officeart/2008/layout/VerticalCurvedList"/>
    <dgm:cxn modelId="{E74B0F56-31FF-440A-8F26-3EEFADBE1045}" type="presParOf" srcId="{E016BA7A-6259-437A-A6C2-208B15398B46}" destId="{AB647D3E-9B65-49A3-B604-554A6C39E93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9AB47-713C-4A3F-8096-823A34369D03}">
      <dsp:nvSpPr>
        <dsp:cNvPr id="0" name=""/>
        <dsp:cNvSpPr/>
      </dsp:nvSpPr>
      <dsp:spPr>
        <a:xfrm>
          <a:off x="2934" y="352081"/>
          <a:ext cx="2861483" cy="114459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a:latin typeface="Tahoma" panose="020B0604030504040204" pitchFamily="34" charset="0"/>
              <a:ea typeface="Tahoma" panose="020B0604030504040204" pitchFamily="34" charset="0"/>
              <a:cs typeface="Tahoma" panose="020B0604030504040204" pitchFamily="34" charset="0"/>
            </a:rPr>
            <a:t>Nội dung</a:t>
          </a:r>
        </a:p>
      </dsp:txBody>
      <dsp:txXfrm>
        <a:off x="2934" y="352081"/>
        <a:ext cx="2861483" cy="1144593"/>
      </dsp:txXfrm>
    </dsp:sp>
    <dsp:sp modelId="{646D2A92-4717-4AF7-962C-1824AD9DDFCE}">
      <dsp:nvSpPr>
        <dsp:cNvPr id="0" name=""/>
        <dsp:cNvSpPr/>
      </dsp:nvSpPr>
      <dsp:spPr>
        <a:xfrm>
          <a:off x="0" y="1489216"/>
          <a:ext cx="2861483" cy="35684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kern="1200">
              <a:latin typeface="Tahoma" panose="020B0604030504040204" pitchFamily="34" charset="0"/>
              <a:ea typeface="Tahoma" panose="020B0604030504040204" pitchFamily="34" charset="0"/>
              <a:cs typeface="Tahoma" panose="020B0604030504040204" pitchFamily="34" charset="0"/>
            </a:rPr>
            <a:t>Nghiên cứu ứng dụng cho công tác lưu trữ.</a:t>
          </a:r>
        </a:p>
        <a:p>
          <a:pPr marL="285750" lvl="1" indent="-285750" algn="l" defTabSz="1244600">
            <a:lnSpc>
              <a:spcPct val="90000"/>
            </a:lnSpc>
            <a:spcBef>
              <a:spcPct val="0"/>
            </a:spcBef>
            <a:spcAft>
              <a:spcPct val="15000"/>
            </a:spcAft>
            <a:buChar char="•"/>
          </a:pPr>
          <a:r>
            <a:rPr lang="en-US" sz="2800" b="1" kern="1200">
              <a:latin typeface="Tahoma" panose="020B0604030504040204" pitchFamily="34" charset="0"/>
              <a:ea typeface="Tahoma" panose="020B0604030504040204" pitchFamily="34" charset="0"/>
              <a:cs typeface="Tahoma" panose="020B0604030504040204" pitchFamily="34" charset="0"/>
            </a:rPr>
            <a:t>Nghiên cứu ứng dụng cho công tác quản lý.</a:t>
          </a:r>
        </a:p>
      </dsp:txBody>
      <dsp:txXfrm>
        <a:off x="0" y="1489216"/>
        <a:ext cx="2861483" cy="3568499"/>
      </dsp:txXfrm>
    </dsp:sp>
    <dsp:sp modelId="{3F414D5C-48DB-4EAA-B1D6-A0CAC0D7610D}">
      <dsp:nvSpPr>
        <dsp:cNvPr id="0" name=""/>
        <dsp:cNvSpPr/>
      </dsp:nvSpPr>
      <dsp:spPr>
        <a:xfrm>
          <a:off x="3265025" y="352081"/>
          <a:ext cx="2861483" cy="114459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a:latin typeface="Tahoma" panose="020B0604030504040204" pitchFamily="34" charset="0"/>
              <a:ea typeface="Tahoma" panose="020B0604030504040204" pitchFamily="34" charset="0"/>
              <a:cs typeface="Tahoma" panose="020B0604030504040204" pitchFamily="34" charset="0"/>
            </a:rPr>
            <a:t>Thời gian thực hiện</a:t>
          </a:r>
        </a:p>
      </dsp:txBody>
      <dsp:txXfrm>
        <a:off x="3265025" y="352081"/>
        <a:ext cx="2861483" cy="1144593"/>
      </dsp:txXfrm>
    </dsp:sp>
    <dsp:sp modelId="{68E33B5C-936B-46EE-A96B-9B4DE419E331}">
      <dsp:nvSpPr>
        <dsp:cNvPr id="0" name=""/>
        <dsp:cNvSpPr/>
      </dsp:nvSpPr>
      <dsp:spPr>
        <a:xfrm>
          <a:off x="3265025" y="1496674"/>
          <a:ext cx="2861483" cy="35684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kern="1200">
              <a:latin typeface="Tahoma" panose="020B0604030504040204" pitchFamily="34" charset="0"/>
              <a:ea typeface="Tahoma" panose="020B0604030504040204" pitchFamily="34" charset="0"/>
              <a:cs typeface="Tahoma" panose="020B0604030504040204" pitchFamily="34" charset="0"/>
            </a:rPr>
            <a:t>4 tháng kể từ ngày khởi động dự án (tính từ tháng 1).</a:t>
          </a:r>
        </a:p>
      </dsp:txBody>
      <dsp:txXfrm>
        <a:off x="3265025" y="1496674"/>
        <a:ext cx="2861483" cy="3568499"/>
      </dsp:txXfrm>
    </dsp:sp>
    <dsp:sp modelId="{8547708D-1F94-4481-AE38-B885CE957B99}">
      <dsp:nvSpPr>
        <dsp:cNvPr id="0" name=""/>
        <dsp:cNvSpPr/>
      </dsp:nvSpPr>
      <dsp:spPr>
        <a:xfrm>
          <a:off x="6527116" y="352081"/>
          <a:ext cx="2861483" cy="114459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a:latin typeface="Tahoma" panose="020B0604030504040204" pitchFamily="34" charset="0"/>
              <a:ea typeface="Tahoma" panose="020B0604030504040204" pitchFamily="34" charset="0"/>
              <a:cs typeface="Tahoma" panose="020B0604030504040204" pitchFamily="34" charset="0"/>
            </a:rPr>
            <a:t>Không gian</a:t>
          </a:r>
        </a:p>
      </dsp:txBody>
      <dsp:txXfrm>
        <a:off x="6527116" y="352081"/>
        <a:ext cx="2861483" cy="1144593"/>
      </dsp:txXfrm>
    </dsp:sp>
    <dsp:sp modelId="{B708DE39-21BF-4D03-97A8-AAEC5A41561A}">
      <dsp:nvSpPr>
        <dsp:cNvPr id="0" name=""/>
        <dsp:cNvSpPr/>
      </dsp:nvSpPr>
      <dsp:spPr>
        <a:xfrm>
          <a:off x="6527116" y="1496674"/>
          <a:ext cx="2861483" cy="35684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kern="1200">
              <a:latin typeface="Tahoma" panose="020B0604030504040204" pitchFamily="34" charset="0"/>
              <a:ea typeface="Tahoma" panose="020B0604030504040204" pitchFamily="34" charset="0"/>
              <a:cs typeface="Tahoma" panose="020B0604030504040204" pitchFamily="34" charset="0"/>
            </a:rPr>
            <a:t>Công ty, tổ chức có nhu cầu nghiên cứu, cho mượn, sử dụng thiết bị nhúng.</a:t>
          </a:r>
        </a:p>
      </dsp:txBody>
      <dsp:txXfrm>
        <a:off x="6527116" y="1496674"/>
        <a:ext cx="2861483" cy="3568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F5494-AE4F-4A8B-BF7F-44C510758AAA}">
      <dsp:nvSpPr>
        <dsp:cNvPr id="0" name=""/>
        <dsp:cNvSpPr/>
      </dsp:nvSpPr>
      <dsp:spPr>
        <a:xfrm>
          <a:off x="10237297" y="2848058"/>
          <a:ext cx="91440" cy="452306"/>
        </a:xfrm>
        <a:custGeom>
          <a:avLst/>
          <a:gdLst/>
          <a:ahLst/>
          <a:cxnLst/>
          <a:rect l="0" t="0" r="0" b="0"/>
          <a:pathLst>
            <a:path>
              <a:moveTo>
                <a:pt x="45720" y="0"/>
              </a:moveTo>
              <a:lnTo>
                <a:pt x="45720" y="4523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21145-8E15-4B62-93C9-C5A17FEED292}">
      <dsp:nvSpPr>
        <dsp:cNvPr id="0" name=""/>
        <dsp:cNvSpPr/>
      </dsp:nvSpPr>
      <dsp:spPr>
        <a:xfrm>
          <a:off x="5530996" y="1408196"/>
          <a:ext cx="4752021" cy="452306"/>
        </a:xfrm>
        <a:custGeom>
          <a:avLst/>
          <a:gdLst/>
          <a:ahLst/>
          <a:cxnLst/>
          <a:rect l="0" t="0" r="0" b="0"/>
          <a:pathLst>
            <a:path>
              <a:moveTo>
                <a:pt x="0" y="0"/>
              </a:moveTo>
              <a:lnTo>
                <a:pt x="0" y="308233"/>
              </a:lnTo>
              <a:lnTo>
                <a:pt x="4752021" y="308233"/>
              </a:lnTo>
              <a:lnTo>
                <a:pt x="4752021" y="4523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570191-CDC5-4D81-9C42-5D1B50E37B5D}">
      <dsp:nvSpPr>
        <dsp:cNvPr id="0" name=""/>
        <dsp:cNvSpPr/>
      </dsp:nvSpPr>
      <dsp:spPr>
        <a:xfrm>
          <a:off x="8336488" y="2848058"/>
          <a:ext cx="91440" cy="452306"/>
        </a:xfrm>
        <a:custGeom>
          <a:avLst/>
          <a:gdLst/>
          <a:ahLst/>
          <a:cxnLst/>
          <a:rect l="0" t="0" r="0" b="0"/>
          <a:pathLst>
            <a:path>
              <a:moveTo>
                <a:pt x="45720" y="0"/>
              </a:moveTo>
              <a:lnTo>
                <a:pt x="45720" y="4523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EC5D8D-2D42-4E06-87EE-86FBA133D12A}">
      <dsp:nvSpPr>
        <dsp:cNvPr id="0" name=""/>
        <dsp:cNvSpPr/>
      </dsp:nvSpPr>
      <dsp:spPr>
        <a:xfrm>
          <a:off x="5530996" y="1408196"/>
          <a:ext cx="2851212" cy="452306"/>
        </a:xfrm>
        <a:custGeom>
          <a:avLst/>
          <a:gdLst/>
          <a:ahLst/>
          <a:cxnLst/>
          <a:rect l="0" t="0" r="0" b="0"/>
          <a:pathLst>
            <a:path>
              <a:moveTo>
                <a:pt x="0" y="0"/>
              </a:moveTo>
              <a:lnTo>
                <a:pt x="0" y="308233"/>
              </a:lnTo>
              <a:lnTo>
                <a:pt x="2851212" y="308233"/>
              </a:lnTo>
              <a:lnTo>
                <a:pt x="2851212" y="4523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AEDC51-84AA-4266-A9EB-CE1402072E70}">
      <dsp:nvSpPr>
        <dsp:cNvPr id="0" name=""/>
        <dsp:cNvSpPr/>
      </dsp:nvSpPr>
      <dsp:spPr>
        <a:xfrm>
          <a:off x="5530996" y="2848058"/>
          <a:ext cx="950404" cy="452306"/>
        </a:xfrm>
        <a:custGeom>
          <a:avLst/>
          <a:gdLst/>
          <a:ahLst/>
          <a:cxnLst/>
          <a:rect l="0" t="0" r="0" b="0"/>
          <a:pathLst>
            <a:path>
              <a:moveTo>
                <a:pt x="0" y="0"/>
              </a:moveTo>
              <a:lnTo>
                <a:pt x="0" y="308233"/>
              </a:lnTo>
              <a:lnTo>
                <a:pt x="950404" y="308233"/>
              </a:lnTo>
              <a:lnTo>
                <a:pt x="950404" y="4523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82EDF-94ED-4335-998C-496DC1AEC144}">
      <dsp:nvSpPr>
        <dsp:cNvPr id="0" name=""/>
        <dsp:cNvSpPr/>
      </dsp:nvSpPr>
      <dsp:spPr>
        <a:xfrm>
          <a:off x="4580591" y="2848058"/>
          <a:ext cx="950404" cy="452306"/>
        </a:xfrm>
        <a:custGeom>
          <a:avLst/>
          <a:gdLst/>
          <a:ahLst/>
          <a:cxnLst/>
          <a:rect l="0" t="0" r="0" b="0"/>
          <a:pathLst>
            <a:path>
              <a:moveTo>
                <a:pt x="950404" y="0"/>
              </a:moveTo>
              <a:lnTo>
                <a:pt x="950404" y="308233"/>
              </a:lnTo>
              <a:lnTo>
                <a:pt x="0" y="308233"/>
              </a:lnTo>
              <a:lnTo>
                <a:pt x="0" y="4523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0379AB-2DCD-487A-BD1D-E1B5C287F60D}">
      <dsp:nvSpPr>
        <dsp:cNvPr id="0" name=""/>
        <dsp:cNvSpPr/>
      </dsp:nvSpPr>
      <dsp:spPr>
        <a:xfrm>
          <a:off x="5485276" y="1408196"/>
          <a:ext cx="91440" cy="452306"/>
        </a:xfrm>
        <a:custGeom>
          <a:avLst/>
          <a:gdLst/>
          <a:ahLst/>
          <a:cxnLst/>
          <a:rect l="0" t="0" r="0" b="0"/>
          <a:pathLst>
            <a:path>
              <a:moveTo>
                <a:pt x="45720" y="0"/>
              </a:moveTo>
              <a:lnTo>
                <a:pt x="45720" y="4523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B05A36-02F6-4603-9B22-67979CB299B1}">
      <dsp:nvSpPr>
        <dsp:cNvPr id="0" name=""/>
        <dsp:cNvSpPr/>
      </dsp:nvSpPr>
      <dsp:spPr>
        <a:xfrm>
          <a:off x="2634063" y="2848058"/>
          <a:ext cx="91440" cy="452306"/>
        </a:xfrm>
        <a:custGeom>
          <a:avLst/>
          <a:gdLst/>
          <a:ahLst/>
          <a:cxnLst/>
          <a:rect l="0" t="0" r="0" b="0"/>
          <a:pathLst>
            <a:path>
              <a:moveTo>
                <a:pt x="45720" y="0"/>
              </a:moveTo>
              <a:lnTo>
                <a:pt x="45720" y="4523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5EAB5-D49B-42CE-ADD3-50634C0755D0}">
      <dsp:nvSpPr>
        <dsp:cNvPr id="0" name=""/>
        <dsp:cNvSpPr/>
      </dsp:nvSpPr>
      <dsp:spPr>
        <a:xfrm>
          <a:off x="2679783" y="1408196"/>
          <a:ext cx="2851212" cy="452306"/>
        </a:xfrm>
        <a:custGeom>
          <a:avLst/>
          <a:gdLst/>
          <a:ahLst/>
          <a:cxnLst/>
          <a:rect l="0" t="0" r="0" b="0"/>
          <a:pathLst>
            <a:path>
              <a:moveTo>
                <a:pt x="2851212" y="0"/>
              </a:moveTo>
              <a:lnTo>
                <a:pt x="2851212" y="308233"/>
              </a:lnTo>
              <a:lnTo>
                <a:pt x="0" y="308233"/>
              </a:lnTo>
              <a:lnTo>
                <a:pt x="0" y="4523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5DA50-1465-4BEA-93DE-7C7127A384CB}">
      <dsp:nvSpPr>
        <dsp:cNvPr id="0" name=""/>
        <dsp:cNvSpPr/>
      </dsp:nvSpPr>
      <dsp:spPr>
        <a:xfrm>
          <a:off x="733254" y="2848058"/>
          <a:ext cx="91440" cy="452306"/>
        </a:xfrm>
        <a:custGeom>
          <a:avLst/>
          <a:gdLst/>
          <a:ahLst/>
          <a:cxnLst/>
          <a:rect l="0" t="0" r="0" b="0"/>
          <a:pathLst>
            <a:path>
              <a:moveTo>
                <a:pt x="45720" y="0"/>
              </a:moveTo>
              <a:lnTo>
                <a:pt x="45720" y="4523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05BABB-0691-4595-8D8D-28A391DF8D48}">
      <dsp:nvSpPr>
        <dsp:cNvPr id="0" name=""/>
        <dsp:cNvSpPr/>
      </dsp:nvSpPr>
      <dsp:spPr>
        <a:xfrm>
          <a:off x="778974" y="1408196"/>
          <a:ext cx="4752021" cy="452306"/>
        </a:xfrm>
        <a:custGeom>
          <a:avLst/>
          <a:gdLst/>
          <a:ahLst/>
          <a:cxnLst/>
          <a:rect l="0" t="0" r="0" b="0"/>
          <a:pathLst>
            <a:path>
              <a:moveTo>
                <a:pt x="4752021" y="0"/>
              </a:moveTo>
              <a:lnTo>
                <a:pt x="4752021" y="308233"/>
              </a:lnTo>
              <a:lnTo>
                <a:pt x="0" y="308233"/>
              </a:lnTo>
              <a:lnTo>
                <a:pt x="0" y="4523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84B907-32A6-4A98-AD9E-E4029035B900}">
      <dsp:nvSpPr>
        <dsp:cNvPr id="0" name=""/>
        <dsp:cNvSpPr/>
      </dsp:nvSpPr>
      <dsp:spPr>
        <a:xfrm>
          <a:off x="4753392" y="420640"/>
          <a:ext cx="1555206" cy="9875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16DEF-FFF8-458A-84FB-D0893F5E1424}">
      <dsp:nvSpPr>
        <dsp:cNvPr id="0" name=""/>
        <dsp:cNvSpPr/>
      </dsp:nvSpPr>
      <dsp:spPr>
        <a:xfrm>
          <a:off x="4926193" y="584800"/>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PHƯƠNG PHÁP</a:t>
          </a:r>
        </a:p>
      </dsp:txBody>
      <dsp:txXfrm>
        <a:off x="4955118" y="613725"/>
        <a:ext cx="1497356" cy="929706"/>
      </dsp:txXfrm>
    </dsp:sp>
    <dsp:sp modelId="{40F23E15-1E08-4671-84A8-4C896D7FCF24}">
      <dsp:nvSpPr>
        <dsp:cNvPr id="0" name=""/>
        <dsp:cNvSpPr/>
      </dsp:nvSpPr>
      <dsp:spPr>
        <a:xfrm>
          <a:off x="1371" y="1860502"/>
          <a:ext cx="1555206" cy="98755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8EFFE-06A2-4D53-B7F2-921F118A9D88}">
      <dsp:nvSpPr>
        <dsp:cNvPr id="0" name=""/>
        <dsp:cNvSpPr/>
      </dsp:nvSpPr>
      <dsp:spPr>
        <a:xfrm>
          <a:off x="174172" y="2024663"/>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Điều tra</a:t>
          </a:r>
        </a:p>
      </dsp:txBody>
      <dsp:txXfrm>
        <a:off x="203097" y="2053588"/>
        <a:ext cx="1497356" cy="929706"/>
      </dsp:txXfrm>
    </dsp:sp>
    <dsp:sp modelId="{51FF987B-C684-4386-AE1B-1456FEB215A7}">
      <dsp:nvSpPr>
        <dsp:cNvPr id="0" name=""/>
        <dsp:cNvSpPr/>
      </dsp:nvSpPr>
      <dsp:spPr>
        <a:xfrm>
          <a:off x="1371" y="3300364"/>
          <a:ext cx="1555206" cy="9875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9B0D78-828F-4642-BA49-FEBAF4AC3F4E}">
      <dsp:nvSpPr>
        <dsp:cNvPr id="0" name=""/>
        <dsp:cNvSpPr/>
      </dsp:nvSpPr>
      <dsp:spPr>
        <a:xfrm>
          <a:off x="174172" y="3464525"/>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Thu thập thông tin về quy trình quản lý nhúng</a:t>
          </a:r>
        </a:p>
      </dsp:txBody>
      <dsp:txXfrm>
        <a:off x="203097" y="3493450"/>
        <a:ext cx="1497356" cy="929706"/>
      </dsp:txXfrm>
    </dsp:sp>
    <dsp:sp modelId="{F5159C82-761A-47D2-80AE-23CC660F4898}">
      <dsp:nvSpPr>
        <dsp:cNvPr id="0" name=""/>
        <dsp:cNvSpPr/>
      </dsp:nvSpPr>
      <dsp:spPr>
        <a:xfrm>
          <a:off x="1902179" y="1860502"/>
          <a:ext cx="1555206" cy="98755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58660-28E8-4B8F-93CA-856AEBCE32AA}">
      <dsp:nvSpPr>
        <dsp:cNvPr id="0" name=""/>
        <dsp:cNvSpPr/>
      </dsp:nvSpPr>
      <dsp:spPr>
        <a:xfrm>
          <a:off x="2074980" y="2024663"/>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Phân tích</a:t>
          </a:r>
        </a:p>
      </dsp:txBody>
      <dsp:txXfrm>
        <a:off x="2103905" y="2053588"/>
        <a:ext cx="1497356" cy="929706"/>
      </dsp:txXfrm>
    </dsp:sp>
    <dsp:sp modelId="{96D2CC32-C8CE-4D39-A2A7-077F606AA320}">
      <dsp:nvSpPr>
        <dsp:cNvPr id="0" name=""/>
        <dsp:cNvSpPr/>
      </dsp:nvSpPr>
      <dsp:spPr>
        <a:xfrm>
          <a:off x="1902179" y="3300364"/>
          <a:ext cx="1555206" cy="9875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7246F-5001-4421-83D7-04D12A3DB577}">
      <dsp:nvSpPr>
        <dsp:cNvPr id="0" name=""/>
        <dsp:cNvSpPr/>
      </dsp:nvSpPr>
      <dsp:spPr>
        <a:xfrm>
          <a:off x="2074980" y="3464525"/>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Phân tích yêu cầu từ các thông tin</a:t>
          </a:r>
        </a:p>
      </dsp:txBody>
      <dsp:txXfrm>
        <a:off x="2103905" y="3493450"/>
        <a:ext cx="1497356" cy="929706"/>
      </dsp:txXfrm>
    </dsp:sp>
    <dsp:sp modelId="{CC180BBF-1F2C-4232-9DBE-7539AC8F2F35}">
      <dsp:nvSpPr>
        <dsp:cNvPr id="0" name=""/>
        <dsp:cNvSpPr/>
      </dsp:nvSpPr>
      <dsp:spPr>
        <a:xfrm>
          <a:off x="4753392" y="1860502"/>
          <a:ext cx="1555206" cy="98755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4B68B-8213-405E-9C05-AF7305A3E879}">
      <dsp:nvSpPr>
        <dsp:cNvPr id="0" name=""/>
        <dsp:cNvSpPr/>
      </dsp:nvSpPr>
      <dsp:spPr>
        <a:xfrm>
          <a:off x="4926193" y="2024663"/>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Thiết kế</a:t>
          </a:r>
        </a:p>
      </dsp:txBody>
      <dsp:txXfrm>
        <a:off x="4955118" y="2053588"/>
        <a:ext cx="1497356" cy="929706"/>
      </dsp:txXfrm>
    </dsp:sp>
    <dsp:sp modelId="{C4687C6C-1D12-46D3-B32B-1F12CC6177F4}">
      <dsp:nvSpPr>
        <dsp:cNvPr id="0" name=""/>
        <dsp:cNvSpPr/>
      </dsp:nvSpPr>
      <dsp:spPr>
        <a:xfrm>
          <a:off x="3802988" y="3300364"/>
          <a:ext cx="1555206" cy="9875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BCC485-0BBB-44BD-B1AE-88BC8A00C86F}">
      <dsp:nvSpPr>
        <dsp:cNvPr id="0" name=""/>
        <dsp:cNvSpPr/>
      </dsp:nvSpPr>
      <dsp:spPr>
        <a:xfrm>
          <a:off x="3975789" y="3464525"/>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Thiết kến cơ sở dữ liệu</a:t>
          </a:r>
        </a:p>
      </dsp:txBody>
      <dsp:txXfrm>
        <a:off x="4004714" y="3493450"/>
        <a:ext cx="1497356" cy="929706"/>
      </dsp:txXfrm>
    </dsp:sp>
    <dsp:sp modelId="{8AA3271E-5B59-443C-B9AB-5056590BF676}">
      <dsp:nvSpPr>
        <dsp:cNvPr id="0" name=""/>
        <dsp:cNvSpPr/>
      </dsp:nvSpPr>
      <dsp:spPr>
        <a:xfrm>
          <a:off x="5703796" y="3300364"/>
          <a:ext cx="1555206" cy="9875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82AC0C-8F09-4CA4-8154-ECD05EAB7329}">
      <dsp:nvSpPr>
        <dsp:cNvPr id="0" name=""/>
        <dsp:cNvSpPr/>
      </dsp:nvSpPr>
      <dsp:spPr>
        <a:xfrm>
          <a:off x="5876597" y="3464525"/>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Thiết kế trang web quản lý thiết bị nhúng</a:t>
          </a:r>
        </a:p>
      </dsp:txBody>
      <dsp:txXfrm>
        <a:off x="5905522" y="3493450"/>
        <a:ext cx="1497356" cy="929706"/>
      </dsp:txXfrm>
    </dsp:sp>
    <dsp:sp modelId="{2E410491-4A0A-4975-82E0-956D7F48FE44}">
      <dsp:nvSpPr>
        <dsp:cNvPr id="0" name=""/>
        <dsp:cNvSpPr/>
      </dsp:nvSpPr>
      <dsp:spPr>
        <a:xfrm>
          <a:off x="7604605" y="1860502"/>
          <a:ext cx="1555206" cy="98755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08EBE-79FB-4FC2-B587-99A61BA3B85C}">
      <dsp:nvSpPr>
        <dsp:cNvPr id="0" name=""/>
        <dsp:cNvSpPr/>
      </dsp:nvSpPr>
      <dsp:spPr>
        <a:xfrm>
          <a:off x="7777406" y="2024663"/>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Thí điểm</a:t>
          </a:r>
        </a:p>
      </dsp:txBody>
      <dsp:txXfrm>
        <a:off x="7806331" y="2053588"/>
        <a:ext cx="1497356" cy="929706"/>
      </dsp:txXfrm>
    </dsp:sp>
    <dsp:sp modelId="{4F6AAA46-2927-4993-9118-F2BDECA42ABE}">
      <dsp:nvSpPr>
        <dsp:cNvPr id="0" name=""/>
        <dsp:cNvSpPr/>
      </dsp:nvSpPr>
      <dsp:spPr>
        <a:xfrm>
          <a:off x="7604605" y="3300364"/>
          <a:ext cx="1555206" cy="9875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D66288-AB46-4602-8AB8-2ED97985E3D8}">
      <dsp:nvSpPr>
        <dsp:cNvPr id="0" name=""/>
        <dsp:cNvSpPr/>
      </dsp:nvSpPr>
      <dsp:spPr>
        <a:xfrm>
          <a:off x="7777406" y="3464525"/>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Kiểm tra và sử dụng thử các tính năng</a:t>
          </a:r>
        </a:p>
      </dsp:txBody>
      <dsp:txXfrm>
        <a:off x="7806331" y="3493450"/>
        <a:ext cx="1497356" cy="929706"/>
      </dsp:txXfrm>
    </dsp:sp>
    <dsp:sp modelId="{F0C7CF4E-72C7-44B2-A272-0AF2A09001D1}">
      <dsp:nvSpPr>
        <dsp:cNvPr id="0" name=""/>
        <dsp:cNvSpPr/>
      </dsp:nvSpPr>
      <dsp:spPr>
        <a:xfrm>
          <a:off x="9505413" y="1860502"/>
          <a:ext cx="1555206" cy="98755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9ABBF-2EC9-4459-AC8F-DBBDF9332EAC}">
      <dsp:nvSpPr>
        <dsp:cNvPr id="0" name=""/>
        <dsp:cNvSpPr/>
      </dsp:nvSpPr>
      <dsp:spPr>
        <a:xfrm>
          <a:off x="9678214" y="2024663"/>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Triển khai</a:t>
          </a:r>
        </a:p>
      </dsp:txBody>
      <dsp:txXfrm>
        <a:off x="9707139" y="2053588"/>
        <a:ext cx="1497356" cy="929706"/>
      </dsp:txXfrm>
    </dsp:sp>
    <dsp:sp modelId="{E03F54DA-F99D-49AA-AB23-B9157CF58A23}">
      <dsp:nvSpPr>
        <dsp:cNvPr id="0" name=""/>
        <dsp:cNvSpPr/>
      </dsp:nvSpPr>
      <dsp:spPr>
        <a:xfrm>
          <a:off x="9505413" y="3300364"/>
          <a:ext cx="1555206" cy="98755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A48F7-948E-4425-9007-E9385FB81B7C}">
      <dsp:nvSpPr>
        <dsp:cNvPr id="0" name=""/>
        <dsp:cNvSpPr/>
      </dsp:nvSpPr>
      <dsp:spPr>
        <a:xfrm>
          <a:off x="9678214" y="3464525"/>
          <a:ext cx="1555206" cy="9875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panose="020B0604020202020204" pitchFamily="34" charset="0"/>
              <a:cs typeface="Arial" panose="020B0604020202020204" pitchFamily="34" charset="0"/>
            </a:rPr>
            <a:t>Triển khai ứng dụng chính thức</a:t>
          </a:r>
        </a:p>
      </dsp:txBody>
      <dsp:txXfrm>
        <a:off x="9707139" y="3493450"/>
        <a:ext cx="1497356" cy="929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C5D8D-2D42-4E06-87EE-86FBA133D12A}">
      <dsp:nvSpPr>
        <dsp:cNvPr id="0" name=""/>
        <dsp:cNvSpPr/>
      </dsp:nvSpPr>
      <dsp:spPr>
        <a:xfrm>
          <a:off x="2285867" y="902154"/>
          <a:ext cx="1794961" cy="284746"/>
        </a:xfrm>
        <a:custGeom>
          <a:avLst/>
          <a:gdLst/>
          <a:ahLst/>
          <a:cxnLst/>
          <a:rect l="0" t="0" r="0" b="0"/>
          <a:pathLst>
            <a:path>
              <a:moveTo>
                <a:pt x="0" y="0"/>
              </a:moveTo>
              <a:lnTo>
                <a:pt x="0" y="194046"/>
              </a:lnTo>
              <a:lnTo>
                <a:pt x="1794961" y="194046"/>
              </a:lnTo>
              <a:lnTo>
                <a:pt x="1794961" y="28474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0379AB-2DCD-487A-BD1D-E1B5C287F60D}">
      <dsp:nvSpPr>
        <dsp:cNvPr id="0" name=""/>
        <dsp:cNvSpPr/>
      </dsp:nvSpPr>
      <dsp:spPr>
        <a:xfrm>
          <a:off x="2285867" y="902154"/>
          <a:ext cx="598320" cy="284746"/>
        </a:xfrm>
        <a:custGeom>
          <a:avLst/>
          <a:gdLst/>
          <a:ahLst/>
          <a:cxnLst/>
          <a:rect l="0" t="0" r="0" b="0"/>
          <a:pathLst>
            <a:path>
              <a:moveTo>
                <a:pt x="0" y="0"/>
              </a:moveTo>
              <a:lnTo>
                <a:pt x="0" y="194046"/>
              </a:lnTo>
              <a:lnTo>
                <a:pt x="598320" y="194046"/>
              </a:lnTo>
              <a:lnTo>
                <a:pt x="598320" y="28474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5EAB5-D49B-42CE-ADD3-50634C0755D0}">
      <dsp:nvSpPr>
        <dsp:cNvPr id="0" name=""/>
        <dsp:cNvSpPr/>
      </dsp:nvSpPr>
      <dsp:spPr>
        <a:xfrm>
          <a:off x="1687546" y="902154"/>
          <a:ext cx="598320" cy="284746"/>
        </a:xfrm>
        <a:custGeom>
          <a:avLst/>
          <a:gdLst/>
          <a:ahLst/>
          <a:cxnLst/>
          <a:rect l="0" t="0" r="0" b="0"/>
          <a:pathLst>
            <a:path>
              <a:moveTo>
                <a:pt x="598320" y="0"/>
              </a:moveTo>
              <a:lnTo>
                <a:pt x="598320" y="194046"/>
              </a:lnTo>
              <a:lnTo>
                <a:pt x="0" y="194046"/>
              </a:lnTo>
              <a:lnTo>
                <a:pt x="0" y="28474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05BABB-0691-4595-8D8D-28A391DF8D48}">
      <dsp:nvSpPr>
        <dsp:cNvPr id="0" name=""/>
        <dsp:cNvSpPr/>
      </dsp:nvSpPr>
      <dsp:spPr>
        <a:xfrm>
          <a:off x="490906" y="902154"/>
          <a:ext cx="1794961" cy="284746"/>
        </a:xfrm>
        <a:custGeom>
          <a:avLst/>
          <a:gdLst/>
          <a:ahLst/>
          <a:cxnLst/>
          <a:rect l="0" t="0" r="0" b="0"/>
          <a:pathLst>
            <a:path>
              <a:moveTo>
                <a:pt x="1794961" y="0"/>
              </a:moveTo>
              <a:lnTo>
                <a:pt x="1794961" y="194046"/>
              </a:lnTo>
              <a:lnTo>
                <a:pt x="0" y="194046"/>
              </a:lnTo>
              <a:lnTo>
                <a:pt x="0" y="28474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84B907-32A6-4A98-AD9E-E4029035B900}">
      <dsp:nvSpPr>
        <dsp:cNvPr id="0" name=""/>
        <dsp:cNvSpPr/>
      </dsp:nvSpPr>
      <dsp:spPr>
        <a:xfrm>
          <a:off x="1796332" y="280445"/>
          <a:ext cx="979069" cy="6217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16DEF-FFF8-458A-84FB-D0893F5E1424}">
      <dsp:nvSpPr>
        <dsp:cNvPr id="0" name=""/>
        <dsp:cNvSpPr/>
      </dsp:nvSpPr>
      <dsp:spPr>
        <a:xfrm>
          <a:off x="1905117" y="383791"/>
          <a:ext cx="979069" cy="62170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MVC</a:t>
          </a:r>
        </a:p>
      </dsp:txBody>
      <dsp:txXfrm>
        <a:off x="1923326" y="402000"/>
        <a:ext cx="942651" cy="585291"/>
      </dsp:txXfrm>
    </dsp:sp>
    <dsp:sp modelId="{40F23E15-1E08-4671-84A8-4C896D7FCF24}">
      <dsp:nvSpPr>
        <dsp:cNvPr id="0" name=""/>
        <dsp:cNvSpPr/>
      </dsp:nvSpPr>
      <dsp:spPr>
        <a:xfrm>
          <a:off x="1371" y="1186900"/>
          <a:ext cx="979069" cy="6217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8EFFE-06A2-4D53-B7F2-921F118A9D88}">
      <dsp:nvSpPr>
        <dsp:cNvPr id="0" name=""/>
        <dsp:cNvSpPr/>
      </dsp:nvSpPr>
      <dsp:spPr>
        <a:xfrm>
          <a:off x="110156" y="1290247"/>
          <a:ext cx="979069" cy="621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Object</a:t>
          </a:r>
        </a:p>
      </dsp:txBody>
      <dsp:txXfrm>
        <a:off x="128365" y="1308456"/>
        <a:ext cx="942651" cy="585291"/>
      </dsp:txXfrm>
    </dsp:sp>
    <dsp:sp modelId="{F5159C82-761A-47D2-80AE-23CC660F4898}">
      <dsp:nvSpPr>
        <dsp:cNvPr id="0" name=""/>
        <dsp:cNvSpPr/>
      </dsp:nvSpPr>
      <dsp:spPr>
        <a:xfrm>
          <a:off x="1198012" y="1186900"/>
          <a:ext cx="979069" cy="6217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58660-28E8-4B8F-93CA-856AEBCE32AA}">
      <dsp:nvSpPr>
        <dsp:cNvPr id="0" name=""/>
        <dsp:cNvSpPr/>
      </dsp:nvSpPr>
      <dsp:spPr>
        <a:xfrm>
          <a:off x="1306797" y="1290247"/>
          <a:ext cx="979069" cy="621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Model</a:t>
          </a:r>
        </a:p>
      </dsp:txBody>
      <dsp:txXfrm>
        <a:off x="1325006" y="1308456"/>
        <a:ext cx="942651" cy="585291"/>
      </dsp:txXfrm>
    </dsp:sp>
    <dsp:sp modelId="{CC180BBF-1F2C-4232-9DBE-7539AC8F2F35}">
      <dsp:nvSpPr>
        <dsp:cNvPr id="0" name=""/>
        <dsp:cNvSpPr/>
      </dsp:nvSpPr>
      <dsp:spPr>
        <a:xfrm>
          <a:off x="2394652" y="1186900"/>
          <a:ext cx="979069" cy="6217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4B68B-8213-405E-9C05-AF7305A3E879}">
      <dsp:nvSpPr>
        <dsp:cNvPr id="0" name=""/>
        <dsp:cNvSpPr/>
      </dsp:nvSpPr>
      <dsp:spPr>
        <a:xfrm>
          <a:off x="2503438" y="1290247"/>
          <a:ext cx="979069" cy="621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Controller</a:t>
          </a:r>
        </a:p>
      </dsp:txBody>
      <dsp:txXfrm>
        <a:off x="2521647" y="1308456"/>
        <a:ext cx="942651" cy="585291"/>
      </dsp:txXfrm>
    </dsp:sp>
    <dsp:sp modelId="{2E410491-4A0A-4975-82E0-956D7F48FE44}">
      <dsp:nvSpPr>
        <dsp:cNvPr id="0" name=""/>
        <dsp:cNvSpPr/>
      </dsp:nvSpPr>
      <dsp:spPr>
        <a:xfrm>
          <a:off x="3591293" y="1186900"/>
          <a:ext cx="979069" cy="62170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08EBE-79FB-4FC2-B587-99A61BA3B85C}">
      <dsp:nvSpPr>
        <dsp:cNvPr id="0" name=""/>
        <dsp:cNvSpPr/>
      </dsp:nvSpPr>
      <dsp:spPr>
        <a:xfrm>
          <a:off x="3700079" y="1290247"/>
          <a:ext cx="979069" cy="62170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latin typeface="Arial" panose="020B0604020202020204" pitchFamily="34" charset="0"/>
              <a:cs typeface="Arial" panose="020B0604020202020204" pitchFamily="34" charset="0"/>
            </a:rPr>
            <a:t>View</a:t>
          </a:r>
        </a:p>
      </dsp:txBody>
      <dsp:txXfrm>
        <a:off x="3718288" y="1308456"/>
        <a:ext cx="942651" cy="5852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E729C-56F5-4259-B28B-64F59FE2FCC2}">
      <dsp:nvSpPr>
        <dsp:cNvPr id="0" name=""/>
        <dsp:cNvSpPr/>
      </dsp:nvSpPr>
      <dsp:spPr>
        <a:xfrm>
          <a:off x="-4713153" y="-722471"/>
          <a:ext cx="5613962" cy="5613962"/>
        </a:xfrm>
        <a:prstGeom prst="blockArc">
          <a:avLst>
            <a:gd name="adj1" fmla="val 18900000"/>
            <a:gd name="adj2" fmla="val 2700000"/>
            <a:gd name="adj3" fmla="val 385"/>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6BBD7D-2FA4-4A49-BCAC-B610FAAE1FC4}">
      <dsp:nvSpPr>
        <dsp:cNvPr id="0" name=""/>
        <dsp:cNvSpPr/>
      </dsp:nvSpPr>
      <dsp:spPr>
        <a:xfrm>
          <a:off x="471786" y="320514"/>
          <a:ext cx="10488592" cy="641362"/>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5090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a:latin typeface="Arial" panose="020B0604020202020204" pitchFamily="34" charset="0"/>
              <a:ea typeface="Tahoma" panose="020B0604030504040204" pitchFamily="34" charset="0"/>
              <a:cs typeface="Arial" panose="020B0604020202020204" pitchFamily="34" charset="0"/>
            </a:rPr>
            <a:t>Kế thừa quy trình cũ.</a:t>
          </a:r>
        </a:p>
      </dsp:txBody>
      <dsp:txXfrm>
        <a:off x="471786" y="320514"/>
        <a:ext cx="10488592" cy="641362"/>
      </dsp:txXfrm>
    </dsp:sp>
    <dsp:sp modelId="{7E40F933-520B-4A94-815E-750273EA1CEC}">
      <dsp:nvSpPr>
        <dsp:cNvPr id="0" name=""/>
        <dsp:cNvSpPr/>
      </dsp:nvSpPr>
      <dsp:spPr>
        <a:xfrm>
          <a:off x="70935" y="240344"/>
          <a:ext cx="801702" cy="80170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1E8DB2-459C-4742-983B-2A1F578A0F9A}">
      <dsp:nvSpPr>
        <dsp:cNvPr id="0" name=""/>
        <dsp:cNvSpPr/>
      </dsp:nvSpPr>
      <dsp:spPr>
        <a:xfrm>
          <a:off x="839494" y="1282724"/>
          <a:ext cx="10120884" cy="6413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0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a:latin typeface="Tahoma" panose="020B0604030504040204" pitchFamily="34" charset="0"/>
              <a:ea typeface="Tahoma" panose="020B0604030504040204" pitchFamily="34" charset="0"/>
              <a:cs typeface="Tahoma" panose="020B0604030504040204" pitchFamily="34" charset="0"/>
            </a:rPr>
            <a:t>Đảm bảo tiết kiệm chi phí.</a:t>
          </a:r>
        </a:p>
      </dsp:txBody>
      <dsp:txXfrm>
        <a:off x="839494" y="1282724"/>
        <a:ext cx="10120884" cy="641362"/>
      </dsp:txXfrm>
    </dsp:sp>
    <dsp:sp modelId="{72E3FC39-15C9-47E5-91A3-EFC5C84DC669}">
      <dsp:nvSpPr>
        <dsp:cNvPr id="0" name=""/>
        <dsp:cNvSpPr/>
      </dsp:nvSpPr>
      <dsp:spPr>
        <a:xfrm>
          <a:off x="438642" y="1202553"/>
          <a:ext cx="801702" cy="80170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F3B3CE-872D-416A-99D5-00BABBB8B7C7}">
      <dsp:nvSpPr>
        <dsp:cNvPr id="0" name=""/>
        <dsp:cNvSpPr/>
      </dsp:nvSpPr>
      <dsp:spPr>
        <a:xfrm>
          <a:off x="839494" y="2244933"/>
          <a:ext cx="10120884" cy="6413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0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a:latin typeface="Tahoma" panose="020B0604030504040204" pitchFamily="34" charset="0"/>
              <a:ea typeface="Tahoma" panose="020B0604030504040204" pitchFamily="34" charset="0"/>
              <a:cs typeface="Tahoma" panose="020B0604030504040204" pitchFamily="34" charset="0"/>
            </a:rPr>
            <a:t>Tiết kiệm thời gian, thuận lợi về mặt địa lý.</a:t>
          </a:r>
        </a:p>
      </dsp:txBody>
      <dsp:txXfrm>
        <a:off x="839494" y="2244933"/>
        <a:ext cx="10120884" cy="641362"/>
      </dsp:txXfrm>
    </dsp:sp>
    <dsp:sp modelId="{2E53EF13-2ED1-4B68-BF19-996DAC3E1312}">
      <dsp:nvSpPr>
        <dsp:cNvPr id="0" name=""/>
        <dsp:cNvSpPr/>
      </dsp:nvSpPr>
      <dsp:spPr>
        <a:xfrm>
          <a:off x="438642" y="2164763"/>
          <a:ext cx="801702" cy="80170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75BEA6-3506-4AC2-A118-97C619EC5D48}">
      <dsp:nvSpPr>
        <dsp:cNvPr id="0" name=""/>
        <dsp:cNvSpPr/>
      </dsp:nvSpPr>
      <dsp:spPr>
        <a:xfrm>
          <a:off x="471786" y="3207143"/>
          <a:ext cx="10488592" cy="64136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90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a:latin typeface="Tahoma" panose="020B0604030504040204" pitchFamily="34" charset="0"/>
              <a:ea typeface="Tahoma" panose="020B0604030504040204" pitchFamily="34" charset="0"/>
              <a:cs typeface="Tahoma" panose="020B0604030504040204" pitchFamily="34" charset="0"/>
            </a:rPr>
            <a:t>Đảm bảo về mặt lưu trữ và truy vấn.</a:t>
          </a:r>
        </a:p>
      </dsp:txBody>
      <dsp:txXfrm>
        <a:off x="471786" y="3207143"/>
        <a:ext cx="10488592" cy="641362"/>
      </dsp:txXfrm>
    </dsp:sp>
    <dsp:sp modelId="{AB647D3E-9B65-49A3-B604-554A6C39E933}">
      <dsp:nvSpPr>
        <dsp:cNvPr id="0" name=""/>
        <dsp:cNvSpPr/>
      </dsp:nvSpPr>
      <dsp:spPr>
        <a:xfrm>
          <a:off x="70935" y="3126973"/>
          <a:ext cx="801702" cy="80170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reeform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5/3/2017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5/3/2017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5/3/2017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5/3/2017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5/3/2017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5/3/2017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5/3/2017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5/3/2017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5/3/2017</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0">
              <a:srgbClr val="00B050"/>
            </a:gs>
            <a:gs pos="100000">
              <a:srgbClr val="00B050"/>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6" name="Picture 2" descr="Kết quả hình ảnh cho logo đại học cần th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260" y="404664"/>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Alternate Process 7"/>
          <p:cNvSpPr/>
          <p:nvPr/>
        </p:nvSpPr>
        <p:spPr>
          <a:xfrm>
            <a:off x="1593912" y="3140968"/>
            <a:ext cx="9001000" cy="3384376"/>
          </a:xfrm>
          <a:prstGeom prst="flowChartAlternate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Trường</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Đại</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Học</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Cần</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Thơ</a:t>
            </a:r>
            <a:endPar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ct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Khoa</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CNTT &amp; TT</a:t>
            </a:r>
          </a:p>
          <a:p>
            <a:pPr algn="ct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Phân</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tích</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yêu</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cầu</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phần</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mềm</a:t>
            </a:r>
            <a:endPar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ct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Mã</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học</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phần</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CT241- 01</a:t>
            </a:r>
          </a:p>
          <a:p>
            <a:pPr algn="ct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Giảng</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viên</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Trần</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Văn</a:t>
            </a:r>
            <a:r>
              <a:rPr lang="en-US" sz="32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b="1"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Hoàng</a:t>
            </a:r>
            <a:endParaRPr lang="en-US" sz="3200"/>
          </a:p>
        </p:txBody>
      </p:sp>
    </p:spTree>
    <p:extLst>
      <p:ext uri="{BB962C8B-B14F-4D97-AF65-F5344CB8AC3E}">
        <p14:creationId xmlns:p14="http://schemas.microsoft.com/office/powerpoint/2010/main" val="128308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graphicFrame>
        <p:nvGraphicFramePr>
          <p:cNvPr id="21" name="Diagram 20"/>
          <p:cNvGraphicFramePr/>
          <p:nvPr>
            <p:extLst>
              <p:ext uri="{D42A27DB-BD31-4B8C-83A1-F6EECF244321}">
                <p14:modId xmlns:p14="http://schemas.microsoft.com/office/powerpoint/2010/main" val="1224296267"/>
              </p:ext>
            </p:extLst>
          </p:nvPr>
        </p:nvGraphicFramePr>
        <p:xfrm>
          <a:off x="405780" y="1828800"/>
          <a:ext cx="11234793" cy="4872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Flowchart: Alternate Process 21"/>
          <p:cNvSpPr/>
          <p:nvPr/>
        </p:nvSpPr>
        <p:spPr>
          <a:xfrm>
            <a:off x="1413892" y="764704"/>
            <a:ext cx="9632564" cy="79208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r>
              <a:rPr lang="en-US" sz="3600" b="1">
                <a:solidFill>
                  <a:schemeClr val="bg1"/>
                </a:solidFill>
                <a:latin typeface="Tahoma" panose="020B0604030504040204" pitchFamily="34" charset="0"/>
                <a:ea typeface="Tahoma" panose="020B0604030504040204" pitchFamily="34" charset="0"/>
                <a:cs typeface="Tahoma" panose="020B0604030504040204" pitchFamily="34" charset="0"/>
              </a:rPr>
              <a:t>3. PHƯƠNG PHÁP THỰC HIỆN</a:t>
            </a:r>
          </a:p>
        </p:txBody>
      </p:sp>
    </p:spTree>
    <p:extLst>
      <p:ext uri="{BB962C8B-B14F-4D97-AF65-F5344CB8AC3E}">
        <p14:creationId xmlns:p14="http://schemas.microsoft.com/office/powerpoint/2010/main" val="345393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Vertical)">
                                      <p:cBhvr>
                                        <p:cTn id="10" dur="500"/>
                                        <p:tgtEl>
                                          <p:spTgt spid="3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Graphic spid="21" grpId="0">
        <p:bldAsOne/>
      </p:bldGraphic>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2" name="Flowchart: Alternate Process 21"/>
          <p:cNvSpPr/>
          <p:nvPr/>
        </p:nvSpPr>
        <p:spPr>
          <a:xfrm>
            <a:off x="1413892" y="908720"/>
            <a:ext cx="9632564" cy="79208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r>
              <a:rPr lang="en-US" sz="3600" b="1">
                <a:solidFill>
                  <a:schemeClr val="bg1"/>
                </a:solidFill>
                <a:latin typeface="Tahoma" panose="020B0604030504040204" pitchFamily="34" charset="0"/>
                <a:ea typeface="Tahoma" panose="020B0604030504040204" pitchFamily="34" charset="0"/>
                <a:cs typeface="Tahoma" panose="020B0604030504040204" pitchFamily="34" charset="0"/>
              </a:rPr>
              <a:t>4. HƯỚNG GIẢI QUYẾT</a:t>
            </a:r>
          </a:p>
        </p:txBody>
      </p:sp>
      <p:sp>
        <p:nvSpPr>
          <p:cNvPr id="8" name="Rounded Rectangle 7"/>
          <p:cNvSpPr/>
          <p:nvPr/>
        </p:nvSpPr>
        <p:spPr>
          <a:xfrm>
            <a:off x="3958122" y="2529749"/>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Thiết kế lưu trữ cơ sở dữ liệu bằng công nghệ MySQL</a:t>
            </a:r>
          </a:p>
        </p:txBody>
      </p:sp>
      <p:sp>
        <p:nvSpPr>
          <p:cNvPr id="9" name="Rounded Rectangle 8"/>
          <p:cNvSpPr/>
          <p:nvPr/>
        </p:nvSpPr>
        <p:spPr>
          <a:xfrm>
            <a:off x="6886500" y="256490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Thiết kế trang web bằng công nghệ Web</a:t>
            </a:r>
          </a:p>
        </p:txBody>
      </p:sp>
      <p:sp>
        <p:nvSpPr>
          <p:cNvPr id="15" name="Right Arrow 14"/>
          <p:cNvSpPr/>
          <p:nvPr/>
        </p:nvSpPr>
        <p:spPr>
          <a:xfrm>
            <a:off x="5711164"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Rounded Rectangle 15"/>
          <p:cNvSpPr/>
          <p:nvPr/>
        </p:nvSpPr>
        <p:spPr>
          <a:xfrm>
            <a:off x="9843824" y="256490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Xây dựng hệ thống và kết nối các thành phần</a:t>
            </a:r>
          </a:p>
        </p:txBody>
      </p:sp>
      <p:sp>
        <p:nvSpPr>
          <p:cNvPr id="17" name="Right Arrow 16"/>
          <p:cNvSpPr/>
          <p:nvPr/>
        </p:nvSpPr>
        <p:spPr>
          <a:xfrm>
            <a:off x="8628002"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0" name="Rounded Rectangle 9"/>
          <p:cNvSpPr/>
          <p:nvPr/>
        </p:nvSpPr>
        <p:spPr>
          <a:xfrm>
            <a:off x="961576" y="247185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Phân tích yêu cầu và thành lập tài liệu</a:t>
            </a:r>
          </a:p>
        </p:txBody>
      </p:sp>
      <p:sp>
        <p:nvSpPr>
          <p:cNvPr id="11" name="Right Arrow 10"/>
          <p:cNvSpPr/>
          <p:nvPr/>
        </p:nvSpPr>
        <p:spPr>
          <a:xfrm>
            <a:off x="2721804"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8560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arn(inVertical)">
                                      <p:cBhvr>
                                        <p:cTn id="22" dur="500"/>
                                        <p:tgtEl>
                                          <p:spTgt spid="3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2" grpId="0" animBg="1"/>
      <p:bldP spid="8" grpId="0" animBg="1"/>
      <p:bldP spid="9" grpId="0" animBg="1"/>
      <p:bldP spid="15" grpId="0" animBg="1"/>
      <p:bldP spid="16" grpId="0" animBg="1"/>
      <p:bldP spid="17"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5" name="Flowchart: Alternate Process 24"/>
          <p:cNvSpPr/>
          <p:nvPr/>
        </p:nvSpPr>
        <p:spPr>
          <a:xfrm>
            <a:off x="1053852" y="716080"/>
            <a:ext cx="10445343"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4.1 Phân tích yêu cầu và thành lập tài liệu</a:t>
            </a:r>
          </a:p>
        </p:txBody>
      </p:sp>
      <p:pic>
        <p:nvPicPr>
          <p:cNvPr id="2" name="Picture 1"/>
          <p:cNvPicPr>
            <a:picLocks noChangeAspect="1"/>
          </p:cNvPicPr>
          <p:nvPr/>
        </p:nvPicPr>
        <p:blipFill>
          <a:blip r:embed="rId2"/>
          <a:stretch>
            <a:fillRect/>
          </a:stretch>
        </p:blipFill>
        <p:spPr>
          <a:xfrm>
            <a:off x="4630402" y="1363201"/>
            <a:ext cx="7551215" cy="5201188"/>
          </a:xfrm>
          <a:prstGeom prst="rect">
            <a:avLst/>
          </a:prstGeom>
        </p:spPr>
      </p:pic>
      <p:sp>
        <p:nvSpPr>
          <p:cNvPr id="5" name="Rounded Rectangle 4"/>
          <p:cNvSpPr/>
          <p:nvPr/>
        </p:nvSpPr>
        <p:spPr>
          <a:xfrm>
            <a:off x="201948" y="1340386"/>
            <a:ext cx="4159822" cy="540098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r>
              <a:rPr lang="en-US" sz="2000" b="1">
                <a:solidFill>
                  <a:srgbClr val="FFC000"/>
                </a:solidFill>
                <a:latin typeface="Tahoma" panose="020B0604030504040204" pitchFamily="34" charset="0"/>
                <a:ea typeface="Tahoma" panose="020B0604030504040204" pitchFamily="34" charset="0"/>
                <a:cs typeface="Tahoma" panose="020B0604030504040204" pitchFamily="34" charset="0"/>
              </a:rPr>
              <a:t>Cần sử dụng mô hình thác nước để xây dụng quy trình phần mềm với các tài liệu phân tích yêu cầu, đặc tả thiết kế.</a:t>
            </a: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2277988" y="3933056"/>
            <a:ext cx="2083782" cy="2340083"/>
            <a:chOff x="6669724" y="1749147"/>
            <a:chExt cx="2066810" cy="2776536"/>
          </a:xfrm>
        </p:grpSpPr>
        <p:pic>
          <p:nvPicPr>
            <p:cNvPr id="7" name="Picture 10" descr="Kết quả hình ảnh cho edraw max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2484" y="1749147"/>
              <a:ext cx="684076" cy="684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Kết quả hình ảnh cho offic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669724" y="2724707"/>
              <a:ext cx="756836" cy="75683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426560" y="2022665"/>
              <a:ext cx="1290738" cy="338554"/>
            </a:xfrm>
            <a:prstGeom prst="rect">
              <a:avLst/>
            </a:prstGeom>
          </p:spPr>
          <p:txBody>
            <a:bodyPr wrap="none">
              <a:spAutoFit/>
            </a:bodyPr>
            <a:lstStyle/>
            <a:p>
              <a:r>
                <a:rPr lang="en-US" sz="1600">
                  <a:solidFill>
                    <a:srgbClr val="00B0F0"/>
                  </a:solidFill>
                  <a:effectLst>
                    <a:outerShdw blurRad="38100" dist="38100" dir="2700000" algn="tl">
                      <a:srgbClr val="000000">
                        <a:alpha val="43137"/>
                      </a:srgbClr>
                    </a:outerShdw>
                  </a:effectLst>
                </a:rPr>
                <a:t>Edraw Max</a:t>
              </a:r>
            </a:p>
          </p:txBody>
        </p:sp>
        <p:sp>
          <p:nvSpPr>
            <p:cNvPr id="10" name="Rectangle 9"/>
            <p:cNvSpPr/>
            <p:nvPr/>
          </p:nvSpPr>
          <p:spPr>
            <a:xfrm>
              <a:off x="7426560" y="2976548"/>
              <a:ext cx="1309974" cy="338554"/>
            </a:xfrm>
            <a:prstGeom prst="rect">
              <a:avLst/>
            </a:prstGeom>
          </p:spPr>
          <p:txBody>
            <a:bodyPr wrap="none">
              <a:spAutoFit/>
            </a:bodyPr>
            <a:lstStyle/>
            <a:p>
              <a:r>
                <a:rPr lang="en-US" sz="1600" b="1">
                  <a:solidFill>
                    <a:srgbClr val="FF0000"/>
                  </a:solidFill>
                </a:rPr>
                <a:t>Office 2013</a:t>
              </a:r>
            </a:p>
          </p:txBody>
        </p:sp>
        <p:pic>
          <p:nvPicPr>
            <p:cNvPr id="11" name="Picture 20" descr="Kết quả hình ảnh cho starum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2484" y="3911022"/>
              <a:ext cx="614661" cy="61466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426560" y="4115125"/>
              <a:ext cx="1125629" cy="369332"/>
            </a:xfrm>
            <a:prstGeom prst="rect">
              <a:avLst/>
            </a:prstGeom>
          </p:spPr>
          <p:txBody>
            <a:bodyPr wrap="none">
              <a:spAutoFit/>
            </a:bodyPr>
            <a:lstStyle/>
            <a:p>
              <a:r>
                <a:rPr lang="en-US" b="1">
                  <a:solidFill>
                    <a:srgbClr val="002060"/>
                  </a:solidFill>
                </a:rPr>
                <a:t>start uml</a:t>
              </a:r>
            </a:p>
          </p:txBody>
        </p:sp>
      </p:grpSp>
      <p:sp>
        <p:nvSpPr>
          <p:cNvPr id="13" name="TextBox 12"/>
          <p:cNvSpPr txBox="1"/>
          <p:nvPr/>
        </p:nvSpPr>
        <p:spPr>
          <a:xfrm>
            <a:off x="682579" y="4753474"/>
            <a:ext cx="1918015" cy="757130"/>
          </a:xfrm>
          <a:prstGeom prst="rect">
            <a:avLst/>
          </a:prstGeom>
          <a:noFill/>
        </p:spPr>
        <p:txBody>
          <a:bodyPr wrap="square" rtlCol="0">
            <a:spAutoFit/>
          </a:bodyPr>
          <a:lstStyle/>
          <a:p>
            <a:pPr>
              <a:lnSpc>
                <a:spcPct val="90000"/>
              </a:lnSpc>
            </a:pPr>
            <a:r>
              <a:rPr lang="en-US" sz="2400" b="1">
                <a:solidFill>
                  <a:srgbClr val="002060"/>
                </a:solidFill>
              </a:rPr>
              <a:t>Software </a:t>
            </a:r>
          </a:p>
          <a:p>
            <a:pPr>
              <a:lnSpc>
                <a:spcPct val="90000"/>
              </a:lnSpc>
            </a:pPr>
            <a:r>
              <a:rPr lang="en-US" sz="2400" b="1">
                <a:solidFill>
                  <a:srgbClr val="002060"/>
                </a:solidFill>
              </a:rPr>
              <a:t>Document</a:t>
            </a:r>
          </a:p>
        </p:txBody>
      </p:sp>
    </p:spTree>
    <p:extLst>
      <p:ext uri="{BB962C8B-B14F-4D97-AF65-F5344CB8AC3E}">
        <p14:creationId xmlns:p14="http://schemas.microsoft.com/office/powerpoint/2010/main" val="366331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5" grpId="0" animBg="1"/>
      <p:bldP spid="5"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5" name="Flowchart: Alternate Process 24"/>
          <p:cNvSpPr/>
          <p:nvPr/>
        </p:nvSpPr>
        <p:spPr>
          <a:xfrm>
            <a:off x="1053852" y="716080"/>
            <a:ext cx="10445343"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4.2 Công nghệ lưu trữ cơ sở dữ liệu</a:t>
            </a:r>
          </a:p>
        </p:txBody>
      </p:sp>
      <p:sp>
        <p:nvSpPr>
          <p:cNvPr id="5" name="Rounded Rectangle 4"/>
          <p:cNvSpPr/>
          <p:nvPr/>
        </p:nvSpPr>
        <p:spPr>
          <a:xfrm>
            <a:off x="405780" y="1340387"/>
            <a:ext cx="5688632" cy="518457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endParaRPr lang="en-US" sz="2000" b="1">
              <a:solidFill>
                <a:srgbClr val="FF0000"/>
              </a:solidFill>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sz="2000" b="1">
                <a:solidFill>
                  <a:srgbClr val="FF0000"/>
                </a:solidFill>
                <a:latin typeface="Tahoma" panose="020B0604030504040204" pitchFamily="34" charset="0"/>
                <a:ea typeface="Tahoma" panose="020B0604030504040204" pitchFamily="34" charset="0"/>
                <a:cs typeface="Tahoma" panose="020B0604030504040204" pitchFamily="34" charset="0"/>
              </a:rPr>
              <a:t>Tại sau phải chọn lưu trữ  bằng hệ cơ sở dữ liệu ?</a:t>
            </a:r>
          </a:p>
          <a:p>
            <a:pPr>
              <a:lnSpc>
                <a:spcPct val="90000"/>
              </a:lnSpc>
            </a:pPr>
            <a:endParaRPr lang="en-US" sz="2000" b="1">
              <a:solidFill>
                <a:srgbClr val="FF0000"/>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sz="2000">
                <a:latin typeface="Tahoma" panose="020B0604030504040204" pitchFamily="34" charset="0"/>
                <a:ea typeface="Tahoma" panose="020B0604030504040204" pitchFamily="34" charset="0"/>
                <a:cs typeface="Tahoma" panose="020B0604030504040204" pitchFamily="34" charset="0"/>
              </a:rPr>
              <a:t>Để có thể thực hiện các hoạt động trực tuyến bắt buộc ta phải sử dụng hình thức lưu trữ số hóa.</a:t>
            </a:r>
          </a:p>
          <a:p>
            <a:pPr marL="342900" indent="-342900">
              <a:lnSpc>
                <a:spcPct val="90000"/>
              </a:lnSpc>
              <a:buFont typeface="Wingdings" panose="05000000000000000000" pitchFamily="2" charset="2"/>
              <a:buChar char="Ø"/>
            </a:pPr>
            <a:r>
              <a:rPr lang="en-US" sz="2000">
                <a:latin typeface="Tahoma" panose="020B0604030504040204" pitchFamily="34" charset="0"/>
                <a:ea typeface="Tahoma" panose="020B0604030504040204" pitchFamily="34" charset="0"/>
                <a:cs typeface="Tahoma" panose="020B0604030504040204" pitchFamily="34" charset="0"/>
              </a:rPr>
              <a:t>Dưới hình thức số hóa ta có thể lưu trữ trên file; txt, docx, xlsx, … Tuy nhiên các dạng này đều là hình thức hoạt động trên một máy các lưu trữ thô sơ không thể sử dụng.</a:t>
            </a:r>
          </a:p>
          <a:p>
            <a:pPr marL="342900" indent="-342900">
              <a:lnSpc>
                <a:spcPct val="90000"/>
              </a:lnSpc>
              <a:buFont typeface="Wingdings" panose="05000000000000000000" pitchFamily="2" charset="2"/>
              <a:buChar char="Ø"/>
            </a:pPr>
            <a:r>
              <a:rPr lang="en-US" sz="2000">
                <a:latin typeface="Tahoma" panose="020B0604030504040204" pitchFamily="34" charset="0"/>
                <a:ea typeface="Tahoma" panose="020B0604030504040204" pitchFamily="34" charset="0"/>
                <a:cs typeface="Tahoma" panose="020B0604030504040204" pitchFamily="34" charset="0"/>
              </a:rPr>
              <a:t>Các hệ CSDL cho phép lưu trữ các dữ liệu một cách chính xác rõ ràng và lưu trữ một cách có hệ thống. Đặc biệt nó hỗ trợ lưu trữ được trực tuyến, có thế liên kết chia sẽ.</a:t>
            </a:r>
          </a:p>
          <a:p>
            <a:pPr>
              <a:lnSpc>
                <a:spcPct val="90000"/>
              </a:lnSpc>
            </a:pPr>
            <a:endParaRPr lang="en-US" sz="2000">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sp>
        <p:nvSpPr>
          <p:cNvPr id="7" name="Rounded Rectangle 6"/>
          <p:cNvSpPr/>
          <p:nvPr/>
        </p:nvSpPr>
        <p:spPr>
          <a:xfrm>
            <a:off x="6276523" y="1340387"/>
            <a:ext cx="5688632" cy="518457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r>
              <a:rPr lang="en-US" sz="2000" b="1">
                <a:solidFill>
                  <a:srgbClr val="FF0000"/>
                </a:solidFill>
                <a:latin typeface="Tahoma" panose="020B0604030504040204" pitchFamily="34" charset="0"/>
                <a:ea typeface="Tahoma" panose="020B0604030504040204" pitchFamily="34" charset="0"/>
                <a:cs typeface="Tahoma" panose="020B0604030504040204" pitchFamily="34" charset="0"/>
              </a:rPr>
              <a:t>Ưu điểm CSDL:</a:t>
            </a:r>
          </a:p>
          <a:p>
            <a:pPr marL="342900" indent="-342900">
              <a:buFont typeface="Wingdings" panose="05000000000000000000" pitchFamily="2" charset="2"/>
              <a:buChar char="ü"/>
            </a:pPr>
            <a:r>
              <a:rPr lang="en-US" sz="2000">
                <a:latin typeface="Tahoma" panose="020B0604030504040204" pitchFamily="34" charset="0"/>
                <a:ea typeface="Tahoma" panose="020B0604030504040204" pitchFamily="34" charset="0"/>
                <a:cs typeface="Tahoma" panose="020B0604030504040204" pitchFamily="34" charset="0"/>
              </a:rPr>
              <a:t>- Giảm sự trùng lặp thông tin, đảm bảo nhất quán và toàn vẹn dữ liệu.</a:t>
            </a:r>
          </a:p>
          <a:p>
            <a:pPr marL="342900" indent="-342900">
              <a:buFont typeface="Wingdings" panose="05000000000000000000" pitchFamily="2" charset="2"/>
              <a:buChar char="ü"/>
            </a:pPr>
            <a:r>
              <a:rPr lang="en-US" sz="2000">
                <a:latin typeface="Tahoma" panose="020B0604030504040204" pitchFamily="34" charset="0"/>
                <a:ea typeface="Tahoma" panose="020B0604030504040204" pitchFamily="34" charset="0"/>
                <a:cs typeface="Tahoma" panose="020B0604030504040204" pitchFamily="34" charset="0"/>
              </a:rPr>
              <a:t>- Đảm bảo dữ liệu có thể được truy xuất theo nhiều cách khác nhau.</a:t>
            </a:r>
          </a:p>
          <a:p>
            <a:pPr marL="342900" indent="-342900">
              <a:buFont typeface="Wingdings" panose="05000000000000000000" pitchFamily="2" charset="2"/>
              <a:buChar char="ü"/>
            </a:pPr>
            <a:r>
              <a:rPr lang="en-US" sz="2000">
                <a:latin typeface="Tahoma" panose="020B0604030504040204" pitchFamily="34" charset="0"/>
                <a:ea typeface="Tahoma" panose="020B0604030504040204" pitchFamily="34" charset="0"/>
                <a:cs typeface="Tahoma" panose="020B0604030504040204" pitchFamily="34" charset="0"/>
              </a:rPr>
              <a:t>Nhiều người có thể sử dụng một cơ sở dữ liệu.</a:t>
            </a:r>
          </a:p>
          <a:p>
            <a:r>
              <a:rPr lang="en-US" sz="2000" b="1">
                <a:solidFill>
                  <a:srgbClr val="FF0000"/>
                </a:solidFill>
                <a:latin typeface="Tahoma" panose="020B0604030504040204" pitchFamily="34" charset="0"/>
                <a:ea typeface="Tahoma" panose="020B0604030504040204" pitchFamily="34" charset="0"/>
                <a:cs typeface="Tahoma" panose="020B0604030504040204" pitchFamily="34" charset="0"/>
              </a:rPr>
              <a:t>Ưu điểm Hệ quản trị CSDL:</a:t>
            </a:r>
          </a:p>
          <a:p>
            <a:pPr marL="342900" indent="-342900">
              <a:buFont typeface="Wingdings" panose="05000000000000000000" pitchFamily="2" charset="2"/>
              <a:buChar char="ü"/>
            </a:pPr>
            <a:r>
              <a:rPr lang="en-US" sz="2000">
                <a:latin typeface="Tahoma" panose="020B0604030504040204" pitchFamily="34" charset="0"/>
                <a:ea typeface="Tahoma" panose="020B0604030504040204" pitchFamily="34" charset="0"/>
                <a:cs typeface="Tahoma" panose="020B0604030504040204" pitchFamily="34" charset="0"/>
              </a:rPr>
              <a:t>Quản lý dữ liệu dư thừa.</a:t>
            </a:r>
            <a:br>
              <a:rPr lang="en-US" sz="2000">
                <a:latin typeface="Tahoma" panose="020B0604030504040204" pitchFamily="34" charset="0"/>
                <a:ea typeface="Tahoma" panose="020B0604030504040204" pitchFamily="34" charset="0"/>
                <a:cs typeface="Tahoma" panose="020B0604030504040204" pitchFamily="34" charset="0"/>
              </a:rPr>
            </a:br>
            <a:r>
              <a:rPr lang="en-US" sz="2000">
                <a:latin typeface="Tahoma" panose="020B0604030504040204" pitchFamily="34" charset="0"/>
                <a:ea typeface="Tahoma" panose="020B0604030504040204" pitchFamily="34" charset="0"/>
                <a:cs typeface="Tahoma" panose="020B0604030504040204" pitchFamily="34" charset="0"/>
              </a:rPr>
              <a:t>Đảm bảo tính nhất quán của dữ liệu.</a:t>
            </a:r>
          </a:p>
          <a:p>
            <a:pPr marL="342900" indent="-342900">
              <a:buFont typeface="Wingdings" panose="05000000000000000000" pitchFamily="2" charset="2"/>
              <a:buChar char="ü"/>
            </a:pPr>
            <a:r>
              <a:rPr lang="en-US" sz="2000">
                <a:latin typeface="Tahoma" panose="020B0604030504040204" pitchFamily="34" charset="0"/>
                <a:ea typeface="Tahoma" panose="020B0604030504040204" pitchFamily="34" charset="0"/>
                <a:cs typeface="Tahoma" panose="020B0604030504040204" pitchFamily="34" charset="0"/>
              </a:rPr>
              <a:t>Chia sẻ dữ liệu được nhiều hơn.</a:t>
            </a:r>
            <a:br>
              <a:rPr lang="en-US" sz="2000">
                <a:latin typeface="Tahoma" panose="020B0604030504040204" pitchFamily="34" charset="0"/>
                <a:ea typeface="Tahoma" panose="020B0604030504040204" pitchFamily="34" charset="0"/>
                <a:cs typeface="Tahoma" panose="020B0604030504040204" pitchFamily="34" charset="0"/>
              </a:rPr>
            </a:br>
            <a:r>
              <a:rPr lang="en-US" sz="2000">
                <a:latin typeface="Tahoma" panose="020B0604030504040204" pitchFamily="34" charset="0"/>
                <a:ea typeface="Tahoma" panose="020B0604030504040204" pitchFamily="34" charset="0"/>
                <a:cs typeface="Tahoma" panose="020B0604030504040204" pitchFamily="34" charset="0"/>
              </a:rPr>
              <a:t>Đảm bảo tính toàn vẹn cho dữ liệu.</a:t>
            </a:r>
          </a:p>
          <a:p>
            <a:pPr marL="342900" indent="-342900">
              <a:buFontTx/>
              <a:buChar char="-"/>
            </a:pPr>
            <a:endParaRPr lang="en-US" sz="20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7270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arn(inVertical)">
                                      <p:cBhvr>
                                        <p:cTn id="13" dur="500"/>
                                        <p:tgtEl>
                                          <p:spTgt spid="3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5" grpId="0" animBg="1"/>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5" name="Flowchart: Alternate Process 24"/>
          <p:cNvSpPr/>
          <p:nvPr/>
        </p:nvSpPr>
        <p:spPr>
          <a:xfrm>
            <a:off x="1053852" y="716080"/>
            <a:ext cx="10445343"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Thiết kế lưu trữ cơ sở dữ liệu bằng MySQL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123" y="1905000"/>
            <a:ext cx="10210800" cy="4048125"/>
          </a:xfrm>
          <a:prstGeom prst="rect">
            <a:avLst/>
          </a:prstGeom>
        </p:spPr>
      </p:pic>
    </p:spTree>
    <p:extLst>
      <p:ext uri="{BB962C8B-B14F-4D97-AF65-F5344CB8AC3E}">
        <p14:creationId xmlns:p14="http://schemas.microsoft.com/office/powerpoint/2010/main" val="272672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4" name="Rounded Rectangle 3"/>
          <p:cNvSpPr/>
          <p:nvPr/>
        </p:nvSpPr>
        <p:spPr>
          <a:xfrm>
            <a:off x="731907" y="1340387"/>
            <a:ext cx="11089232" cy="518457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r>
              <a:rPr lang="en-US" b="1">
                <a:solidFill>
                  <a:srgbClr val="FFC000"/>
                </a:solidFill>
                <a:latin typeface="Tahoma" panose="020B0604030504040204" pitchFamily="34" charset="0"/>
                <a:ea typeface="Tahoma" panose="020B0604030504040204" pitchFamily="34" charset="0"/>
                <a:cs typeface="Tahoma" panose="020B0604030504040204" pitchFamily="34" charset="0"/>
              </a:rPr>
              <a:t>Lý do sử dụng:</a:t>
            </a:r>
          </a:p>
          <a:p>
            <a:pPr>
              <a:lnSpc>
                <a:spcPct val="90000"/>
              </a:lnSpc>
            </a:pPr>
            <a:endParaRPr lang="en-US" b="1">
              <a:solidFill>
                <a:srgbClr val="FFC000"/>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Sử dụng công nghệ web vào các ứng dụng tin học là một xu hướng cho các hệ thống quản lý hiện nay.</a:t>
            </a: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Ưu điểm nổi bật đầu tiên của công nghệ web là khả năng tải tự động ứng dụng từ máy chủ. </a:t>
            </a: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Ứng dụng công nghệ Web với cơ sở dữ liệu thống nhất trong điều hành quản lý là một hướng đi đúng đắn nhằm từng bước tin học hoá công tác quản lý. </a:t>
            </a: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Được sự hỗ trợ từ cộng đồng, có sẵn nhiều Framework.</a:t>
            </a: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Sử dụng công nghệ web giúp kế thừa các trang , các hệ quản trị cơ sở dữ liệu từ nhà trường.</a:t>
            </a: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Tiện lợi cho việc truy cập mọi lúc, mọi nơi từ nhiều thiết bị và nền tảng khác nhau</a:t>
            </a: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Hoạt động trực tuyến.</a:t>
            </a: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Với một ứng dụng online cho sinh viên truy cập từ nhiều dạng thiết bị thì web là tốt nhất so với Java, C# hay một ngôn ngữ nào khác.</a:t>
            </a:r>
          </a:p>
          <a:p>
            <a:pPr marL="342900" indent="-342900">
              <a:buFont typeface="Wingdings" panose="05000000000000000000" pitchFamily="2" charset="2"/>
              <a:buChar char="Ø"/>
            </a:pPr>
            <a:r>
              <a:rPr lang="en-US" b="1">
                <a:latin typeface="Tahoma" panose="020B0604030504040204" pitchFamily="34" charset="0"/>
                <a:ea typeface="Tahoma" panose="020B0604030504040204" pitchFamily="34" charset="0"/>
                <a:cs typeface="Tahoma" panose="020B0604030504040204" pitchFamily="34" charset="0"/>
              </a:rPr>
              <a:t>Web giúp tạo ra một hệ các giao diện và thuật toán giúp giao tiếp giữ người dùng và CSDL.</a:t>
            </a:r>
          </a:p>
        </p:txBody>
      </p:sp>
      <p:sp>
        <p:nvSpPr>
          <p:cNvPr id="6" name="Flowchart: Alternate Process 5"/>
          <p:cNvSpPr/>
          <p:nvPr/>
        </p:nvSpPr>
        <p:spPr>
          <a:xfrm>
            <a:off x="1053852" y="716080"/>
            <a:ext cx="10445343"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4.3 Công nghệ Web</a:t>
            </a:r>
          </a:p>
        </p:txBody>
      </p:sp>
    </p:spTree>
    <p:extLst>
      <p:ext uri="{BB962C8B-B14F-4D97-AF65-F5344CB8AC3E}">
        <p14:creationId xmlns:p14="http://schemas.microsoft.com/office/powerpoint/2010/main" val="288290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Vertical)">
                                      <p:cBhvr>
                                        <p:cTn id="10" dur="500"/>
                                        <p:tgtEl>
                                          <p:spTgt spid="3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graphicFrame>
        <p:nvGraphicFramePr>
          <p:cNvPr id="5" name="Table 4"/>
          <p:cNvGraphicFramePr>
            <a:graphicFrameLocks noGrp="1"/>
          </p:cNvGraphicFramePr>
          <p:nvPr>
            <p:extLst/>
          </p:nvPr>
        </p:nvGraphicFramePr>
        <p:xfrm>
          <a:off x="1067087" y="1556792"/>
          <a:ext cx="10297144" cy="4435662"/>
        </p:xfrm>
        <a:graphic>
          <a:graphicData uri="http://schemas.openxmlformats.org/drawingml/2006/table">
            <a:tbl>
              <a:tblPr firstRow="1" bandRow="1">
                <a:tableStyleId>{00A15C55-8517-42AA-B614-E9B94910E393}</a:tableStyleId>
              </a:tblPr>
              <a:tblGrid>
                <a:gridCol w="10297144">
                  <a:extLst>
                    <a:ext uri="{9D8B030D-6E8A-4147-A177-3AD203B41FA5}">
                      <a16:colId xmlns:a16="http://schemas.microsoft.com/office/drawing/2014/main" val="20000"/>
                    </a:ext>
                  </a:extLst>
                </a:gridCol>
              </a:tblGrid>
              <a:tr h="625662">
                <a:tc>
                  <a:txBody>
                    <a:bodyPr/>
                    <a:lstStyle/>
                    <a:p>
                      <a:r>
                        <a:rPr lang="en-US" sz="2000" b="0">
                          <a:latin typeface="Tahoma" panose="020B0604030504040204" pitchFamily="34" charset="0"/>
                          <a:ea typeface="Tahoma" panose="020B0604030504040204" pitchFamily="34" charset="0"/>
                          <a:cs typeface="Tahoma" panose="020B0604030504040204" pitchFamily="34" charset="0"/>
                        </a:rPr>
                        <a:t>Công</a:t>
                      </a:r>
                      <a:r>
                        <a:rPr lang="en-US" sz="2000" b="0" baseline="0">
                          <a:latin typeface="Tahoma" panose="020B0604030504040204" pitchFamily="34" charset="0"/>
                          <a:ea typeface="Tahoma" panose="020B0604030504040204" pitchFamily="34" charset="0"/>
                          <a:cs typeface="Tahoma" panose="020B0604030504040204" pitchFamily="34" charset="0"/>
                        </a:rPr>
                        <a:t> nghệ web sử dụng cho sản phẩm gồm:</a:t>
                      </a:r>
                      <a:endParaRPr lang="en-US" sz="2000" b="0" i="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689534">
                <a:tc>
                  <a:txBody>
                    <a:bodyPr/>
                    <a:lstStyle/>
                    <a:p>
                      <a:r>
                        <a:rPr lang="en-US" sz="2000" b="1">
                          <a:latin typeface="Tahoma" panose="020B0604030504040204" pitchFamily="34" charset="0"/>
                          <a:ea typeface="Tahoma" panose="020B0604030504040204" pitchFamily="34" charset="0"/>
                          <a:cs typeface="Tahoma" panose="020B0604030504040204" pitchFamily="34" charset="0"/>
                        </a:rPr>
                        <a:t>HTML: </a:t>
                      </a:r>
                      <a:r>
                        <a:rPr lang="en-US" sz="2000" b="0">
                          <a:latin typeface="Tahoma" panose="020B0604030504040204" pitchFamily="34" charset="0"/>
                          <a:ea typeface="Tahoma" panose="020B0604030504040204" pitchFamily="34" charset="0"/>
                          <a:cs typeface="Tahoma" panose="020B0604030504040204" pitchFamily="34" charset="0"/>
                        </a:rPr>
                        <a:t>Đư</a:t>
                      </a:r>
                      <a:r>
                        <a:rPr lang="en-US" sz="2000" b="0" kern="1200">
                          <a:effectLst/>
                          <a:latin typeface="Tahoma" panose="020B0604030504040204" pitchFamily="34" charset="0"/>
                          <a:ea typeface="Tahoma" panose="020B0604030504040204" pitchFamily="34" charset="0"/>
                          <a:cs typeface="Tahoma" panose="020B0604030504040204" pitchFamily="34" charset="0"/>
                        </a:rPr>
                        <a:t>ợc sử dụng để tạo một trang web, trên một website có thể sẽ chứa nhiều trang và mỗi trang được quy ra là một tài liệu HTML.</a:t>
                      </a:r>
                      <a:endParaRPr lang="en-US" sz="2000" b="0" i="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r h="689534">
                <a:tc>
                  <a:txBody>
                    <a:bodyPr/>
                    <a:lstStyle/>
                    <a:p>
                      <a:r>
                        <a:rPr lang="en-US" sz="2000" b="1">
                          <a:latin typeface="Tahoma" panose="020B0604030504040204" pitchFamily="34" charset="0"/>
                          <a:ea typeface="Tahoma" panose="020B0604030504040204" pitchFamily="34" charset="0"/>
                          <a:cs typeface="Tahoma" panose="020B0604030504040204" pitchFamily="34" charset="0"/>
                        </a:rPr>
                        <a:t>CSS:</a:t>
                      </a:r>
                      <a:r>
                        <a:rPr lang="en-US" sz="2000" b="1" baseline="0">
                          <a:latin typeface="Tahoma" panose="020B0604030504040204" pitchFamily="34" charset="0"/>
                          <a:ea typeface="Tahoma" panose="020B0604030504040204" pitchFamily="34" charset="0"/>
                          <a:cs typeface="Tahoma" panose="020B0604030504040204" pitchFamily="34" charset="0"/>
                        </a:rPr>
                        <a:t> </a:t>
                      </a:r>
                      <a:r>
                        <a:rPr lang="en-US" sz="2000" b="0" baseline="0">
                          <a:latin typeface="Tahoma" panose="020B0604030504040204" pitchFamily="34" charset="0"/>
                          <a:ea typeface="Tahoma" panose="020B0604030504040204" pitchFamily="34" charset="0"/>
                          <a:cs typeface="Tahoma" panose="020B0604030504040204" pitchFamily="34" charset="0"/>
                        </a:rPr>
                        <a:t>Đ</a:t>
                      </a:r>
                      <a:r>
                        <a:rPr lang="en-US" sz="2000" b="0" kern="1200">
                          <a:effectLst/>
                          <a:latin typeface="Tahoma" panose="020B0604030504040204" pitchFamily="34" charset="0"/>
                          <a:ea typeface="Tahoma" panose="020B0604030504040204" pitchFamily="34" charset="0"/>
                          <a:cs typeface="Tahoma" panose="020B0604030504040204" pitchFamily="34" charset="0"/>
                        </a:rPr>
                        <a:t>ược sử dụng để tìm và định dạng lại các phần tử được tạo ra bởi các ngôn ngữ đánh dấu (ví dụ như HTML)</a:t>
                      </a:r>
                      <a:endParaRPr lang="en-US" sz="2000" b="0" i="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2"/>
                  </a:ext>
                </a:extLst>
              </a:tr>
              <a:tr h="989332">
                <a:tc>
                  <a:txBody>
                    <a:bodyPr/>
                    <a:lstStyle/>
                    <a:p>
                      <a:r>
                        <a:rPr lang="en-US" sz="2000" b="1">
                          <a:latin typeface="Tahoma" panose="020B0604030504040204" pitchFamily="34" charset="0"/>
                          <a:ea typeface="Tahoma" panose="020B0604030504040204" pitchFamily="34" charset="0"/>
                          <a:cs typeface="Tahoma" panose="020B0604030504040204" pitchFamily="34" charset="0"/>
                        </a:rPr>
                        <a:t>JavaScript: </a:t>
                      </a:r>
                      <a:r>
                        <a:rPr lang="en-US" sz="2000" b="0" kern="1200">
                          <a:effectLst/>
                          <a:latin typeface="Tahoma" panose="020B0604030504040204" pitchFamily="34" charset="0"/>
                          <a:ea typeface="Tahoma" panose="020B0604030504040204" pitchFamily="34" charset="0"/>
                          <a:cs typeface="Tahoma" panose="020B0604030504040204" pitchFamily="34" charset="0"/>
                        </a:rPr>
                        <a:t>Javascript là một ngôn ngữ thông dịch, chương trình nguồn của nó được nhúng hoặc tích hợp vào tập tin HTML. Khi trang web được tải trong trình duyệt hỗ trợ javascript, Trình duyệt sẽ thông dịch và thực hiện các lệnh Javascipt</a:t>
                      </a:r>
                      <a:endParaRPr lang="en-US" sz="2000" b="0" i="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3"/>
                  </a:ext>
                </a:extLst>
              </a:tr>
              <a:tr h="689534">
                <a:tc>
                  <a:txBody>
                    <a:bodyPr/>
                    <a:lstStyle/>
                    <a:p>
                      <a:r>
                        <a:rPr lang="en-US" sz="2000" b="1">
                          <a:latin typeface="Tahoma" panose="020B0604030504040204" pitchFamily="34" charset="0"/>
                          <a:ea typeface="Tahoma" panose="020B0604030504040204" pitchFamily="34" charset="0"/>
                          <a:cs typeface="Tahoma" panose="020B0604030504040204" pitchFamily="34" charset="0"/>
                        </a:rPr>
                        <a:t>PHP: </a:t>
                      </a:r>
                      <a:r>
                        <a:rPr lang="en-US" sz="2000" b="0">
                          <a:latin typeface="Tahoma" panose="020B0604030504040204" pitchFamily="34" charset="0"/>
                          <a:ea typeface="Tahoma" panose="020B0604030504040204" pitchFamily="34" charset="0"/>
                          <a:cs typeface="Tahoma" panose="020B0604030504040204" pitchFamily="34" charset="0"/>
                        </a:rPr>
                        <a:t>ngôn</a:t>
                      </a:r>
                      <a:r>
                        <a:rPr lang="en-US" sz="2000" b="0" baseline="0">
                          <a:latin typeface="Tahoma" panose="020B0604030504040204" pitchFamily="34" charset="0"/>
                          <a:ea typeface="Tahoma" panose="020B0604030504040204" pitchFamily="34" charset="0"/>
                          <a:cs typeface="Tahoma" panose="020B0604030504040204" pitchFamily="34" charset="0"/>
                        </a:rPr>
                        <a:t> ngữ lập trình</a:t>
                      </a:r>
                      <a:r>
                        <a:rPr lang="en-US" sz="2000" b="0" u="none" kern="1200">
                          <a:effectLst/>
                          <a:latin typeface="Tahoma" panose="020B0604030504040204" pitchFamily="34" charset="0"/>
                          <a:ea typeface="Tahoma" panose="020B0604030504040204" pitchFamily="34" charset="0"/>
                          <a:cs typeface="Tahoma" panose="020B0604030504040204" pitchFamily="34" charset="0"/>
                        </a:rPr>
                        <a:t> kịch bản hay một loại mã</a:t>
                      </a:r>
                      <a:r>
                        <a:rPr lang="en-US" sz="2000" b="0" u="none" kern="1200" baseline="0">
                          <a:effectLst/>
                          <a:latin typeface="Tahoma" panose="020B0604030504040204" pitchFamily="34" charset="0"/>
                          <a:ea typeface="Tahoma" panose="020B0604030504040204" pitchFamily="34" charset="0"/>
                          <a:cs typeface="Tahoma" panose="020B0604030504040204" pitchFamily="34" charset="0"/>
                        </a:rPr>
                        <a:t> lệnh</a:t>
                      </a:r>
                      <a:r>
                        <a:rPr lang="en-US" sz="2000" b="0" u="none" kern="1200">
                          <a:effectLst/>
                          <a:latin typeface="Tahoma" panose="020B0604030504040204" pitchFamily="34" charset="0"/>
                          <a:ea typeface="Tahoma" panose="020B0604030504040204" pitchFamily="34" charset="0"/>
                          <a:cs typeface="Tahoma" panose="020B0604030504040204" pitchFamily="34" charset="0"/>
                        </a:rPr>
                        <a:t> chủ yếu được dùng để phát triển các ứng</a:t>
                      </a:r>
                      <a:r>
                        <a:rPr lang="en-US" sz="2000" b="0" u="none" kern="1200" baseline="0">
                          <a:effectLst/>
                          <a:latin typeface="Tahoma" panose="020B0604030504040204" pitchFamily="34" charset="0"/>
                          <a:ea typeface="Tahoma" panose="020B0604030504040204" pitchFamily="34" charset="0"/>
                          <a:cs typeface="Tahoma" panose="020B0604030504040204" pitchFamily="34" charset="0"/>
                        </a:rPr>
                        <a:t> dụng</a:t>
                      </a:r>
                      <a:r>
                        <a:rPr lang="en-US" sz="2000" b="0" u="none" kern="1200">
                          <a:effectLst/>
                          <a:latin typeface="Tahoma" panose="020B0604030504040204" pitchFamily="34" charset="0"/>
                          <a:ea typeface="Tahoma" panose="020B0604030504040204" pitchFamily="34" charset="0"/>
                          <a:cs typeface="Tahoma" panose="020B0604030504040204" pitchFamily="34" charset="0"/>
                        </a:rPr>
                        <a:t> viết cho máy chủ</a:t>
                      </a:r>
                      <a:endParaRPr lang="en-US" sz="2000" b="0" i="0" u="none">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4"/>
                  </a:ext>
                </a:extLst>
              </a:tr>
              <a:tr h="689534">
                <a:tc>
                  <a:txBody>
                    <a:bodyPr/>
                    <a:lstStyle/>
                    <a:p>
                      <a:r>
                        <a:rPr lang="en-US" sz="2000" b="1">
                          <a:latin typeface="Tahoma" panose="020B0604030504040204" pitchFamily="34" charset="0"/>
                          <a:ea typeface="Tahoma" panose="020B0604030504040204" pitchFamily="34" charset="0"/>
                          <a:cs typeface="Tahoma" panose="020B0604030504040204" pitchFamily="34" charset="0"/>
                        </a:rPr>
                        <a:t>FrameWork: </a:t>
                      </a:r>
                      <a:r>
                        <a:rPr lang="en-US" sz="2000" b="0">
                          <a:latin typeface="Tahoma" panose="020B0604030504040204" pitchFamily="34" charset="0"/>
                          <a:ea typeface="Tahoma" panose="020B0604030504040204" pitchFamily="34" charset="0"/>
                          <a:cs typeface="Tahoma" panose="020B0604030504040204" pitchFamily="34" charset="0"/>
                        </a:rPr>
                        <a:t>Là</a:t>
                      </a:r>
                      <a:r>
                        <a:rPr lang="en-US" sz="2000" b="0" baseline="0">
                          <a:latin typeface="Tahoma" panose="020B0604030504040204" pitchFamily="34" charset="0"/>
                          <a:ea typeface="Tahoma" panose="020B0604030504040204" pitchFamily="34" charset="0"/>
                          <a:cs typeface="Tahoma" panose="020B0604030504040204" pitchFamily="34" charset="0"/>
                        </a:rPr>
                        <a:t> một thư viện các lớp được xây dựng hoàn chỉnh, bộ khung cho người lập trình thuận lợi trong xây dựng và tùy biến một ứng dụng web</a:t>
                      </a:r>
                      <a:endParaRPr lang="en-US" sz="2000" b="0" i="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5"/>
                  </a:ext>
                </a:extLst>
              </a:tr>
            </a:tbl>
          </a:graphicData>
        </a:graphic>
      </p:graphicFrame>
      <p:sp>
        <p:nvSpPr>
          <p:cNvPr id="6" name="Flowchart: Alternate Process 5"/>
          <p:cNvSpPr/>
          <p:nvPr/>
        </p:nvSpPr>
        <p:spPr>
          <a:xfrm>
            <a:off x="1053852" y="716080"/>
            <a:ext cx="10445343"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4.3 Công nghệ Web</a:t>
            </a:r>
          </a:p>
        </p:txBody>
      </p:sp>
    </p:spTree>
    <p:extLst>
      <p:ext uri="{BB962C8B-B14F-4D97-AF65-F5344CB8AC3E}">
        <p14:creationId xmlns:p14="http://schemas.microsoft.com/office/powerpoint/2010/main" val="422790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5" name="Flowchart: Alternate Process 24"/>
          <p:cNvSpPr/>
          <p:nvPr/>
        </p:nvSpPr>
        <p:spPr>
          <a:xfrm>
            <a:off x="1053852" y="716080"/>
            <a:ext cx="10445343"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Xây dựng mô hình cho thiết kế trên web </a:t>
            </a:r>
          </a:p>
        </p:txBody>
      </p:sp>
      <p:sp>
        <p:nvSpPr>
          <p:cNvPr id="3" name="Rectangle 2"/>
          <p:cNvSpPr/>
          <p:nvPr/>
        </p:nvSpPr>
        <p:spPr>
          <a:xfrm>
            <a:off x="3214092" y="1484784"/>
            <a:ext cx="6768752" cy="840230"/>
          </a:xfrm>
          <a:prstGeom prst="rect">
            <a:avLst/>
          </a:prstGeom>
        </p:spPr>
        <p:txBody>
          <a:bodyPr wrap="square">
            <a:spAutoFit/>
          </a:bodyPr>
          <a:lstStyle/>
          <a:p>
            <a:pPr>
              <a:lnSpc>
                <a:spcPct val="90000"/>
              </a:lnSpc>
            </a:pP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Để thuận lợi trong lập trình cho trang chấm điểm, chúng tôi đề xuất sử dụng mô hình MVC, và lập trình hướng đối tượng trong thiết kế và xây dựng phần mềm</a:t>
            </a:r>
          </a:p>
        </p:txBody>
      </p:sp>
      <p:graphicFrame>
        <p:nvGraphicFramePr>
          <p:cNvPr id="2" name="Table 1"/>
          <p:cNvGraphicFramePr>
            <a:graphicFrameLocks noGrp="1"/>
          </p:cNvGraphicFramePr>
          <p:nvPr>
            <p:extLst/>
          </p:nvPr>
        </p:nvGraphicFramePr>
        <p:xfrm>
          <a:off x="1557908" y="2636912"/>
          <a:ext cx="9649071" cy="3789141"/>
        </p:xfrm>
        <a:graphic>
          <a:graphicData uri="http://schemas.openxmlformats.org/drawingml/2006/table">
            <a:tbl>
              <a:tblPr firstRow="1" bandRow="1">
                <a:tableStyleId>{08FB837D-C827-4EFA-A057-4D05807E0F7C}</a:tableStyleId>
              </a:tblPr>
              <a:tblGrid>
                <a:gridCol w="3216357">
                  <a:extLst>
                    <a:ext uri="{9D8B030D-6E8A-4147-A177-3AD203B41FA5}">
                      <a16:colId xmlns:a16="http://schemas.microsoft.com/office/drawing/2014/main" val="20000"/>
                    </a:ext>
                  </a:extLst>
                </a:gridCol>
                <a:gridCol w="3216357">
                  <a:extLst>
                    <a:ext uri="{9D8B030D-6E8A-4147-A177-3AD203B41FA5}">
                      <a16:colId xmlns:a16="http://schemas.microsoft.com/office/drawing/2014/main" val="20001"/>
                    </a:ext>
                  </a:extLst>
                </a:gridCol>
                <a:gridCol w="3216357">
                  <a:extLst>
                    <a:ext uri="{9D8B030D-6E8A-4147-A177-3AD203B41FA5}">
                      <a16:colId xmlns:a16="http://schemas.microsoft.com/office/drawing/2014/main" val="20002"/>
                    </a:ext>
                  </a:extLst>
                </a:gridCol>
              </a:tblGrid>
              <a:tr h="1944216">
                <a:tc>
                  <a:txBody>
                    <a:bodyPr/>
                    <a:lstStyle/>
                    <a:p>
                      <a:r>
                        <a:rPr lang="en-US" sz="1600" b="1" kern="1200">
                          <a:solidFill>
                            <a:schemeClr val="bg1"/>
                          </a:solidFill>
                          <a:latin typeface="Tahoma" panose="020B0604030504040204" pitchFamily="34" charset="0"/>
                          <a:ea typeface="Tahoma" panose="020B0604030504040204" pitchFamily="34" charset="0"/>
                          <a:cs typeface="Tahoma" panose="020B0604030504040204" pitchFamily="34" charset="0"/>
                        </a:rPr>
                        <a:t>Object: chứa các lớp tương ứng trong thiết kết của MySQL và thêm các lớp sinh viên, cố vấn, quản trị, và một lớp hỗ trợ phân quyền. Mỗi lớp trình bày các thuộc tính và hàm get() , set() tương ứng các thuộc tính</a:t>
                      </a:r>
                    </a:p>
                  </a:txBody>
                  <a:tcPr/>
                </a:tc>
                <a:tc gridSpan="2">
                  <a:txBody>
                    <a:bodyPr/>
                    <a:lstStyle/>
                    <a:p>
                      <a:endParaRPr lang="en-US" sz="1600" b="1">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hMerge="1">
                  <a:txBody>
                    <a:bodyPr/>
                    <a:lstStyle/>
                    <a:p>
                      <a:endParaRPr lang="en-US" sz="1600" b="1">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1746981">
                <a:tc>
                  <a:txBody>
                    <a:bodyPr/>
                    <a:lstStyle/>
                    <a:p>
                      <a:r>
                        <a:rPr lang="en-US" sz="1600" b="1">
                          <a:solidFill>
                            <a:schemeClr val="bg1"/>
                          </a:solidFill>
                          <a:latin typeface="Tahoma" panose="020B0604030504040204" pitchFamily="34" charset="0"/>
                          <a:ea typeface="Tahoma" panose="020B0604030504040204" pitchFamily="34" charset="0"/>
                          <a:cs typeface="Tahoma" panose="020B0604030504040204" pitchFamily="34" charset="0"/>
                        </a:rPr>
                        <a:t>Model: Tạo các lớp tương ứng với Object nhưng không chứa thuốc</a:t>
                      </a:r>
                      <a:r>
                        <a:rPr lang="en-US" sz="1600" b="1" baseline="0">
                          <a:solidFill>
                            <a:schemeClr val="bg1"/>
                          </a:solidFill>
                          <a:latin typeface="Tahoma" panose="020B0604030504040204" pitchFamily="34" charset="0"/>
                          <a:ea typeface="Tahoma" panose="020B0604030504040204" pitchFamily="34" charset="0"/>
                          <a:cs typeface="Tahoma" panose="020B0604030504040204" pitchFamily="34" charset="0"/>
                        </a:rPr>
                        <a:t> tính</a:t>
                      </a:r>
                      <a:r>
                        <a:rPr lang="en-US" sz="1600" b="1">
                          <a:solidFill>
                            <a:schemeClr val="bg1"/>
                          </a:solidFill>
                          <a:latin typeface="Tahoma" panose="020B0604030504040204" pitchFamily="34" charset="0"/>
                          <a:ea typeface="Tahoma" panose="020B0604030504040204" pitchFamily="34" charset="0"/>
                          <a:cs typeface="Tahoma" panose="020B0604030504040204" pitchFamily="34" charset="0"/>
                        </a:rPr>
                        <a:t>, mà chứa các phương</a:t>
                      </a:r>
                      <a:r>
                        <a:rPr lang="en-US" sz="1600" b="1" baseline="0">
                          <a:solidFill>
                            <a:schemeClr val="bg1"/>
                          </a:solidFill>
                          <a:latin typeface="Tahoma" panose="020B0604030504040204" pitchFamily="34" charset="0"/>
                          <a:ea typeface="Tahoma" panose="020B0604030504040204" pitchFamily="34" charset="0"/>
                          <a:cs typeface="Tahoma" panose="020B0604030504040204" pitchFamily="34" charset="0"/>
                        </a:rPr>
                        <a:t> thức</a:t>
                      </a:r>
                      <a:r>
                        <a:rPr lang="en-US" sz="1600" b="1">
                          <a:solidFill>
                            <a:schemeClr val="bg1"/>
                          </a:solidFill>
                          <a:latin typeface="Tahoma" panose="020B0604030504040204" pitchFamily="34" charset="0"/>
                          <a:ea typeface="Tahoma" panose="020B0604030504040204" pitchFamily="34" charset="0"/>
                          <a:cs typeface="Tahoma" panose="020B0604030504040204" pitchFamily="34" charset="0"/>
                        </a:rPr>
                        <a:t> cho phép thực hiện các công việc trao đổi dữ liệu với MySQL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Tahoma" panose="020B0604030504040204" pitchFamily="34" charset="0"/>
                          <a:ea typeface="Tahoma" panose="020B0604030504040204" pitchFamily="34" charset="0"/>
                          <a:cs typeface="Tahoma" panose="020B0604030504040204" pitchFamily="34" charset="0"/>
                        </a:rPr>
                        <a:t>Controller:</a:t>
                      </a:r>
                      <a:r>
                        <a:rPr lang="en-US" sz="1600" b="1" baseline="0">
                          <a:solidFill>
                            <a:schemeClr val="bg1"/>
                          </a:solidFill>
                          <a:latin typeface="Tahoma" panose="020B0604030504040204" pitchFamily="34" charset="0"/>
                          <a:ea typeface="Tahoma" panose="020B0604030504040204" pitchFamily="34" charset="0"/>
                          <a:cs typeface="Tahoma" panose="020B0604030504040204" pitchFamily="34" charset="0"/>
                        </a:rPr>
                        <a:t> Lớp công cụ cho phép liên kết và giao tiếp giữ các lớp khác. Hỗ trợ View kết nối Model và Object.</a:t>
                      </a:r>
                      <a:endParaRPr lang="en-US" sz="1600" b="1">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US" sz="1600" b="1">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Tahoma" panose="020B0604030504040204" pitchFamily="34" charset="0"/>
                          <a:ea typeface="Tahoma" panose="020B0604030504040204" pitchFamily="34" charset="0"/>
                          <a:cs typeface="Tahoma" panose="020B0604030504040204" pitchFamily="34" charset="0"/>
                        </a:rPr>
                        <a:t>View: Lớp chứa các giao diện , các hiển thị mà sinh viên và các người dùng khác nhìn thấy và giao tiếp</a:t>
                      </a:r>
                    </a:p>
                    <a:p>
                      <a:endParaRPr lang="en-US" sz="1600" b="1">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8" name="Diagram 7"/>
          <p:cNvGraphicFramePr/>
          <p:nvPr>
            <p:extLst/>
          </p:nvPr>
        </p:nvGraphicFramePr>
        <p:xfrm>
          <a:off x="5662364" y="2564904"/>
          <a:ext cx="4680520" cy="219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58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5" grpId="0" animBg="1"/>
      <p:bldP spid="3" grpId="0"/>
      <p:bldGraphic spid="8"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5" name="Flowchart: Alternate Process 24"/>
          <p:cNvSpPr/>
          <p:nvPr/>
        </p:nvSpPr>
        <p:spPr>
          <a:xfrm>
            <a:off x="1053852" y="716080"/>
            <a:ext cx="10445343"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Giao diện mẫu</a:t>
            </a:r>
          </a:p>
        </p:txBody>
      </p:sp>
      <p:sp>
        <p:nvSpPr>
          <p:cNvPr id="6" name="Rounded Rectangle 5"/>
          <p:cNvSpPr/>
          <p:nvPr/>
        </p:nvSpPr>
        <p:spPr>
          <a:xfrm>
            <a:off x="665055" y="1916832"/>
            <a:ext cx="10801200" cy="45365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lnSpc>
                <a:spcPct val="90000"/>
              </a:lnSpc>
              <a:buFont typeface="Wingdings" panose="05000000000000000000" pitchFamily="2" charset="2"/>
              <a:buChar char="Ø"/>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Thiết kế các Giao diện: </a:t>
            </a:r>
          </a:p>
          <a:p>
            <a:pPr marL="1371600" lvl="2" indent="-457200">
              <a:lnSpc>
                <a:spcPct val="90000"/>
              </a:lnSpc>
              <a:buFont typeface="Arial" panose="020B0604020202020204" pitchFamily="34" charset="0"/>
              <a:buChar char="•"/>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Giao diện đăng nhập chung</a:t>
            </a:r>
          </a:p>
          <a:p>
            <a:pPr marL="1371600" lvl="2" indent="-457200">
              <a:lnSpc>
                <a:spcPct val="90000"/>
              </a:lnSpc>
              <a:buFont typeface="Arial" panose="020B0604020202020204" pitchFamily="34" charset="0"/>
              <a:buChar char="•"/>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Giao diện cho sinh viên</a:t>
            </a:r>
          </a:p>
          <a:p>
            <a:pPr marL="1371600" lvl="2" indent="-457200">
              <a:lnSpc>
                <a:spcPct val="90000"/>
              </a:lnSpc>
              <a:buFont typeface="Arial" panose="020B0604020202020204" pitchFamily="34" charset="0"/>
              <a:buChar char="•"/>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Giao diện cho cố vấn</a:t>
            </a:r>
          </a:p>
          <a:p>
            <a:pPr marL="1371600" lvl="2" indent="-457200">
              <a:lnSpc>
                <a:spcPct val="90000"/>
              </a:lnSpc>
              <a:buFont typeface="Arial" panose="020B0604020202020204" pitchFamily="34" charset="0"/>
              <a:buChar char="•"/>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Giao diện quản trị cho người quản trị</a:t>
            </a:r>
          </a:p>
          <a:p>
            <a:pPr>
              <a:lnSpc>
                <a:spcPct val="90000"/>
              </a:lnSpc>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a:stretch>
            <a:fillRect/>
          </a:stretch>
        </p:blipFill>
        <p:spPr>
          <a:xfrm>
            <a:off x="7678588" y="2622236"/>
            <a:ext cx="3528392" cy="3125695"/>
          </a:xfrm>
          <a:prstGeom prst="rect">
            <a:avLst/>
          </a:prstGeom>
        </p:spPr>
      </p:pic>
    </p:spTree>
    <p:extLst>
      <p:ext uri="{BB962C8B-B14F-4D97-AF65-F5344CB8AC3E}">
        <p14:creationId xmlns:p14="http://schemas.microsoft.com/office/powerpoint/2010/main" val="26083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arn(inVertical)">
                                      <p:cBhvr>
                                        <p:cTn id="13" dur="500"/>
                                        <p:tgtEl>
                                          <p:spTgt spid="3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5" name="Flowchart: Alternate Process 24"/>
          <p:cNvSpPr/>
          <p:nvPr/>
        </p:nvSpPr>
        <p:spPr>
          <a:xfrm>
            <a:off x="657807" y="766368"/>
            <a:ext cx="11237431"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Giao diện mẫu trên một thiết bị di dộng khi chấm điểm trên một trình duyệt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309" y="1277869"/>
            <a:ext cx="9630426" cy="5414471"/>
          </a:xfrm>
          <a:prstGeom prst="rect">
            <a:avLst/>
          </a:prstGeom>
        </p:spPr>
      </p:pic>
    </p:spTree>
    <p:extLst>
      <p:ext uri="{BB962C8B-B14F-4D97-AF65-F5344CB8AC3E}">
        <p14:creationId xmlns:p14="http://schemas.microsoft.com/office/powerpoint/2010/main" val="220891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rgbClr val="0070C0"/>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56"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941" y="134554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41" y="3939522"/>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941" y="226788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116" y="307116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p:cNvSpPr txBox="1">
            <a:spLocks noChangeArrowheads="1"/>
          </p:cNvSpPr>
          <p:nvPr/>
        </p:nvSpPr>
        <p:spPr bwMode="auto">
          <a:xfrm>
            <a:off x="3571874" y="1568450"/>
            <a:ext cx="332815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err="1">
                <a:latin typeface="Tahoma" panose="020B0604030504040204" pitchFamily="34" charset="0"/>
                <a:cs typeface="Tahoma" panose="020B0604030504040204" pitchFamily="34" charset="0"/>
              </a:rPr>
              <a:t>Nguyễn</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Quốc</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Khánh</a:t>
            </a:r>
            <a:endParaRPr lang="en-US" altLang="en-US" sz="2400" b="1">
              <a:latin typeface="Tahoma" panose="020B0604030504040204" pitchFamily="34" charset="0"/>
              <a:cs typeface="Tahoma" panose="020B0604030504040204" pitchFamily="34" charset="0"/>
            </a:endParaRPr>
          </a:p>
        </p:txBody>
      </p:sp>
      <p:sp>
        <p:nvSpPr>
          <p:cNvPr id="61" name="TextBox 60"/>
          <p:cNvSpPr txBox="1">
            <a:spLocks noChangeArrowheads="1"/>
          </p:cNvSpPr>
          <p:nvPr/>
        </p:nvSpPr>
        <p:spPr bwMode="auto">
          <a:xfrm>
            <a:off x="3571874" y="2408238"/>
            <a:ext cx="274145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err="1">
                <a:latin typeface="Tahoma" panose="020B0604030504040204" pitchFamily="34" charset="0"/>
                <a:cs typeface="Tahoma" panose="020B0604030504040204" pitchFamily="34" charset="0"/>
              </a:rPr>
              <a:t>Dương</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Văn</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Lăng</a:t>
            </a:r>
            <a:endParaRPr lang="en-US" altLang="en-US" sz="2400" b="1">
              <a:latin typeface="Tahoma" panose="020B0604030504040204" pitchFamily="34" charset="0"/>
              <a:cs typeface="Tahoma" panose="020B0604030504040204" pitchFamily="34" charset="0"/>
            </a:endParaRPr>
          </a:p>
        </p:txBody>
      </p:sp>
      <p:sp>
        <p:nvSpPr>
          <p:cNvPr id="62" name="TextBox 61"/>
          <p:cNvSpPr txBox="1">
            <a:spLocks noChangeArrowheads="1"/>
          </p:cNvSpPr>
          <p:nvPr/>
        </p:nvSpPr>
        <p:spPr bwMode="auto">
          <a:xfrm>
            <a:off x="3567092" y="3985320"/>
            <a:ext cx="317106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err="1">
                <a:latin typeface="Tahoma" panose="020B0604030504040204" pitchFamily="34" charset="0"/>
                <a:cs typeface="Tahoma" panose="020B0604030504040204" pitchFamily="34" charset="0"/>
              </a:rPr>
              <a:t>Nguyễn</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Thiện</a:t>
            </a:r>
            <a:r>
              <a:rPr lang="en-US" altLang="en-US" sz="2400" b="1">
                <a:latin typeface="Tahoma" panose="020B0604030504040204" pitchFamily="34" charset="0"/>
                <a:cs typeface="Tahoma" panose="020B0604030504040204" pitchFamily="34" charset="0"/>
              </a:rPr>
              <a:t> Minh</a:t>
            </a:r>
          </a:p>
        </p:txBody>
      </p:sp>
      <p:sp>
        <p:nvSpPr>
          <p:cNvPr id="65" name="TextBox 64"/>
          <p:cNvSpPr txBox="1">
            <a:spLocks noChangeArrowheads="1"/>
          </p:cNvSpPr>
          <p:nvPr/>
        </p:nvSpPr>
        <p:spPr bwMode="auto">
          <a:xfrm>
            <a:off x="8183541" y="2490135"/>
            <a:ext cx="267733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a:latin typeface="Tahoma" panose="020B0604030504040204" pitchFamily="34" charset="0"/>
                <a:cs typeface="Tahoma" panose="020B0604030504040204" pitchFamily="34" charset="0"/>
              </a:rPr>
              <a:t>Lê </a:t>
            </a:r>
            <a:r>
              <a:rPr lang="en-US" altLang="en-US" sz="2400" b="1" err="1">
                <a:latin typeface="Tahoma" panose="020B0604030504040204" pitchFamily="34" charset="0"/>
                <a:cs typeface="Tahoma" panose="020B0604030504040204" pitchFamily="34" charset="0"/>
              </a:rPr>
              <a:t>Nguyên</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Thức</a:t>
            </a:r>
            <a:endParaRPr lang="en-US" altLang="en-US" sz="2400" b="1">
              <a:latin typeface="Tahoma" panose="020B0604030504040204" pitchFamily="34" charset="0"/>
              <a:cs typeface="Tahoma" panose="020B0604030504040204" pitchFamily="34" charset="0"/>
            </a:endParaRPr>
          </a:p>
        </p:txBody>
      </p:sp>
      <p:sp>
        <p:nvSpPr>
          <p:cNvPr id="66" name="TextBox 65"/>
          <p:cNvSpPr txBox="1">
            <a:spLocks noChangeArrowheads="1"/>
          </p:cNvSpPr>
          <p:nvPr/>
        </p:nvSpPr>
        <p:spPr bwMode="auto">
          <a:xfrm>
            <a:off x="8183541" y="4065653"/>
            <a:ext cx="234711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err="1">
                <a:latin typeface="Tahoma" panose="020B0604030504040204" pitchFamily="34" charset="0"/>
                <a:cs typeface="Tahoma" panose="020B0604030504040204" pitchFamily="34" charset="0"/>
              </a:rPr>
              <a:t>Trác</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Mẫn</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Tiệp</a:t>
            </a:r>
            <a:endParaRPr lang="en-US" altLang="en-US" sz="2400" b="1">
              <a:latin typeface="Tahoma" panose="020B0604030504040204" pitchFamily="34" charset="0"/>
              <a:cs typeface="Tahoma" panose="020B0604030504040204" pitchFamily="34" charset="0"/>
            </a:endParaRPr>
          </a:p>
        </p:txBody>
      </p:sp>
      <p:sp>
        <p:nvSpPr>
          <p:cNvPr id="67" name="TextBox 66"/>
          <p:cNvSpPr txBox="1">
            <a:spLocks noChangeArrowheads="1"/>
          </p:cNvSpPr>
          <p:nvPr/>
        </p:nvSpPr>
        <p:spPr bwMode="auto">
          <a:xfrm>
            <a:off x="8163503" y="3237489"/>
            <a:ext cx="271741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err="1">
                <a:latin typeface="Tahoma" panose="020B0604030504040204" pitchFamily="34" charset="0"/>
                <a:cs typeface="Tahoma" panose="020B0604030504040204" pitchFamily="34" charset="0"/>
              </a:rPr>
              <a:t>Huỳnh</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Bảo</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Toàn</a:t>
            </a:r>
            <a:endParaRPr lang="en-US" altLang="en-US" sz="2400" b="1">
              <a:latin typeface="Tahoma" panose="020B0604030504040204" pitchFamily="34" charset="0"/>
              <a:cs typeface="Tahoma" panose="020B0604030504040204" pitchFamily="34" charset="0"/>
            </a:endParaRPr>
          </a:p>
        </p:txBody>
      </p:sp>
      <p:sp>
        <p:nvSpPr>
          <p:cNvPr id="68" name="Right Arrow 67"/>
          <p:cNvSpPr/>
          <p:nvPr/>
        </p:nvSpPr>
        <p:spPr>
          <a:xfrm>
            <a:off x="1770062" y="1558925"/>
            <a:ext cx="1033462" cy="344488"/>
          </a:xfrm>
          <a:prstGeom prst="rightArrow">
            <a:avLst/>
          </a:prstGeom>
          <a:solidFill>
            <a:schemeClr val="accent2">
              <a:lumMod val="60000"/>
              <a:lumOff val="40000"/>
            </a:schemeClr>
          </a:solidFill>
          <a:ln>
            <a:solidFill>
              <a:schemeClr val="accent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69" name="Right Arrow 68"/>
          <p:cNvSpPr/>
          <p:nvPr/>
        </p:nvSpPr>
        <p:spPr>
          <a:xfrm>
            <a:off x="1770062" y="4064000"/>
            <a:ext cx="1033462" cy="344488"/>
          </a:xfrm>
          <a:prstGeom prst="rightArrow">
            <a:avLst/>
          </a:prstGeom>
          <a:solidFill>
            <a:schemeClr val="accent2">
              <a:lumMod val="60000"/>
              <a:lumOff val="40000"/>
            </a:schemeClr>
          </a:solidFill>
          <a:ln>
            <a:solidFill>
              <a:schemeClr val="accent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70" name="Right Arrow 69"/>
          <p:cNvSpPr/>
          <p:nvPr/>
        </p:nvSpPr>
        <p:spPr>
          <a:xfrm>
            <a:off x="1770062" y="2324100"/>
            <a:ext cx="1033462" cy="344488"/>
          </a:xfrm>
          <a:prstGeom prst="rightArrow">
            <a:avLst/>
          </a:prstGeom>
          <a:solidFill>
            <a:schemeClr val="accent2">
              <a:lumMod val="60000"/>
              <a:lumOff val="40000"/>
            </a:schemeClr>
          </a:solidFill>
          <a:ln>
            <a:solidFill>
              <a:schemeClr val="accent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71" name="Right Arrow 70"/>
          <p:cNvSpPr/>
          <p:nvPr/>
        </p:nvSpPr>
        <p:spPr>
          <a:xfrm>
            <a:off x="1770062" y="3121025"/>
            <a:ext cx="1033462" cy="344488"/>
          </a:xfrm>
          <a:prstGeom prst="rightArrow">
            <a:avLst/>
          </a:prstGeom>
          <a:solidFill>
            <a:schemeClr val="accent2">
              <a:lumMod val="60000"/>
              <a:lumOff val="40000"/>
            </a:schemeClr>
          </a:solidFill>
          <a:ln>
            <a:solidFill>
              <a:schemeClr val="accent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72" name="Subtitle 2"/>
          <p:cNvSpPr txBox="1">
            <a:spLocks/>
          </p:cNvSpPr>
          <p:nvPr/>
        </p:nvSpPr>
        <p:spPr>
          <a:xfrm>
            <a:off x="836612" y="838200"/>
            <a:ext cx="1897062" cy="387350"/>
          </a:xfrm>
          <a:prstGeom prst="rect">
            <a:avLst/>
          </a:prstGeom>
        </p:spPr>
        <p:style>
          <a:lnRef idx="1">
            <a:schemeClr val="dk1"/>
          </a:lnRef>
          <a:fillRef idx="3">
            <a:schemeClr val="dk1"/>
          </a:fillRef>
          <a:effectRef idx="2">
            <a:schemeClr val="dk1"/>
          </a:effectRef>
          <a:fontRef idx="minor">
            <a:schemeClr val="lt1"/>
          </a:fontRef>
        </p:style>
        <p:txBody>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pPr algn="ctr" fontAlgn="auto">
              <a:spcAft>
                <a:spcPts val="0"/>
              </a:spcAft>
              <a:defRPr/>
            </a:pPr>
            <a:r>
              <a:rPr lang="en-US" sz="2400" b="1">
                <a:solidFill>
                  <a:srgbClr val="FFFF00"/>
                </a:solidFill>
              </a:rPr>
              <a:t>Thành viên</a:t>
            </a:r>
          </a:p>
        </p:txBody>
      </p:sp>
      <p:sp>
        <p:nvSpPr>
          <p:cNvPr id="74" name="TextBox 73"/>
          <p:cNvSpPr txBox="1">
            <a:spLocks noChangeArrowheads="1"/>
          </p:cNvSpPr>
          <p:nvPr/>
        </p:nvSpPr>
        <p:spPr bwMode="auto">
          <a:xfrm>
            <a:off x="3571874" y="4907681"/>
            <a:ext cx="271901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err="1">
                <a:latin typeface="Tahoma" panose="020B0604030504040204" pitchFamily="34" charset="0"/>
                <a:cs typeface="Tahoma" panose="020B0604030504040204" pitchFamily="34" charset="0"/>
              </a:rPr>
              <a:t>Đoàn</a:t>
            </a:r>
            <a:r>
              <a:rPr lang="en-US" altLang="en-US" sz="2400" b="1">
                <a:latin typeface="Tahoma" panose="020B0604030504040204" pitchFamily="34" charset="0"/>
                <a:cs typeface="Tahoma" panose="020B0604030504040204" pitchFamily="34" charset="0"/>
              </a:rPr>
              <a:t> Minh </a:t>
            </a:r>
            <a:r>
              <a:rPr lang="en-US" altLang="en-US" sz="2400" b="1" err="1">
                <a:latin typeface="Tahoma" panose="020B0604030504040204" pitchFamily="34" charset="0"/>
                <a:cs typeface="Tahoma" panose="020B0604030504040204" pitchFamily="34" charset="0"/>
              </a:rPr>
              <a:t>Nhựt</a:t>
            </a:r>
            <a:endParaRPr lang="en-US" altLang="en-US" sz="2400" b="1">
              <a:latin typeface="Tahoma" panose="020B0604030504040204" pitchFamily="34" charset="0"/>
              <a:cs typeface="Tahoma" panose="020B0604030504040204" pitchFamily="34" charset="0"/>
            </a:endParaRPr>
          </a:p>
        </p:txBody>
      </p:sp>
      <p:sp>
        <p:nvSpPr>
          <p:cNvPr id="75" name="Right Arrow 74"/>
          <p:cNvSpPr/>
          <p:nvPr/>
        </p:nvSpPr>
        <p:spPr>
          <a:xfrm>
            <a:off x="1770062" y="4965700"/>
            <a:ext cx="1033462" cy="342900"/>
          </a:xfrm>
          <a:prstGeom prst="rightArrow">
            <a:avLst/>
          </a:prstGeom>
          <a:solidFill>
            <a:schemeClr val="accent2">
              <a:lumMod val="60000"/>
              <a:lumOff val="40000"/>
            </a:schemeClr>
          </a:solidFill>
          <a:ln>
            <a:solidFill>
              <a:schemeClr val="accent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2400"/>
          </a:p>
        </p:txBody>
      </p:sp>
      <p:sp>
        <p:nvSpPr>
          <p:cNvPr id="76" name="Flowchart: Process 75"/>
          <p:cNvSpPr/>
          <p:nvPr/>
        </p:nvSpPr>
        <p:spPr>
          <a:xfrm>
            <a:off x="1570037" y="1243013"/>
            <a:ext cx="200025" cy="4065587"/>
          </a:xfrm>
          <a:prstGeom prst="flowChartProcess">
            <a:avLst/>
          </a:prstGeom>
          <a:solidFill>
            <a:schemeClr val="accent2">
              <a:lumMod val="60000"/>
              <a:lumOff val="40000"/>
            </a:schemeClr>
          </a:solidFill>
          <a:ln>
            <a:solidFill>
              <a:schemeClr val="accent2">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2400"/>
          </a:p>
        </p:txBody>
      </p:sp>
      <p:pic>
        <p:nvPicPr>
          <p:cNvPr id="77"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718" y="1320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765" y="218299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765" y="2993196"/>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899" y="379888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4" descr="Age-Child-Male-Ligh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765" y="472281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81"/>
          <p:cNvSpPr txBox="1">
            <a:spLocks noChangeArrowheads="1"/>
          </p:cNvSpPr>
          <p:nvPr/>
        </p:nvSpPr>
        <p:spPr bwMode="auto">
          <a:xfrm>
            <a:off x="8115142" y="1505668"/>
            <a:ext cx="294984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err="1">
                <a:latin typeface="Tahoma" panose="020B0604030504040204" pitchFamily="34" charset="0"/>
                <a:cs typeface="Tahoma" panose="020B0604030504040204" pitchFamily="34" charset="0"/>
              </a:rPr>
              <a:t>Huỳnh</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Hoàng</a:t>
            </a:r>
            <a:r>
              <a:rPr lang="en-US" altLang="en-US" sz="2400" b="1">
                <a:latin typeface="Tahoma" panose="020B0604030504040204" pitchFamily="34" charset="0"/>
                <a:cs typeface="Tahoma" panose="020B0604030504040204" pitchFamily="34" charset="0"/>
              </a:rPr>
              <a:t> </a:t>
            </a:r>
            <a:r>
              <a:rPr lang="en-US" altLang="en-US" sz="2400" b="1" err="1">
                <a:latin typeface="Tahoma" panose="020B0604030504040204" pitchFamily="34" charset="0"/>
                <a:cs typeface="Tahoma" panose="020B0604030504040204" pitchFamily="34" charset="0"/>
              </a:rPr>
              <a:t>Thơ</a:t>
            </a:r>
            <a:endParaRPr lang="en-US" altLang="en-US" sz="2400" b="1">
              <a:latin typeface="Tahoma" panose="020B0604030504040204" pitchFamily="34" charset="0"/>
              <a:cs typeface="Tahoma" panose="020B0604030504040204" pitchFamily="34" charset="0"/>
            </a:endParaRPr>
          </a:p>
        </p:txBody>
      </p:sp>
      <p:sp>
        <p:nvSpPr>
          <p:cNvPr id="83" name="TextBox 82"/>
          <p:cNvSpPr txBox="1">
            <a:spLocks noChangeArrowheads="1"/>
          </p:cNvSpPr>
          <p:nvPr/>
        </p:nvSpPr>
        <p:spPr bwMode="auto">
          <a:xfrm>
            <a:off x="3546365" y="3157607"/>
            <a:ext cx="2239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lnSpc>
                <a:spcPct val="90000"/>
              </a:lnSpc>
            </a:pPr>
            <a:r>
              <a:rPr lang="en-US" altLang="en-US" sz="2400" b="1">
                <a:latin typeface="Tahoma" panose="020B0604030504040204" pitchFamily="34" charset="0"/>
                <a:cs typeface="Tahoma" panose="020B0604030504040204" pitchFamily="34" charset="0"/>
              </a:rPr>
              <a:t>Lê Minh Luân</a:t>
            </a:r>
          </a:p>
        </p:txBody>
      </p:sp>
    </p:spTree>
    <p:extLst>
      <p:ext uri="{BB962C8B-B14F-4D97-AF65-F5344CB8AC3E}">
        <p14:creationId xmlns:p14="http://schemas.microsoft.com/office/powerpoint/2010/main" val="183605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2"/>
                                        </p:tgtEl>
                                        <p:attrNameLst>
                                          <p:attrName>r</p:attrName>
                                        </p:attrNameLst>
                                      </p:cBhvr>
                                    </p:animRot>
                                  </p:childTnLst>
                                </p:cTn>
                              </p:par>
                              <p:par>
                                <p:cTn id="7" presetID="6" presetClass="entr" presetSubtype="16" fill="hold" nodeType="withEffect">
                                  <p:stCondLst>
                                    <p:cond delay="0"/>
                                  </p:stCondLst>
                                  <p:childTnLst>
                                    <p:set>
                                      <p:cBhvr>
                                        <p:cTn id="8" dur="1" fill="hold">
                                          <p:stCondLst>
                                            <p:cond delay="0"/>
                                          </p:stCondLst>
                                        </p:cTn>
                                        <p:tgtEl>
                                          <p:spTgt spid="56"/>
                                        </p:tgtEl>
                                        <p:attrNameLst>
                                          <p:attrName>style.visibility</p:attrName>
                                        </p:attrNameLst>
                                      </p:cBhvr>
                                      <p:to>
                                        <p:strVal val="visible"/>
                                      </p:to>
                                    </p:set>
                                    <p:animEffect transition="in" filter="circle(in)">
                                      <p:cBhvr>
                                        <p:cTn id="9" dur="2000"/>
                                        <p:tgtEl>
                                          <p:spTgt spid="56"/>
                                        </p:tgtEl>
                                      </p:cBhvr>
                                    </p:animEffect>
                                  </p:childTnLst>
                                </p:cTn>
                              </p:par>
                              <p:par>
                                <p:cTn id="10" presetID="6" presetClass="entr" presetSubtype="16" fill="hold" nodeType="with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circle(in)">
                                      <p:cBhvr>
                                        <p:cTn id="12" dur="2000"/>
                                        <p:tgtEl>
                                          <p:spTgt spid="57"/>
                                        </p:tgtEl>
                                      </p:cBhvr>
                                    </p:animEffect>
                                  </p:childTnLst>
                                </p:cTn>
                              </p:par>
                              <p:par>
                                <p:cTn id="13" presetID="6" presetClass="entr" presetSubtype="16"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circle(in)">
                                      <p:cBhvr>
                                        <p:cTn id="15" dur="2000"/>
                                        <p:tgtEl>
                                          <p:spTgt spid="58"/>
                                        </p:tgtEl>
                                      </p:cBhvr>
                                    </p:animEffect>
                                  </p:childTnLst>
                                </p:cTn>
                              </p:par>
                              <p:par>
                                <p:cTn id="16" presetID="6" presetClass="entr" presetSubtype="16"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circle(in)">
                                      <p:cBhvr>
                                        <p:cTn id="18" dur="2000"/>
                                        <p:tgtEl>
                                          <p:spTgt spid="59"/>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circle(in)">
                                      <p:cBhvr>
                                        <p:cTn id="21" dur="2000"/>
                                        <p:tgtEl>
                                          <p:spTgt spid="60"/>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circle(in)">
                                      <p:cBhvr>
                                        <p:cTn id="24" dur="2000"/>
                                        <p:tgtEl>
                                          <p:spTgt spid="61"/>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circle(in)">
                                      <p:cBhvr>
                                        <p:cTn id="27" dur="2000"/>
                                        <p:tgtEl>
                                          <p:spTgt spid="62"/>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circle(in)">
                                      <p:cBhvr>
                                        <p:cTn id="30" dur="2000"/>
                                        <p:tgtEl>
                                          <p:spTgt spid="6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circle(in)">
                                      <p:cBhvr>
                                        <p:cTn id="33" dur="2000"/>
                                        <p:tgtEl>
                                          <p:spTgt spid="66"/>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circle(in)">
                                      <p:cBhvr>
                                        <p:cTn id="36" dur="2000"/>
                                        <p:tgtEl>
                                          <p:spTgt spid="67"/>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circle(in)">
                                      <p:cBhvr>
                                        <p:cTn id="39" dur="2000"/>
                                        <p:tgtEl>
                                          <p:spTgt spid="6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circle(in)">
                                      <p:cBhvr>
                                        <p:cTn id="42" dur="2000"/>
                                        <p:tgtEl>
                                          <p:spTgt spid="69"/>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circle(in)">
                                      <p:cBhvr>
                                        <p:cTn id="45" dur="2000"/>
                                        <p:tgtEl>
                                          <p:spTgt spid="7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circle(in)">
                                      <p:cBhvr>
                                        <p:cTn id="48" dur="2000"/>
                                        <p:tgtEl>
                                          <p:spTgt spid="71"/>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circle(in)">
                                      <p:cBhvr>
                                        <p:cTn id="51" dur="2000"/>
                                        <p:tgtEl>
                                          <p:spTgt spid="74"/>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circle(in)">
                                      <p:cBhvr>
                                        <p:cTn id="54" dur="2000"/>
                                        <p:tgtEl>
                                          <p:spTgt spid="75"/>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circle(in)">
                                      <p:cBhvr>
                                        <p:cTn id="57" dur="2000"/>
                                        <p:tgtEl>
                                          <p:spTgt spid="76"/>
                                        </p:tgtEl>
                                      </p:cBhvr>
                                    </p:animEffect>
                                  </p:childTnLst>
                                </p:cTn>
                              </p:par>
                              <p:par>
                                <p:cTn id="58" presetID="6" presetClass="entr" presetSubtype="16"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circle(in)">
                                      <p:cBhvr>
                                        <p:cTn id="60" dur="2000"/>
                                        <p:tgtEl>
                                          <p:spTgt spid="77"/>
                                        </p:tgtEl>
                                      </p:cBhvr>
                                    </p:animEffect>
                                  </p:childTnLst>
                                </p:cTn>
                              </p:par>
                              <p:par>
                                <p:cTn id="61" presetID="6" presetClass="entr" presetSubtype="16"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circle(in)">
                                      <p:cBhvr>
                                        <p:cTn id="63" dur="2000"/>
                                        <p:tgtEl>
                                          <p:spTgt spid="78"/>
                                        </p:tgtEl>
                                      </p:cBhvr>
                                    </p:animEffect>
                                  </p:childTnLst>
                                </p:cTn>
                              </p:par>
                              <p:par>
                                <p:cTn id="64" presetID="6" presetClass="entr" presetSubtype="16" fill="hold" nodeType="with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circle(in)">
                                      <p:cBhvr>
                                        <p:cTn id="66" dur="2000"/>
                                        <p:tgtEl>
                                          <p:spTgt spid="79"/>
                                        </p:tgtEl>
                                      </p:cBhvr>
                                    </p:animEffect>
                                  </p:childTnLst>
                                </p:cTn>
                              </p:par>
                              <p:par>
                                <p:cTn id="67" presetID="6" presetClass="entr" presetSubtype="16"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circle(in)">
                                      <p:cBhvr>
                                        <p:cTn id="69" dur="2000"/>
                                        <p:tgtEl>
                                          <p:spTgt spid="80"/>
                                        </p:tgtEl>
                                      </p:cBhvr>
                                    </p:animEffect>
                                  </p:childTnLst>
                                </p:cTn>
                              </p:par>
                              <p:par>
                                <p:cTn id="70" presetID="6" presetClass="entr" presetSubtype="16" fill="hold" nodeType="withEffect">
                                  <p:stCondLst>
                                    <p:cond delay="0"/>
                                  </p:stCondLst>
                                  <p:childTnLst>
                                    <p:set>
                                      <p:cBhvr>
                                        <p:cTn id="71" dur="1" fill="hold">
                                          <p:stCondLst>
                                            <p:cond delay="0"/>
                                          </p:stCondLst>
                                        </p:cTn>
                                        <p:tgtEl>
                                          <p:spTgt spid="81"/>
                                        </p:tgtEl>
                                        <p:attrNameLst>
                                          <p:attrName>style.visibility</p:attrName>
                                        </p:attrNameLst>
                                      </p:cBhvr>
                                      <p:to>
                                        <p:strVal val="visible"/>
                                      </p:to>
                                    </p:set>
                                    <p:animEffect transition="in" filter="circle(in)">
                                      <p:cBhvr>
                                        <p:cTn id="72" dur="2000"/>
                                        <p:tgtEl>
                                          <p:spTgt spid="81"/>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animEffect transition="in" filter="circle(in)">
                                      <p:cBhvr>
                                        <p:cTn id="75" dur="2000"/>
                                        <p:tgtEl>
                                          <p:spTgt spid="82"/>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circle(in)">
                                      <p:cBhvr>
                                        <p:cTn id="78"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5" grpId="0"/>
      <p:bldP spid="66" grpId="0"/>
      <p:bldP spid="67" grpId="0"/>
      <p:bldP spid="68" grpId="0" animBg="1"/>
      <p:bldP spid="69" grpId="0" animBg="1"/>
      <p:bldP spid="70" grpId="0" animBg="1"/>
      <p:bldP spid="71" grpId="0" animBg="1"/>
      <p:bldP spid="72" grpId="0" animBg="1"/>
      <p:bldP spid="74" grpId="0"/>
      <p:bldP spid="75" grpId="0" animBg="1"/>
      <p:bldP spid="76" grpId="0" animBg="1"/>
      <p:bldP spid="82" grpId="0"/>
      <p:bldP spid="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5" name="Flowchart: Alternate Process 24"/>
          <p:cNvSpPr/>
          <p:nvPr/>
        </p:nvSpPr>
        <p:spPr>
          <a:xfrm>
            <a:off x="1053852" y="716080"/>
            <a:ext cx="10445343" cy="528066"/>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4.4 Thiết kế mô hình hệ thống cho quy trình quản lý thiết bị nhúng</a:t>
            </a:r>
          </a:p>
        </p:txBody>
      </p:sp>
      <p:sp>
        <p:nvSpPr>
          <p:cNvPr id="36" name="Rectangle 35"/>
          <p:cNvSpPr/>
          <p:nvPr/>
        </p:nvSpPr>
        <p:spPr>
          <a:xfrm>
            <a:off x="1850123" y="1431813"/>
            <a:ext cx="9649072" cy="1089529"/>
          </a:xfrm>
          <a:prstGeom prst="rect">
            <a:avLst/>
          </a:prstGeom>
        </p:spPr>
        <p:txBody>
          <a:bodyPr wrap="square">
            <a:spAutoFit/>
          </a:bodyPr>
          <a:lstStyle/>
          <a:p>
            <a:pPr>
              <a:lnSpc>
                <a:spcPct val="90000"/>
              </a:lnSpc>
            </a:pPr>
            <a:r>
              <a:rPr lang="en-US" b="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Sau khi xây dựng hệ thống, ta cần giải quyết vấn đề về mặt liên kết giữa server lưu trữ các trang web để đưa chúng về thiết bị người dùng, chúng tôi đề xuất sử dụng mô hình client – server. Cho phép hỗ trợ nhiều hệ điều hành, nhiều loại thiết bị. Chỉ cần một trình duyệt web trên thiết bị để kết nối và giao tiếp với server.</a:t>
            </a:r>
          </a:p>
        </p:txBody>
      </p:sp>
      <p:pic>
        <p:nvPicPr>
          <p:cNvPr id="38" name="Picture 37"/>
          <p:cNvPicPr/>
          <p:nvPr/>
        </p:nvPicPr>
        <p:blipFill>
          <a:blip r:embed="rId2">
            <a:extLst>
              <a:ext uri="{28A0092B-C50C-407E-A947-70E740481C1C}">
                <a14:useLocalDpi xmlns:a14="http://schemas.microsoft.com/office/drawing/2010/main" val="0"/>
              </a:ext>
            </a:extLst>
          </a:blip>
          <a:srcRect/>
          <a:stretch>
            <a:fillRect/>
          </a:stretch>
        </p:blipFill>
        <p:spPr bwMode="auto">
          <a:xfrm>
            <a:off x="2132012" y="2709008"/>
            <a:ext cx="7848600" cy="4034691"/>
          </a:xfrm>
          <a:prstGeom prst="rect">
            <a:avLst/>
          </a:prstGeom>
          <a:noFill/>
          <a:ln>
            <a:noFill/>
          </a:ln>
        </p:spPr>
      </p:pic>
    </p:spTree>
    <p:extLst>
      <p:ext uri="{BB962C8B-B14F-4D97-AF65-F5344CB8AC3E}">
        <p14:creationId xmlns:p14="http://schemas.microsoft.com/office/powerpoint/2010/main" val="120647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arn(inVertical)">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5" grpId="0" animBg="1"/>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5" name="Flowchart: Alternate Process 4"/>
          <p:cNvSpPr/>
          <p:nvPr/>
        </p:nvSpPr>
        <p:spPr>
          <a:xfrm>
            <a:off x="1341884" y="700013"/>
            <a:ext cx="9632564" cy="66782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r>
              <a:rPr lang="en-US" sz="3600" b="1">
                <a:solidFill>
                  <a:schemeClr val="bg1"/>
                </a:solidFill>
                <a:latin typeface="Tahoma" panose="020B0604030504040204" pitchFamily="34" charset="0"/>
                <a:ea typeface="Tahoma" panose="020B0604030504040204" pitchFamily="34" charset="0"/>
                <a:cs typeface="Tahoma" panose="020B0604030504040204" pitchFamily="34" charset="0"/>
              </a:rPr>
              <a:t>5. DỰ KIẾN KẾT QUẢ</a:t>
            </a:r>
          </a:p>
        </p:txBody>
      </p:sp>
      <p:graphicFrame>
        <p:nvGraphicFramePr>
          <p:cNvPr id="4" name="Diagram 3"/>
          <p:cNvGraphicFramePr/>
          <p:nvPr>
            <p:extLst>
              <p:ext uri="{D42A27DB-BD31-4B8C-83A1-F6EECF244321}">
                <p14:modId xmlns:p14="http://schemas.microsoft.com/office/powerpoint/2010/main" val="4252613517"/>
              </p:ext>
            </p:extLst>
          </p:nvPr>
        </p:nvGraphicFramePr>
        <p:xfrm>
          <a:off x="585800" y="1911481"/>
          <a:ext cx="11017224" cy="4169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Alternate Process 5"/>
          <p:cNvSpPr/>
          <p:nvPr/>
        </p:nvSpPr>
        <p:spPr>
          <a:xfrm>
            <a:off x="477788" y="1448012"/>
            <a:ext cx="5007024" cy="528156"/>
          </a:xfrm>
          <a:prstGeom prst="flowChartAlternate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a:latin typeface="Arial" panose="020B0604020202020204" pitchFamily="34" charset="0"/>
                <a:cs typeface="Arial" panose="020B0604020202020204" pitchFamily="34" charset="0"/>
              </a:rPr>
              <a:t>Có 5 kết quả đạt được</a:t>
            </a:r>
          </a:p>
        </p:txBody>
      </p:sp>
    </p:spTree>
    <p:extLst>
      <p:ext uri="{BB962C8B-B14F-4D97-AF65-F5344CB8AC3E}">
        <p14:creationId xmlns:p14="http://schemas.microsoft.com/office/powerpoint/2010/main" val="110602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Vertical)">
                                      <p:cBhvr>
                                        <p:cTn id="10" dur="500"/>
                                        <p:tgtEl>
                                          <p:spTgt spid="3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Graphic spid="4" grpId="0">
        <p:bldAsOne/>
      </p:bldGraphic>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2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4" name="Flowchart: Alternate Process 3"/>
          <p:cNvSpPr/>
          <p:nvPr/>
        </p:nvSpPr>
        <p:spPr>
          <a:xfrm>
            <a:off x="981844" y="619838"/>
            <a:ext cx="10369152" cy="604952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a:latin typeface="Tahoma" panose="020B0604030504040204" pitchFamily="34" charset="0"/>
              <a:ea typeface="Tahoma" panose="020B0604030504040204" pitchFamily="34" charset="0"/>
              <a:cs typeface="Tahoma" panose="020B0604030504040204" pitchFamily="34" charset="0"/>
            </a:endParaRPr>
          </a:p>
          <a:p>
            <a:pPr algn="ctr"/>
            <a:r>
              <a:rPr lang="en-US" sz="2000" b="1">
                <a:solidFill>
                  <a:srgbClr val="FF0000"/>
                </a:solidFill>
                <a:latin typeface="Tahoma" panose="020B0604030504040204" pitchFamily="34" charset="0"/>
                <a:ea typeface="Tahoma" panose="020B0604030504040204" pitchFamily="34" charset="0"/>
                <a:cs typeface="Tahoma" panose="020B0604030504040204" pitchFamily="34" charset="0"/>
              </a:rPr>
              <a:t>Xin chân thành cảm ơn tác giả các nguồn tài liệu:</a:t>
            </a:r>
            <a:endParaRPr lang="en-US" sz="2000" b="1">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2000" b="1">
                <a:latin typeface="Tahoma" panose="020B0604030504040204" pitchFamily="34" charset="0"/>
                <a:ea typeface="Tahoma" panose="020B0604030504040204" pitchFamily="34" charset="0"/>
                <a:cs typeface="Tahoma" panose="020B0604030504040204" pitchFamily="34" charset="0"/>
              </a:rPr>
              <a:t>Bộ tài liệu học phần Phân tích yêu cầu phần mềm – thầy Trần Văn Hoàng.</a:t>
            </a:r>
          </a:p>
          <a:p>
            <a:pPr marL="342900" indent="-342900">
              <a:buFontTx/>
              <a:buChar char="-"/>
            </a:pPr>
            <a:endParaRPr lang="en-US" sz="2000" b="1">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2000" b="1">
                <a:latin typeface="Tahoma" panose="020B0604030504040204" pitchFamily="34" charset="0"/>
                <a:ea typeface="Tahoma" panose="020B0604030504040204" pitchFamily="34" charset="0"/>
                <a:cs typeface="Tahoma" panose="020B0604030504040204" pitchFamily="34" charset="0"/>
              </a:rPr>
              <a:t>Tài liệu hướng dẫn nghiên cứu khoa học – Nguyễn Văn Tấn - Phòng Quản lý Khoa học – ĐHCT.</a:t>
            </a:r>
          </a:p>
          <a:p>
            <a:pPr marL="342900" indent="-342900">
              <a:buFontTx/>
              <a:buChar char="-"/>
            </a:pPr>
            <a:endParaRPr lang="en-US" sz="2000" b="1">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2000" b="1">
                <a:latin typeface="Tahoma" panose="020B0604030504040204" pitchFamily="34" charset="0"/>
                <a:ea typeface="Tahoma" panose="020B0604030504040204" pitchFamily="34" charset="0"/>
                <a:cs typeface="Tahoma" panose="020B0604030504040204" pitchFamily="34" charset="0"/>
              </a:rPr>
              <a:t>Mẫu thuyết trình NCKH – Đại học nông lâm.</a:t>
            </a:r>
          </a:p>
          <a:p>
            <a:pPr marL="342900" indent="-342900">
              <a:buFontTx/>
              <a:buChar char="-"/>
            </a:pPr>
            <a:endParaRPr lang="en-US" sz="2000" b="1">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2000" b="1">
                <a:latin typeface="Tahoma" panose="020B0604030504040204" pitchFamily="34" charset="0"/>
                <a:ea typeface="Tahoma" panose="020B0604030504040204" pitchFamily="34" charset="0"/>
                <a:cs typeface="Tahoma" panose="020B0604030504040204" pitchFamily="34" charset="0"/>
              </a:rPr>
              <a:t>Giáo trình UML -  ĐHCT.</a:t>
            </a:r>
          </a:p>
          <a:p>
            <a:endParaRPr lang="en-US" sz="2000" b="1">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2000" b="1">
                <a:latin typeface="Tahoma" panose="020B0604030504040204" pitchFamily="34" charset="0"/>
                <a:ea typeface="Tahoma" panose="020B0604030504040204" pitchFamily="34" charset="0"/>
                <a:cs typeface="Tahoma" panose="020B0604030504040204" pitchFamily="34" charset="0"/>
              </a:rPr>
              <a:t>Wikipedia.com</a:t>
            </a:r>
          </a:p>
          <a:p>
            <a:pPr marL="342900" indent="-342900">
              <a:buFontTx/>
              <a:buChar char="-"/>
            </a:pPr>
            <a:endParaRPr lang="en-US" sz="2000" b="1">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endParaRPr lang="en-US" sz="20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446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2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 name="Rectangle: Rounded Corners 1"/>
          <p:cNvSpPr/>
          <p:nvPr/>
        </p:nvSpPr>
        <p:spPr>
          <a:xfrm>
            <a:off x="2284412" y="2667000"/>
            <a:ext cx="8153400" cy="20574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6000" b="1"/>
              <a:t>DEMO</a:t>
            </a:r>
          </a:p>
        </p:txBody>
      </p:sp>
    </p:spTree>
    <p:extLst>
      <p:ext uri="{BB962C8B-B14F-4D97-AF65-F5344CB8AC3E}">
        <p14:creationId xmlns:p14="http://schemas.microsoft.com/office/powerpoint/2010/main" val="18526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2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9" name="Cloud Callout 8"/>
          <p:cNvSpPr/>
          <p:nvPr/>
        </p:nvSpPr>
        <p:spPr>
          <a:xfrm>
            <a:off x="3502124" y="1028212"/>
            <a:ext cx="7704856" cy="2088232"/>
          </a:xfrm>
          <a:prstGeom prst="cloudCallout">
            <a:avLst>
              <a:gd name="adj1" fmla="val -24021"/>
              <a:gd name="adj2" fmla="val 7949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b="1">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Tahoma" panose="020B0604030504040204" pitchFamily="34" charset="0"/>
                <a:ea typeface="Tahoma" panose="020B0604030504040204" pitchFamily="34" charset="0"/>
                <a:cs typeface="Tahoma" panose="020B0604030504040204" pitchFamily="34" charset="0"/>
              </a:rPr>
              <a:t>Cảm ơn các bạn đã theo dõi</a:t>
            </a:r>
          </a:p>
        </p:txBody>
      </p:sp>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8148" y="3524817"/>
            <a:ext cx="2707112" cy="25273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090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 y="0"/>
            <a:ext cx="12188825" cy="548680"/>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3" name="TextBox 2"/>
          <p:cNvSpPr txBox="1"/>
          <p:nvPr/>
        </p:nvSpPr>
        <p:spPr>
          <a:xfrm>
            <a:off x="2432203" y="774110"/>
            <a:ext cx="8424936" cy="480131"/>
          </a:xfrm>
          <a:prstGeom prst="rect">
            <a:avLst/>
          </a:prstGeom>
          <a:noFill/>
        </p:spPr>
        <p:txBody>
          <a:bodyPr wrap="square" rtlCol="0">
            <a:spAutoFit/>
          </a:bodyPr>
          <a:lstStyle/>
          <a:p>
            <a:pPr algn="ctr">
              <a:lnSpc>
                <a:spcPct val="90000"/>
              </a:lnSpc>
            </a:pPr>
            <a:r>
              <a:rPr lang="en-US" sz="2800" b="1">
                <a:ln w="6600">
                  <a:solidFill>
                    <a:schemeClr val="accent2"/>
                  </a:solidFill>
                  <a:prstDash val="solid"/>
                </a:ln>
                <a:solidFill>
                  <a:srgbClr val="FFFFFF"/>
                </a:solidFill>
                <a:effectLst>
                  <a:outerShdw dist="38100" dir="2700000" algn="tl" rotWithShape="0">
                    <a:schemeClr val="accent2"/>
                  </a:outerShdw>
                </a:effectLst>
                <a:latin typeface="Tahoma" panose="020B0604030504040204" pitchFamily="34" charset="0"/>
                <a:ea typeface="Tahoma" panose="020B0604030504040204" pitchFamily="34" charset="0"/>
                <a:cs typeface="Tahoma" panose="020B0604030504040204" pitchFamily="34" charset="0"/>
              </a:rPr>
              <a:t>HỆ THỐNG QUẢN LÝ THIẾT BỊ NHÚNG</a:t>
            </a:r>
          </a:p>
        </p:txBody>
      </p:sp>
      <p:sp>
        <p:nvSpPr>
          <p:cNvPr id="32" name="Subtitle 2"/>
          <p:cNvSpPr txBox="1">
            <a:spLocks/>
          </p:cNvSpPr>
          <p:nvPr/>
        </p:nvSpPr>
        <p:spPr>
          <a:xfrm>
            <a:off x="726976" y="788340"/>
            <a:ext cx="1897754" cy="386773"/>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pPr algn="ctr"/>
            <a:r>
              <a:rPr lang="en-US" sz="2400" b="1">
                <a:solidFill>
                  <a:srgbClr val="FFFF00"/>
                </a:solidFill>
                <a:latin typeface="Tahoma" panose="020B0604030504040204" pitchFamily="34" charset="0"/>
                <a:ea typeface="Tahoma" panose="020B0604030504040204" pitchFamily="34" charset="0"/>
                <a:cs typeface="Tahoma" panose="020B0604030504040204" pitchFamily="34" charset="0"/>
              </a:rPr>
              <a:t>Chủ đề</a:t>
            </a:r>
          </a:p>
        </p:txBody>
      </p:sp>
      <p:sp>
        <p:nvSpPr>
          <p:cNvPr id="9" name="AutoShape 6"/>
          <p:cNvSpPr>
            <a:spLocks noChangeArrowheads="1"/>
          </p:cNvSpPr>
          <p:nvPr/>
        </p:nvSpPr>
        <p:spPr bwMode="gray">
          <a:xfrm>
            <a:off x="3179811" y="4537720"/>
            <a:ext cx="5249935" cy="508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eaLnBrk="0" fontAlgn="base" hangingPunct="0">
              <a:lnSpc>
                <a:spcPct val="90000"/>
              </a:lnSpc>
              <a:spcBef>
                <a:spcPct val="0"/>
              </a:spcBef>
              <a:spcAft>
                <a:spcPct val="0"/>
              </a:spcAft>
            </a:pPr>
            <a:r>
              <a:rPr lang="en-US"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4: H</a:t>
            </a:r>
            <a:r>
              <a:rPr lang="vi-VN"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Ư</a:t>
            </a:r>
            <a:r>
              <a:rPr lang="en-US"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ỚNG GIẢI QUYẾT</a:t>
            </a:r>
          </a:p>
        </p:txBody>
      </p:sp>
      <p:sp>
        <p:nvSpPr>
          <p:cNvPr id="10" name="AutoShape 7"/>
          <p:cNvSpPr>
            <a:spLocks noChangeArrowheads="1"/>
          </p:cNvSpPr>
          <p:nvPr/>
        </p:nvSpPr>
        <p:spPr bwMode="gray">
          <a:xfrm>
            <a:off x="3103612" y="3928120"/>
            <a:ext cx="5326135" cy="4572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eaLnBrk="0" fontAlgn="base" hangingPunct="0">
              <a:lnSpc>
                <a:spcPct val="90000"/>
              </a:lnSpc>
              <a:spcBef>
                <a:spcPct val="0"/>
              </a:spcBef>
              <a:spcAft>
                <a:spcPct val="0"/>
              </a:spcAft>
            </a:pPr>
            <a:endParaRPr lang="en-US" b="1">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latin typeface="Tahoma" panose="020B0604030504040204" pitchFamily="34" charset="0"/>
              <a:ea typeface="Tahoma" panose="020B0604030504040204" pitchFamily="34" charset="0"/>
              <a:cs typeface="Tahoma" panose="020B0604030504040204" pitchFamily="34" charset="0"/>
            </a:endParaRPr>
          </a:p>
          <a:p>
            <a:pPr eaLnBrk="0" fontAlgn="base" hangingPunct="0">
              <a:lnSpc>
                <a:spcPct val="90000"/>
              </a:lnSpc>
              <a:spcBef>
                <a:spcPct val="0"/>
              </a:spcBef>
              <a:spcAft>
                <a:spcPct val="0"/>
              </a:spcAft>
            </a:pPr>
            <a:r>
              <a:rPr lang="en-US"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3:PH</a:t>
            </a:r>
            <a:r>
              <a:rPr lang="vi-VN"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Ư</a:t>
            </a:r>
            <a:r>
              <a:rPr lang="en-US"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ƠNG PHÁP THỰC HIỆN</a:t>
            </a:r>
          </a:p>
          <a:p>
            <a:pPr eaLnBrk="0" fontAlgn="base" hangingPunct="0">
              <a:lnSpc>
                <a:spcPct val="90000"/>
              </a:lnSpc>
              <a:spcBef>
                <a:spcPct val="0"/>
              </a:spcBef>
              <a:spcAft>
                <a:spcPct val="0"/>
              </a:spcAft>
            </a:pPr>
            <a:endParaRPr lang="en-US" b="1">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1" name="AutoShape 8"/>
          <p:cNvSpPr>
            <a:spLocks noChangeArrowheads="1"/>
          </p:cNvSpPr>
          <p:nvPr/>
        </p:nvSpPr>
        <p:spPr bwMode="gray">
          <a:xfrm>
            <a:off x="2951212" y="3318520"/>
            <a:ext cx="4902472" cy="508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eaLnBrk="0" fontAlgn="base" hangingPunct="0">
              <a:lnSpc>
                <a:spcPct val="90000"/>
              </a:lnSpc>
              <a:spcBef>
                <a:spcPct val="0"/>
              </a:spcBef>
              <a:spcAft>
                <a:spcPct val="0"/>
              </a:spcAft>
            </a:pPr>
            <a:r>
              <a:rPr lang="en-US"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2: MỤC TIÊU NGHIÊN CỨU</a:t>
            </a:r>
          </a:p>
        </p:txBody>
      </p:sp>
      <p:sp>
        <p:nvSpPr>
          <p:cNvPr id="12" name="AutoShape 9"/>
          <p:cNvSpPr>
            <a:spLocks noChangeArrowheads="1"/>
          </p:cNvSpPr>
          <p:nvPr/>
        </p:nvSpPr>
        <p:spPr bwMode="gray">
          <a:xfrm>
            <a:off x="2494012" y="2708920"/>
            <a:ext cx="4802188" cy="508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lnSpc>
                <a:spcPct val="90000"/>
              </a:lnSpc>
            </a:pPr>
            <a:r>
              <a:rPr lang="en-US" sz="1800" b="1">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800"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1: TÍNH CẤP THIẾT (ĐẶT VẤN ĐỀ)</a:t>
            </a:r>
          </a:p>
        </p:txBody>
      </p:sp>
      <p:grpSp>
        <p:nvGrpSpPr>
          <p:cNvPr id="13" name="Group 12"/>
          <p:cNvGrpSpPr>
            <a:grpSpLocks/>
          </p:cNvGrpSpPr>
          <p:nvPr/>
        </p:nvGrpSpPr>
        <p:grpSpPr bwMode="auto">
          <a:xfrm>
            <a:off x="2113012" y="2785120"/>
            <a:ext cx="381000" cy="381000"/>
            <a:chOff x="2078" y="1680"/>
            <a:chExt cx="1615" cy="1615"/>
          </a:xfrm>
        </p:grpSpPr>
        <p:sp>
          <p:nvSpPr>
            <p:cNvPr id="53" name="Oval 5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54" name="Oval 5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55" name="Oval 5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56" name="Oval 5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57" name="Oval 5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58" name="Oval 5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grpSp>
      <p:grpSp>
        <p:nvGrpSpPr>
          <p:cNvPr id="14" name="Group 13"/>
          <p:cNvGrpSpPr>
            <a:grpSpLocks/>
          </p:cNvGrpSpPr>
          <p:nvPr/>
        </p:nvGrpSpPr>
        <p:grpSpPr bwMode="auto">
          <a:xfrm>
            <a:off x="2570212" y="3394720"/>
            <a:ext cx="381000" cy="381000"/>
            <a:chOff x="2078" y="1680"/>
            <a:chExt cx="1615" cy="1615"/>
          </a:xfrm>
        </p:grpSpPr>
        <p:sp>
          <p:nvSpPr>
            <p:cNvPr id="47"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48" name="Oval 4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49" name="Oval 4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50" name="Oval 4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51" name="Oval 5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52" name="Oval 5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grpSp>
      <p:grpSp>
        <p:nvGrpSpPr>
          <p:cNvPr id="15" name="Group 14"/>
          <p:cNvGrpSpPr>
            <a:grpSpLocks/>
          </p:cNvGrpSpPr>
          <p:nvPr/>
        </p:nvGrpSpPr>
        <p:grpSpPr bwMode="auto">
          <a:xfrm>
            <a:off x="2722612" y="4004320"/>
            <a:ext cx="381000" cy="381000"/>
            <a:chOff x="2078" y="1680"/>
            <a:chExt cx="1615" cy="1615"/>
          </a:xfrm>
        </p:grpSpPr>
        <p:sp>
          <p:nvSpPr>
            <p:cNvPr id="41"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42"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43" name="Oval 42"/>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44" name="Oval 43"/>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45" name="Oval 44"/>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46" name="Oval 45"/>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grpSp>
      <p:grpSp>
        <p:nvGrpSpPr>
          <p:cNvPr id="16" name="Group 15"/>
          <p:cNvGrpSpPr>
            <a:grpSpLocks/>
          </p:cNvGrpSpPr>
          <p:nvPr/>
        </p:nvGrpSpPr>
        <p:grpSpPr bwMode="auto">
          <a:xfrm>
            <a:off x="2798812" y="4613920"/>
            <a:ext cx="381000" cy="381000"/>
            <a:chOff x="2078" y="1680"/>
            <a:chExt cx="1615" cy="1615"/>
          </a:xfrm>
        </p:grpSpPr>
        <p:sp>
          <p:nvSpPr>
            <p:cNvPr id="35" name="Oval 3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36" name="Oval 3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37" name="Oval 3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38" name="Oval 37"/>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39" name="Oval 3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40" name="Oval 39"/>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grpSp>
      <p:grpSp>
        <p:nvGrpSpPr>
          <p:cNvPr id="18" name="Group 17"/>
          <p:cNvGrpSpPr>
            <a:grpSpLocks/>
          </p:cNvGrpSpPr>
          <p:nvPr/>
        </p:nvGrpSpPr>
        <p:grpSpPr bwMode="auto">
          <a:xfrm>
            <a:off x="2722612" y="5223520"/>
            <a:ext cx="435260" cy="381000"/>
            <a:chOff x="2078" y="1680"/>
            <a:chExt cx="1615" cy="1615"/>
          </a:xfrm>
        </p:grpSpPr>
        <p:sp>
          <p:nvSpPr>
            <p:cNvPr id="21" name="Oval 2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22" name="Oval 2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23" name="Oval 22"/>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24" name="Oval 2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sp>
          <p:nvSpPr>
            <p:cNvPr id="26" name="Oval 25"/>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pPr>
                <a:defRPr/>
              </a:pPr>
              <a:endParaRPr lang="en-US" sz="1800">
                <a:effectLst/>
                <a:latin typeface="Times New Roman" pitchFamily="18" charset="0"/>
              </a:endParaRPr>
            </a:p>
          </p:txBody>
        </p:sp>
        <p:sp>
          <p:nvSpPr>
            <p:cNvPr id="27" name="Oval 26"/>
            <p:cNvSpPr>
              <a:spLocks noChangeArrowheads="1"/>
            </p:cNvSpPr>
            <p:nvPr/>
          </p:nvSpPr>
          <p:spPr bwMode="gray">
            <a:xfrm>
              <a:off x="2337" y="1939"/>
              <a:ext cx="1096" cy="1098"/>
            </a:xfrm>
            <a:prstGeom prst="ellipse">
              <a:avLst/>
            </a:prstGeom>
            <a:solidFill>
              <a:srgbClr val="0000B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defPPr>
                <a:defRPr lang="en-US"/>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a:lstStyle>
            <a:p>
              <a:endParaRPr lang="en-US" sz="1800">
                <a:effectLst/>
                <a:latin typeface="Times New Roman" panose="02020603050405020304" pitchFamily="18" charset="0"/>
              </a:endParaRPr>
            </a:p>
          </p:txBody>
        </p:sp>
      </p:grpSp>
      <p:sp>
        <p:nvSpPr>
          <p:cNvPr id="19" name="AutoShape 5"/>
          <p:cNvSpPr>
            <a:spLocks noChangeArrowheads="1"/>
          </p:cNvSpPr>
          <p:nvPr/>
        </p:nvSpPr>
        <p:spPr bwMode="gray">
          <a:xfrm>
            <a:off x="3161161" y="5223520"/>
            <a:ext cx="4692523" cy="508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eaLnBrk="0" fontAlgn="base" hangingPunct="0">
              <a:lnSpc>
                <a:spcPct val="90000"/>
              </a:lnSpc>
              <a:spcBef>
                <a:spcPct val="0"/>
              </a:spcBef>
              <a:spcAft>
                <a:spcPct val="0"/>
              </a:spcAft>
            </a:pPr>
            <a:r>
              <a:rPr lang="en-US" b="1">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5: DEMO</a:t>
            </a:r>
          </a:p>
        </p:txBody>
      </p:sp>
      <p:sp>
        <p:nvSpPr>
          <p:cNvPr id="61" name="Flowchart: Delay 60"/>
          <p:cNvSpPr/>
          <p:nvPr/>
        </p:nvSpPr>
        <p:spPr>
          <a:xfrm>
            <a:off x="0" y="2784618"/>
            <a:ext cx="2757942" cy="3611712"/>
          </a:xfrm>
          <a:prstGeom prst="flowChartDelay">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a:p>
        </p:txBody>
      </p:sp>
      <p:sp>
        <p:nvSpPr>
          <p:cNvPr id="62" name="Oval 61"/>
          <p:cNvSpPr/>
          <p:nvPr/>
        </p:nvSpPr>
        <p:spPr>
          <a:xfrm>
            <a:off x="1120828" y="4036704"/>
            <a:ext cx="1560914" cy="9144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a:solidFill>
                  <a:srgbClr val="FFFF00"/>
                </a:solidFill>
                <a:latin typeface="Tahoma" panose="020B0604030504040204" pitchFamily="34" charset="0"/>
                <a:ea typeface="Tahoma" panose="020B0604030504040204" pitchFamily="34" charset="0"/>
                <a:cs typeface="Tahoma" panose="020B0604030504040204" pitchFamily="34" charset="0"/>
              </a:rPr>
              <a:t>NỘI DUNG</a:t>
            </a:r>
          </a:p>
        </p:txBody>
      </p:sp>
    </p:spTree>
    <p:extLst>
      <p:ext uri="{BB962C8B-B14F-4D97-AF65-F5344CB8AC3E}">
        <p14:creationId xmlns:p14="http://schemas.microsoft.com/office/powerpoint/2010/main" val="412741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par>
                                <p:cTn id="17" presetID="16" presetClass="entr" presetSubtype="2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par>
                                <p:cTn id="23" presetID="16" presetClass="entr" presetSubtype="2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barn(inVertical)">
                                      <p:cBhvr>
                                        <p:cTn id="43" dur="500"/>
                                        <p:tgtEl>
                                          <p:spTgt spid="6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arn(inVertical)">
                                      <p:cBhvr>
                                        <p:cTn id="46" dur="500"/>
                                        <p:tgtEl>
                                          <p:spTgt spid="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barn(inVertical)">
                                      <p:cBhvr>
                                        <p:cTn id="4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32" grpId="0" animBg="1"/>
      <p:bldP spid="9" grpId="0" animBg="1"/>
      <p:bldP spid="10" grpId="0" animBg="1"/>
      <p:bldP spid="11" grpId="0" animBg="1"/>
      <p:bldP spid="12" grpId="0" animBg="1"/>
      <p:bldP spid="19" grpId="0" animBg="1"/>
      <p:bldP spid="61"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5" name="Flowchart: Alternate Process 4"/>
          <p:cNvSpPr/>
          <p:nvPr/>
        </p:nvSpPr>
        <p:spPr>
          <a:xfrm>
            <a:off x="1934456" y="1340768"/>
            <a:ext cx="8221016" cy="108012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r>
              <a:rPr lang="en-US" sz="3600" b="1">
                <a:solidFill>
                  <a:schemeClr val="bg1"/>
                </a:solidFill>
                <a:latin typeface="Tahoma" panose="020B0604030504040204" pitchFamily="34" charset="0"/>
                <a:ea typeface="Tahoma" panose="020B0604030504040204" pitchFamily="34" charset="0"/>
                <a:cs typeface="Tahoma" panose="020B0604030504040204" pitchFamily="34" charset="0"/>
              </a:rPr>
              <a:t>1. ĐẶT VẤN ĐỀ</a:t>
            </a:r>
          </a:p>
        </p:txBody>
      </p:sp>
      <p:sp>
        <p:nvSpPr>
          <p:cNvPr id="6" name="Rounded Rectangle 5"/>
          <p:cNvSpPr/>
          <p:nvPr/>
        </p:nvSpPr>
        <p:spPr>
          <a:xfrm>
            <a:off x="2680934" y="2971800"/>
            <a:ext cx="6826956" cy="10607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Quy trình quản lý thiết bị nhúng</a:t>
            </a:r>
          </a:p>
        </p:txBody>
      </p:sp>
      <p:sp>
        <p:nvSpPr>
          <p:cNvPr id="10" name="Rounded Rectangle 9"/>
          <p:cNvSpPr/>
          <p:nvPr/>
        </p:nvSpPr>
        <p:spPr>
          <a:xfrm>
            <a:off x="2680934" y="4583465"/>
            <a:ext cx="6826956" cy="106075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Hạn chế phát sinh khi thực hiện</a:t>
            </a:r>
          </a:p>
        </p:txBody>
      </p:sp>
    </p:spTree>
    <p:extLst>
      <p:ext uri="{BB962C8B-B14F-4D97-AF65-F5344CB8AC3E}">
        <p14:creationId xmlns:p14="http://schemas.microsoft.com/office/powerpoint/2010/main" val="93254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6"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101445" y="619839"/>
            <a:ext cx="5985934" cy="46166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err="1">
                <a:latin typeface="Arial" panose="020B0604020202020204" pitchFamily="34" charset="0"/>
                <a:cs typeface="Arial" panose="020B0604020202020204" pitchFamily="34" charset="0"/>
              </a:rPr>
              <a:t>Quy</a:t>
            </a:r>
            <a:r>
              <a:rPr lang="en-US" sz="2400" b="1">
                <a:latin typeface="Arial" panose="020B0604020202020204" pitchFamily="34" charset="0"/>
                <a:cs typeface="Arial" panose="020B0604020202020204" pitchFamily="34" charset="0"/>
              </a:rPr>
              <a:t> trình quản lý thiết bị nhúng hiện tại</a:t>
            </a:r>
          </a:p>
        </p:txBody>
      </p:sp>
      <p:sp>
        <p:nvSpPr>
          <p:cNvPr id="15"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 name="Rounded Rectangle 1"/>
          <p:cNvSpPr/>
          <p:nvPr/>
        </p:nvSpPr>
        <p:spPr>
          <a:xfrm>
            <a:off x="765820" y="1081504"/>
            <a:ext cx="10801200" cy="56598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lnSpc>
                <a:spcPct val="90000"/>
              </a:lnSpc>
            </a:pPr>
            <a:endParaRPr lang="en-US" sz="24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algn="ctr">
              <a:lnSpc>
                <a:spcPct val="90000"/>
              </a:lnSpc>
            </a:pPr>
            <a:r>
              <a:rPr lang="en-US" sz="2400" b="1">
                <a:solidFill>
                  <a:srgbClr val="FFC000"/>
                </a:solidFill>
                <a:latin typeface="Tahoma" panose="020B0604030504040204" pitchFamily="34" charset="0"/>
                <a:ea typeface="Tahoma" panose="020B0604030504040204" pitchFamily="34" charset="0"/>
                <a:cs typeface="Tahoma" panose="020B0604030504040204" pitchFamily="34" charset="0"/>
              </a:rPr>
              <a:t>Cách thực hiện một quản lý thiết bị nhúng có thể thực hiện theo quy trình sau:</a:t>
            </a:r>
          </a:p>
          <a:p>
            <a:pPr>
              <a:lnSpc>
                <a:spcPct val="90000"/>
              </a:lnSpc>
            </a:pPr>
            <a:endParaRPr lang="en-US" sz="24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Người mượn trực tiếp đến phòng quản lý thiết bị nhúng và đăng ký mượn trực tiếp với người quản lý.</a:t>
            </a:r>
          </a:p>
          <a:p>
            <a:pPr marL="504000" indent="-342900">
              <a:lnSpc>
                <a:spcPct val="90000"/>
              </a:lnSpc>
              <a:buFont typeface="Wingdings" panose="05000000000000000000" pitchFamily="2" charset="2"/>
              <a:buChar char="Ø"/>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Người quản lý yêu cầu thông tin từ phía người mượn và lập phiếu mượn.</a:t>
            </a:r>
          </a:p>
          <a:p>
            <a:pPr marL="161100">
              <a:lnSpc>
                <a:spcPct val="90000"/>
              </a:lnSpc>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Người quản lý lưu lại thông tin trên sổ mượn hoặc có thể tạo một file excel để lưu.</a:t>
            </a:r>
          </a:p>
          <a:p>
            <a:pPr marL="504000" indent="-342900">
              <a:lnSpc>
                <a:spcPct val="90000"/>
              </a:lnSpc>
              <a:buFont typeface="Wingdings" panose="05000000000000000000" pitchFamily="2" charset="2"/>
              <a:buChar char="Ø"/>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Sau quá trình mượn, người mượn đến phòng quản lý thiết bị để trả thiết bị.</a:t>
            </a:r>
          </a:p>
          <a:p>
            <a:pPr marL="161100">
              <a:lnSpc>
                <a:spcPct val="90000"/>
              </a:lnSpc>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Người quản  lý kiểm tra thiết bị và nhận lại thiết bị.</a:t>
            </a:r>
          </a:p>
          <a:p>
            <a:pPr marL="504000" indent="-342900">
              <a:lnSpc>
                <a:spcPct val="90000"/>
              </a:lnSpc>
              <a:buFont typeface="Wingdings" panose="05000000000000000000" pitchFamily="2" charset="2"/>
              <a:buChar char="Ø"/>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Người quản lý điều chỉnh lại thông tin trong sổ hoặc file excel.</a:t>
            </a:r>
          </a:p>
          <a:p>
            <a:pPr>
              <a:lnSpc>
                <a:spcPct val="90000"/>
              </a:lnSpc>
            </a:pPr>
            <a:endParaRPr lang="en-US" sz="24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gn="ctr">
              <a:lnSpc>
                <a:spcPct val="90000"/>
              </a:lnSpc>
            </a:pPr>
            <a:r>
              <a:rPr lang="en-US" sz="2400" b="1">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=&gt;  Thực hiện thủ công qua nhiều bước gây nhiều khó khăn</a:t>
            </a:r>
          </a:p>
        </p:txBody>
      </p:sp>
    </p:spTree>
    <p:extLst>
      <p:ext uri="{BB962C8B-B14F-4D97-AF65-F5344CB8AC3E}">
        <p14:creationId xmlns:p14="http://schemas.microsoft.com/office/powerpoint/2010/main" val="8122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84753" y="619839"/>
            <a:ext cx="5019324" cy="46166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a:latin typeface="Arial" panose="020B0604020202020204" pitchFamily="34" charset="0"/>
                <a:cs typeface="Arial" panose="020B0604020202020204" pitchFamily="34" charset="0"/>
              </a:rPr>
              <a:t>Một số mặt hạn chế sẽ phát sinh</a:t>
            </a:r>
          </a:p>
        </p:txBody>
      </p:sp>
      <p:sp>
        <p:nvSpPr>
          <p:cNvPr id="15"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2" name="Rounded Rectangle 1"/>
          <p:cNvSpPr/>
          <p:nvPr/>
        </p:nvSpPr>
        <p:spPr>
          <a:xfrm>
            <a:off x="661106" y="1081505"/>
            <a:ext cx="10801200" cy="21188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r>
              <a:rPr lang="en-US" b="1">
                <a:solidFill>
                  <a:srgbClr val="FFC000"/>
                </a:solidFill>
                <a:latin typeface="Tahoma" panose="020B0604030504040204" pitchFamily="34" charset="0"/>
                <a:ea typeface="Tahoma" panose="020B0604030504040204" pitchFamily="34" charset="0"/>
                <a:cs typeface="Tahoma" panose="020B0604030504040204" pitchFamily="34" charset="0"/>
              </a:rPr>
              <a:t>Tính tiện lợi: </a:t>
            </a:r>
          </a:p>
          <a:p>
            <a:pPr>
              <a:lnSpc>
                <a:spcPct val="90000"/>
              </a:lnSpc>
            </a:pPr>
            <a:endParaRPr lang="en-US" b="1">
              <a:solidFill>
                <a:srgbClr val="FFC000"/>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Sẽ phiền phức nếu người mượn đến nơi mà không gặp người quản lý, hoặc không được mượn thiết bị.</a:t>
            </a:r>
          </a:p>
          <a:p>
            <a:pPr marL="342900" indent="-342900">
              <a:lnSpc>
                <a:spcPct val="90000"/>
              </a:lnSpc>
              <a:buFont typeface="Wingdings" panose="05000000000000000000" pitchFamily="2" charset="2"/>
              <a:buChar char="Ø"/>
            </a:pPr>
            <a:endPar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Cùng một người, nhưng nếu mượn thiết bị nhiều lần thì phải ghi lại phiếu mượn nhiều lần.</a:t>
            </a:r>
          </a:p>
          <a:p>
            <a:pPr algn="ctr">
              <a:lnSpc>
                <a:spcPct val="90000"/>
              </a:lnSpc>
            </a:pPr>
            <a:r>
              <a:rPr lang="en-US" b="1">
                <a:ln w="0"/>
                <a:solidFill>
                  <a:srgbClr val="00B0F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=&gt; Gây tốn thời gian trong quá trình quản lý</a:t>
            </a:r>
            <a:endParaRPr lang="en-US" sz="2000" b="1">
              <a:ln w="0"/>
              <a:solidFill>
                <a:srgbClr val="00B0F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Rounded Rectangle 4"/>
          <p:cNvSpPr/>
          <p:nvPr/>
        </p:nvSpPr>
        <p:spPr>
          <a:xfrm>
            <a:off x="693812" y="3352800"/>
            <a:ext cx="10801200" cy="195892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r>
              <a:rPr lang="en-US" b="1">
                <a:solidFill>
                  <a:srgbClr val="FFC000"/>
                </a:solidFill>
                <a:latin typeface="Tahoma" panose="020B0604030504040204" pitchFamily="34" charset="0"/>
                <a:ea typeface="Tahoma" panose="020B0604030504040204" pitchFamily="34" charset="0"/>
                <a:cs typeface="Tahoma" panose="020B0604030504040204" pitchFamily="34" charset="0"/>
              </a:rPr>
              <a:t>Tính nhất quán – an toàn thông tin: </a:t>
            </a:r>
          </a:p>
          <a:p>
            <a:pPr>
              <a:lnSpc>
                <a:spcPct val="90000"/>
              </a:lnSpc>
            </a:pPr>
            <a:endParaRPr lang="en-US" b="1">
              <a:solidFill>
                <a:srgbClr val="FFC000"/>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Người quản lý có thể ghi sai thông tin của người mượn, dự án, ... Hoặc quên sửa lại thông tin sau khi kiểm tra thiết bị , nhận lại thiết bị.</a:t>
            </a:r>
          </a:p>
          <a:p>
            <a:pPr marL="342900" indent="-342900">
              <a:lnSpc>
                <a:spcPct val="90000"/>
              </a:lnSpc>
              <a:buFont typeface="Wingdings" panose="05000000000000000000" pitchFamily="2" charset="2"/>
              <a:buChar char="Ø"/>
            </a:pPr>
            <a:endPar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Tài liệu có thể bị mất trong quá trình quản lý.</a:t>
            </a:r>
          </a:p>
          <a:p>
            <a:pPr marL="342900" indent="-342900">
              <a:lnSpc>
                <a:spcPct val="90000"/>
              </a:lnSpc>
              <a:buFont typeface="Wingdings" panose="05000000000000000000" pitchFamily="2" charset="2"/>
              <a:buChar char="Ø"/>
            </a:pPr>
            <a:r>
              <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Gặp khó khăn trong quá trình quản lý thêm, sửa, xóa.</a:t>
            </a:r>
          </a:p>
        </p:txBody>
      </p:sp>
      <p:sp>
        <p:nvSpPr>
          <p:cNvPr id="6" name="Rounded Rectangle 5"/>
          <p:cNvSpPr/>
          <p:nvPr/>
        </p:nvSpPr>
        <p:spPr>
          <a:xfrm>
            <a:off x="693812" y="5441848"/>
            <a:ext cx="10801200" cy="10822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r>
              <a:rPr lang="en-US" b="1">
                <a:solidFill>
                  <a:srgbClr val="FFC000"/>
                </a:solidFill>
                <a:latin typeface="Tahoma" panose="020B0604030504040204" pitchFamily="34" charset="0"/>
                <a:ea typeface="Tahoma" panose="020B0604030504040204" pitchFamily="34" charset="0"/>
                <a:cs typeface="Tahoma" panose="020B0604030504040204" pitchFamily="34" charset="0"/>
              </a:rPr>
              <a:t>Chi phí: </a:t>
            </a:r>
          </a:p>
          <a:p>
            <a:pPr>
              <a:lnSpc>
                <a:spcPct val="90000"/>
              </a:lnSpc>
            </a:pPr>
            <a:endParaRPr lang="en-US" b="1">
              <a:solidFill>
                <a:srgbClr val="FFC000"/>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Gây tốn kém chi phí in ấn tài liệu cho hoạt động quản lý.</a:t>
            </a:r>
          </a:p>
          <a:p>
            <a:pPr marL="342900" indent="-342900">
              <a:lnSpc>
                <a:spcPct val="90000"/>
              </a:lnSpc>
              <a:buFont typeface="Wingdings" panose="05000000000000000000" pitchFamily="2" charset="2"/>
              <a:buChar char="Ø"/>
            </a:pPr>
            <a:endParaRPr lang="en-US"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86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5" name="Flowchart: Alternate Process 4"/>
          <p:cNvSpPr/>
          <p:nvPr/>
        </p:nvSpPr>
        <p:spPr>
          <a:xfrm>
            <a:off x="1845940" y="2564904"/>
            <a:ext cx="8221016" cy="108012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90000"/>
              </a:lnSpc>
            </a:pPr>
            <a:r>
              <a:rPr lang="en-US" sz="3600" b="1">
                <a:solidFill>
                  <a:schemeClr val="bg1"/>
                </a:solidFill>
                <a:latin typeface="Tahoma" panose="020B0604030504040204" pitchFamily="34" charset="0"/>
                <a:ea typeface="Tahoma" panose="020B0604030504040204" pitchFamily="34" charset="0"/>
                <a:cs typeface="Tahoma" panose="020B0604030504040204" pitchFamily="34" charset="0"/>
              </a:rPr>
              <a:t>2. MỤC TIÊU – PHẠM VI</a:t>
            </a:r>
          </a:p>
        </p:txBody>
      </p:sp>
    </p:spTree>
    <p:extLst>
      <p:ext uri="{BB962C8B-B14F-4D97-AF65-F5344CB8AC3E}">
        <p14:creationId xmlns:p14="http://schemas.microsoft.com/office/powerpoint/2010/main" val="184684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8" name="Flowchart: Alternate Process 7"/>
          <p:cNvSpPr/>
          <p:nvPr/>
        </p:nvSpPr>
        <p:spPr>
          <a:xfrm>
            <a:off x="5086300" y="764704"/>
            <a:ext cx="2448272" cy="79208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2.1 MỤC TIÊU</a:t>
            </a:r>
          </a:p>
        </p:txBody>
      </p:sp>
      <p:sp>
        <p:nvSpPr>
          <p:cNvPr id="10" name="Rounded Rectangle 9"/>
          <p:cNvSpPr/>
          <p:nvPr/>
        </p:nvSpPr>
        <p:spPr>
          <a:xfrm>
            <a:off x="836612" y="1720414"/>
            <a:ext cx="10801200" cy="425728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ct val="90000"/>
              </a:lnSpc>
            </a:pPr>
            <a:endParaRPr lang="en-US" sz="2400" b="1">
              <a:solidFill>
                <a:srgbClr val="FFC000"/>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Tạo một hệ thống kế thừa các chuẩn , quy trình quản lý thiết bị nhúng đã có.</a:t>
            </a:r>
          </a:p>
          <a:p>
            <a:pPr marL="342900" indent="-342900">
              <a:lnSpc>
                <a:spcPct val="90000"/>
              </a:lnSpc>
              <a:buFont typeface="Wingdings" panose="05000000000000000000" pitchFamily="2" charset="2"/>
              <a:buChar char="Ø"/>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Giúp tiết kiệm chi phí trong công tác quản lý, tiết kiệm thời gian, đơn giản hóa việc quản lý.</a:t>
            </a:r>
          </a:p>
          <a:p>
            <a:pPr marL="342900" indent="-342900">
              <a:lnSpc>
                <a:spcPct val="90000"/>
              </a:lnSpc>
              <a:buFont typeface="Wingdings" panose="05000000000000000000" pitchFamily="2" charset="2"/>
              <a:buChar char="Ø"/>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Tạo sự thuận tiện trong lưu trữ và truy vấn dữ liệu, hỗ trợ lưu trữ lâu dài, dễ dàng chỉnh sửa, thêm, bớt dữ liệu.</a:t>
            </a:r>
          </a:p>
          <a:p>
            <a:pPr marL="342900" indent="-342900">
              <a:lnSpc>
                <a:spcPct val="90000"/>
              </a:lnSpc>
              <a:buFont typeface="Wingdings" panose="05000000000000000000" pitchFamily="2" charset="2"/>
              <a:buChar char="Ø"/>
            </a:pPr>
            <a:endPar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90000"/>
              </a:lnSpc>
              <a:buFont typeface="Wingdings" panose="05000000000000000000" pitchFamily="2" charset="2"/>
              <a:buChar char="Ø"/>
            </a:pPr>
            <a:r>
              <a:rPr lang="en-US" sz="2000" b="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Tạo sự thống nhất dữ liệu tránh sai lệch, và hạn chế các lỗi của người quản lý có thể mắc phải.</a:t>
            </a:r>
          </a:p>
        </p:txBody>
      </p:sp>
    </p:spTree>
    <p:extLst>
      <p:ext uri="{BB962C8B-B14F-4D97-AF65-F5344CB8AC3E}">
        <p14:creationId xmlns:p14="http://schemas.microsoft.com/office/powerpoint/2010/main" val="260360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Vertical)">
                                      <p:cBhvr>
                                        <p:cTn id="10" dur="500"/>
                                        <p:tgtEl>
                                          <p:spTgt spid="3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2879"/>
            <a:ext cx="12188825" cy="62271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lgn="ctr"/>
            <a:r>
              <a:rPr lang="en-US" sz="3100" b="1" cap="none">
                <a:ln w="6600">
                  <a:solidFill>
                    <a:schemeClr val="bg1">
                      <a:lumMod val="65000"/>
                    </a:schemeClr>
                  </a:solidFill>
                  <a:prstDash val="solid"/>
                </a:ln>
                <a:solidFill>
                  <a:schemeClr val="bg1"/>
                </a:solidFill>
                <a:effectLst>
                  <a:outerShdw dist="38100" dir="2700000" algn="tl" rotWithShape="0">
                    <a:schemeClr val="accent2"/>
                  </a:outerShdw>
                </a:effectLst>
                <a:latin typeface="Times New Roman" panose="02020603050405020304" pitchFamily="18" charset="0"/>
                <a:ea typeface="Tahoma" panose="020B0604030504040204" pitchFamily="34" charset="0"/>
                <a:cs typeface="Times New Roman" panose="02020603050405020304" pitchFamily="18" charset="0"/>
              </a:rPr>
              <a:t>HỆ THỐNG QUẢN LÝ THIẾT BỊ NHÚNG</a:t>
            </a:r>
          </a:p>
        </p:txBody>
      </p:sp>
      <p:sp>
        <p:nvSpPr>
          <p:cNvPr id="12" name="Flowchart: Alternate Process 11"/>
          <p:cNvSpPr/>
          <p:nvPr/>
        </p:nvSpPr>
        <p:spPr>
          <a:xfrm>
            <a:off x="5086300" y="836712"/>
            <a:ext cx="2448272" cy="792088"/>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2.2 PHẠM VI</a:t>
            </a:r>
          </a:p>
        </p:txBody>
      </p:sp>
      <p:graphicFrame>
        <p:nvGraphicFramePr>
          <p:cNvPr id="4" name="Diagram 3"/>
          <p:cNvGraphicFramePr/>
          <p:nvPr>
            <p:extLst>
              <p:ext uri="{D42A27DB-BD31-4B8C-83A1-F6EECF244321}">
                <p14:modId xmlns:p14="http://schemas.microsoft.com/office/powerpoint/2010/main" val="1815469205"/>
              </p:ext>
            </p:extLst>
          </p:nvPr>
        </p:nvGraphicFramePr>
        <p:xfrm>
          <a:off x="1629916" y="1440744"/>
          <a:ext cx="9391534"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069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arn(inVertical)">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2" grpId="0" animBg="1"/>
      <p:bldGraphic spid="4" grpId="0">
        <p:bldAsOne/>
      </p:bldGraphic>
    </p:bldLst>
  </p:timing>
</p:sld>
</file>

<file path=ppt/theme/theme1.xml><?xml version="1.0" encoding="utf-8"?>
<a:theme xmlns:a="http://schemas.openxmlformats.org/drawingml/2006/main" name="Continental Asi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F8E20D4-3434-4DD1-9003-C2B9B485E9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Asian continent presentation (widescreen)</Template>
  <TotalTime>0</TotalTime>
  <Words>1861</Words>
  <Application>Microsoft Office PowerPoint</Application>
  <PresentationFormat>Custom</PresentationFormat>
  <Paragraphs>206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Tahoma</vt:lpstr>
      <vt:lpstr>Times New Roman</vt:lpstr>
      <vt:lpstr>Wingdings</vt:lpstr>
      <vt:lpstr>Continental Asia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2017-04-26T14:39:23Z</dcterms:created>
  <dcterms:modified xsi:type="dcterms:W3CDTF">2017-05-03T08:59:52Z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