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56F5-89FE-4CFD-A220-FE820C513B0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12F0-3776-4E80-8880-9BDF0C101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56F5-89FE-4CFD-A220-FE820C513B0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12F0-3776-4E80-8880-9BDF0C101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56F5-89FE-4CFD-A220-FE820C513B0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12F0-3776-4E80-8880-9BDF0C101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56F5-89FE-4CFD-A220-FE820C513B0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12F0-3776-4E80-8880-9BDF0C101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56F5-89FE-4CFD-A220-FE820C513B0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12F0-3776-4E80-8880-9BDF0C101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8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56F5-89FE-4CFD-A220-FE820C513B0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12F0-3776-4E80-8880-9BDF0C101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2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56F5-89FE-4CFD-A220-FE820C513B0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12F0-3776-4E80-8880-9BDF0C101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56F5-89FE-4CFD-A220-FE820C513B0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12F0-3776-4E80-8880-9BDF0C101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0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56F5-89FE-4CFD-A220-FE820C513B0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12F0-3776-4E80-8880-9BDF0C101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6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56F5-89FE-4CFD-A220-FE820C513B0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12F0-3776-4E80-8880-9BDF0C101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6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56F5-89FE-4CFD-A220-FE820C513B0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12F0-3776-4E80-8880-9BDF0C101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0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E56F5-89FE-4CFD-A220-FE820C513B0A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12F0-3776-4E80-8880-9BDF0C101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3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icon m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8" y="302518"/>
            <a:ext cx="1148940" cy="11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eft-Right Arrow 14"/>
          <p:cNvSpPr/>
          <p:nvPr/>
        </p:nvSpPr>
        <p:spPr>
          <a:xfrm>
            <a:off x="1336268" y="1007913"/>
            <a:ext cx="962795" cy="2749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-124253" y="1576145"/>
            <a:ext cx="190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User work with client device </a:t>
            </a:r>
            <a:endParaRPr lang="en-US" b="1"/>
          </a:p>
        </p:txBody>
      </p:sp>
      <p:sp>
        <p:nvSpPr>
          <p:cNvPr id="18" name="TextBox 17"/>
          <p:cNvSpPr txBox="1"/>
          <p:nvPr/>
        </p:nvSpPr>
        <p:spPr>
          <a:xfrm>
            <a:off x="4063190" y="2654982"/>
            <a:ext cx="190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Client Device</a:t>
            </a:r>
            <a:endParaRPr lang="en-US" sz="2000" b="1"/>
          </a:p>
        </p:txBody>
      </p:sp>
      <p:sp>
        <p:nvSpPr>
          <p:cNvPr id="20" name="Flowchart: Process 19"/>
          <p:cNvSpPr/>
          <p:nvPr/>
        </p:nvSpPr>
        <p:spPr>
          <a:xfrm>
            <a:off x="2401841" y="302518"/>
            <a:ext cx="5148491" cy="231836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7939629" y="3191378"/>
            <a:ext cx="3265714" cy="3666622"/>
            <a:chOff x="8532833" y="3171402"/>
            <a:chExt cx="3265714" cy="3666622"/>
          </a:xfrm>
        </p:grpSpPr>
        <p:grpSp>
          <p:nvGrpSpPr>
            <p:cNvPr id="14" name="Group 13"/>
            <p:cNvGrpSpPr/>
            <p:nvPr/>
          </p:nvGrpSpPr>
          <p:grpSpPr>
            <a:xfrm>
              <a:off x="8532833" y="3171402"/>
              <a:ext cx="3265714" cy="3303080"/>
              <a:chOff x="809897" y="1383446"/>
              <a:chExt cx="4023360" cy="2860767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09897" y="1383446"/>
                <a:ext cx="4023360" cy="2860767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084714" y="1580606"/>
                <a:ext cx="3533689" cy="35789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smtClean="0"/>
                  <a:t>Parsing request from client</a:t>
                </a:r>
                <a:endParaRPr lang="en-US" b="1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525679" y="2317707"/>
                <a:ext cx="2651759" cy="339017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smtClean="0"/>
                  <a:t>Query DataBasse</a:t>
                </a:r>
                <a:endParaRPr lang="en-US" b="1"/>
              </a:p>
            </p:txBody>
          </p:sp>
          <p:sp>
            <p:nvSpPr>
              <p:cNvPr id="11" name="Down Arrow 10"/>
              <p:cNvSpPr/>
              <p:nvPr/>
            </p:nvSpPr>
            <p:spPr>
              <a:xfrm>
                <a:off x="2268761" y="2001886"/>
                <a:ext cx="198340" cy="255567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3" name="Up Arrow 12"/>
              <p:cNvSpPr/>
              <p:nvPr/>
            </p:nvSpPr>
            <p:spPr>
              <a:xfrm>
                <a:off x="2939765" y="1999137"/>
                <a:ext cx="219774" cy="258317"/>
              </a:xfrm>
              <a:prstGeom prst="up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9180416" y="6437914"/>
              <a:ext cx="1907177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Server  Device</a:t>
              </a:r>
              <a:endParaRPr lang="en-US" sz="20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9089489" y="5054304"/>
              <a:ext cx="2152402" cy="3508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/>
                <a:t>Parsing return data</a:t>
              </a:r>
              <a:endParaRPr lang="en-US" b="1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9089489" y="5827413"/>
              <a:ext cx="2152402" cy="3508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/>
                <a:t>Send feedback</a:t>
              </a:r>
              <a:endParaRPr lang="en-US" b="1"/>
            </a:p>
          </p:txBody>
        </p:sp>
        <p:sp>
          <p:nvSpPr>
            <p:cNvPr id="69" name="Down Arrow 68"/>
            <p:cNvSpPr/>
            <p:nvPr/>
          </p:nvSpPr>
          <p:spPr>
            <a:xfrm>
              <a:off x="9714410" y="4676994"/>
              <a:ext cx="160990" cy="295081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0" name="Up Arrow 69"/>
            <p:cNvSpPr/>
            <p:nvPr/>
          </p:nvSpPr>
          <p:spPr>
            <a:xfrm>
              <a:off x="10259056" y="4673814"/>
              <a:ext cx="178388" cy="298256"/>
            </a:xfrm>
            <a:prstGeom prst="up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1" name="Up Arrow 70"/>
            <p:cNvSpPr/>
            <p:nvPr/>
          </p:nvSpPr>
          <p:spPr>
            <a:xfrm>
              <a:off x="10280826" y="5427106"/>
              <a:ext cx="178388" cy="298256"/>
            </a:xfrm>
            <a:prstGeom prst="up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2" name="Down Arrow 71"/>
            <p:cNvSpPr/>
            <p:nvPr/>
          </p:nvSpPr>
          <p:spPr>
            <a:xfrm>
              <a:off x="9749243" y="5456411"/>
              <a:ext cx="160990" cy="295081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596828" y="431289"/>
            <a:ext cx="2214311" cy="1919958"/>
            <a:chOff x="5477316" y="2576473"/>
            <a:chExt cx="2214311" cy="1919958"/>
          </a:xfrm>
        </p:grpSpPr>
        <p:sp>
          <p:nvSpPr>
            <p:cNvPr id="65" name="Rounded Rectangle 64"/>
            <p:cNvSpPr/>
            <p:nvPr/>
          </p:nvSpPr>
          <p:spPr>
            <a:xfrm>
              <a:off x="5477316" y="2576473"/>
              <a:ext cx="2214311" cy="191995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784925" y="2880208"/>
              <a:ext cx="1648519" cy="4673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Web Browser</a:t>
              </a:r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5784925" y="3782794"/>
              <a:ext cx="1648519" cy="4673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Opera System</a:t>
              </a:r>
              <a:endParaRPr lang="en-US"/>
            </a:p>
          </p:txBody>
        </p:sp>
        <p:sp>
          <p:nvSpPr>
            <p:cNvPr id="78" name="Down Arrow 77"/>
            <p:cNvSpPr/>
            <p:nvPr/>
          </p:nvSpPr>
          <p:spPr>
            <a:xfrm>
              <a:off x="6163399" y="3421240"/>
              <a:ext cx="275330" cy="2836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Up Arrow 78"/>
            <p:cNvSpPr/>
            <p:nvPr/>
          </p:nvSpPr>
          <p:spPr>
            <a:xfrm>
              <a:off x="6697823" y="3421240"/>
              <a:ext cx="273304" cy="28366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156212" y="401191"/>
            <a:ext cx="2215926" cy="1950056"/>
            <a:chOff x="5821812" y="2859145"/>
            <a:chExt cx="2215926" cy="1906251"/>
          </a:xfrm>
        </p:grpSpPr>
        <p:sp>
          <p:nvSpPr>
            <p:cNvPr id="75" name="Rounded Rectangle 74"/>
            <p:cNvSpPr/>
            <p:nvPr/>
          </p:nvSpPr>
          <p:spPr>
            <a:xfrm>
              <a:off x="5821812" y="2859145"/>
              <a:ext cx="2215926" cy="190625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6105041" y="3165387"/>
              <a:ext cx="1648519" cy="46731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Send request</a:t>
              </a:r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6146677" y="3990982"/>
              <a:ext cx="1648519" cy="682832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Get results from server</a:t>
              </a:r>
              <a:endParaRPr lang="en-US"/>
            </a:p>
          </p:txBody>
        </p:sp>
      </p:grpSp>
      <p:sp>
        <p:nvSpPr>
          <p:cNvPr id="86" name="Down Arrow 85"/>
          <p:cNvSpPr/>
          <p:nvPr/>
        </p:nvSpPr>
        <p:spPr>
          <a:xfrm>
            <a:off x="5892310" y="1258319"/>
            <a:ext cx="275330" cy="283667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Up Arrow 86"/>
          <p:cNvSpPr/>
          <p:nvPr/>
        </p:nvSpPr>
        <p:spPr>
          <a:xfrm>
            <a:off x="6400242" y="1229124"/>
            <a:ext cx="273304" cy="283667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-Right Arrow 81"/>
          <p:cNvSpPr/>
          <p:nvPr/>
        </p:nvSpPr>
        <p:spPr>
          <a:xfrm>
            <a:off x="4811139" y="1187725"/>
            <a:ext cx="345072" cy="230164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Elbow Connector 90"/>
          <p:cNvCxnSpPr>
            <a:stCxn id="67" idx="3"/>
            <a:endCxn id="84" idx="3"/>
          </p:cNvCxnSpPr>
          <p:nvPr/>
        </p:nvCxnSpPr>
        <p:spPr>
          <a:xfrm flipH="1" flipV="1">
            <a:off x="7129596" y="1908299"/>
            <a:ext cx="3519091" cy="4114527"/>
          </a:xfrm>
          <a:prstGeom prst="bentConnector3">
            <a:avLst>
              <a:gd name="adj1" fmla="val -3656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3" idx="3"/>
            <a:endCxn id="6" idx="0"/>
          </p:cNvCxnSpPr>
          <p:nvPr/>
        </p:nvCxnSpPr>
        <p:spPr>
          <a:xfrm>
            <a:off x="7087960" y="953499"/>
            <a:ext cx="2508862" cy="246552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Kết quả hình ảnh cho clo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163" y="989548"/>
            <a:ext cx="2413306" cy="155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9143725" y="1668477"/>
            <a:ext cx="122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</a:rPr>
              <a:t>Internet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103" name="Straight Arrow Connector 102"/>
          <p:cNvCxnSpPr>
            <a:stCxn id="7" idx="1"/>
            <a:endCxn id="7" idx="1"/>
          </p:cNvCxnSpPr>
          <p:nvPr/>
        </p:nvCxnSpPr>
        <p:spPr>
          <a:xfrm>
            <a:off x="8520621" y="446580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900298" y="3924676"/>
            <a:ext cx="3910841" cy="2363250"/>
            <a:chOff x="900298" y="3924676"/>
            <a:chExt cx="3910841" cy="2363250"/>
          </a:xfrm>
        </p:grpSpPr>
        <p:sp>
          <p:nvSpPr>
            <p:cNvPr id="42" name="Flowchart: Magnetic Disk 41"/>
            <p:cNvSpPr/>
            <p:nvPr/>
          </p:nvSpPr>
          <p:spPr>
            <a:xfrm>
              <a:off x="900298" y="3924676"/>
              <a:ext cx="3910841" cy="2363250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62542" y="4063240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/>
                <a:t>DataBase</a:t>
              </a:r>
              <a:endParaRPr lang="en-US" sz="2400" b="1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1691073" y="4817864"/>
              <a:ext cx="2438785" cy="40412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Query Processing</a:t>
              </a:r>
              <a:endParaRPr lang="en-US" sz="2000" b="1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1685044" y="5696946"/>
              <a:ext cx="2438785" cy="36439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/>
                <a:t>Return Result</a:t>
              </a:r>
              <a:endParaRPr lang="en-US" sz="2000" b="1"/>
            </a:p>
          </p:txBody>
        </p:sp>
        <p:sp>
          <p:nvSpPr>
            <p:cNvPr id="109" name="Down Arrow 108"/>
            <p:cNvSpPr/>
            <p:nvPr/>
          </p:nvSpPr>
          <p:spPr>
            <a:xfrm>
              <a:off x="2596828" y="5277612"/>
              <a:ext cx="160990" cy="295081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0" name="Up Arrow 109"/>
            <p:cNvSpPr/>
            <p:nvPr/>
          </p:nvSpPr>
          <p:spPr>
            <a:xfrm>
              <a:off x="3141474" y="5274438"/>
              <a:ext cx="178388" cy="298256"/>
            </a:xfrm>
            <a:prstGeom prst="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106" name="Straight Arrow Connector 105"/>
          <p:cNvCxnSpPr>
            <a:stCxn id="7" idx="1"/>
            <a:endCxn id="107" idx="3"/>
          </p:cNvCxnSpPr>
          <p:nvPr/>
        </p:nvCxnSpPr>
        <p:spPr>
          <a:xfrm flipH="1">
            <a:off x="4129858" y="4465805"/>
            <a:ext cx="4390763" cy="55412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66" idx="1"/>
          </p:cNvCxnSpPr>
          <p:nvPr/>
        </p:nvCxnSpPr>
        <p:spPr>
          <a:xfrm flipV="1">
            <a:off x="4123829" y="5249717"/>
            <a:ext cx="4372456" cy="629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84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Luân Lê</dc:creator>
  <cp:lastModifiedBy>Minh Luân Lê</cp:lastModifiedBy>
  <cp:revision>6</cp:revision>
  <dcterms:created xsi:type="dcterms:W3CDTF">2017-04-29T04:27:32Z</dcterms:created>
  <dcterms:modified xsi:type="dcterms:W3CDTF">2017-04-29T12:17:45Z</dcterms:modified>
</cp:coreProperties>
</file>