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54A2-5DCA-467E-AB45-3CDD4A3A2455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4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54A2-5DCA-467E-AB45-3CDD4A3A2455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8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54A2-5DCA-467E-AB45-3CDD4A3A2455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54A2-5DCA-467E-AB45-3CDD4A3A2455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54A2-5DCA-467E-AB45-3CDD4A3A2455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54A2-5DCA-467E-AB45-3CDD4A3A2455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8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54A2-5DCA-467E-AB45-3CDD4A3A2455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8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54A2-5DCA-467E-AB45-3CDD4A3A2455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5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54A2-5DCA-467E-AB45-3CDD4A3A2455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54A2-5DCA-467E-AB45-3CDD4A3A2455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3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54A2-5DCA-467E-AB45-3CDD4A3A2455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2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154A2-5DCA-467E-AB45-3CDD4A3A2455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72883-C14E-40A8-B011-1A1FF3D3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5045529" y="2754630"/>
            <a:ext cx="1076325" cy="94297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 manage embedded dvice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561075" y="3645818"/>
            <a:ext cx="1047750" cy="766762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Development Cost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84988" y="5072915"/>
            <a:ext cx="733425" cy="93345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data storage costs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1719968" y="5072915"/>
            <a:ext cx="1028700" cy="733425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construction system costs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4259588" y="5069457"/>
            <a:ext cx="666750" cy="847725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cost of using process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2950223" y="5069457"/>
            <a:ext cx="1038225" cy="828675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maintenance cost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6650491" y="4035291"/>
            <a:ext cx="1152525" cy="685800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 processing speed faster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5494349" y="5483795"/>
            <a:ext cx="838200" cy="761098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n-NO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Speed for fast data query</a:t>
            </a:r>
            <a:endParaRPr kumimoji="0" lang="nn-NO" altLang="en-US" sz="11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7050425" y="5483795"/>
            <a:ext cx="695325" cy="808723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Expect Times Short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8238128" y="5483795"/>
            <a:ext cx="895350" cy="719488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 Eror Processing Speed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2722621" y="2185734"/>
            <a:ext cx="1152525" cy="685800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errors while used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890442" y="507571"/>
            <a:ext cx="733425" cy="93345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stop error while using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1988198" y="360759"/>
            <a:ext cx="962025" cy="1097756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errors in the processing of requests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3371704" y="547524"/>
            <a:ext cx="733425" cy="885825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logical errors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4633766" y="499899"/>
            <a:ext cx="809625" cy="93345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 support exception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24"/>
          <p:cNvSpPr>
            <a:spLocks noChangeArrowheads="1"/>
          </p:cNvSpPr>
          <p:nvPr/>
        </p:nvSpPr>
        <p:spPr bwMode="auto">
          <a:xfrm>
            <a:off x="5016954" y="1602105"/>
            <a:ext cx="1152525" cy="685800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 all functionality requirements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7470593" y="1952129"/>
            <a:ext cx="1152525" cy="685800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security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6372620" y="409587"/>
            <a:ext cx="990600" cy="95250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 personal information security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51" name="Rectangle 27"/>
          <p:cNvSpPr>
            <a:spLocks noChangeArrowheads="1"/>
          </p:cNvSpPr>
          <p:nvPr/>
        </p:nvSpPr>
        <p:spPr bwMode="auto">
          <a:xfrm>
            <a:off x="7704728" y="409587"/>
            <a:ext cx="981075" cy="885825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information security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9027311" y="627698"/>
            <a:ext cx="809625" cy="657225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login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0275418" y="640092"/>
            <a:ext cx="1104900" cy="62865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security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8144962" y="3161486"/>
            <a:ext cx="1152525" cy="685800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3rd support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31"/>
          <p:cNvSpPr>
            <a:spLocks noChangeArrowheads="1"/>
          </p:cNvSpPr>
          <p:nvPr/>
        </p:nvSpPr>
        <p:spPr bwMode="auto">
          <a:xfrm>
            <a:off x="10117590" y="1753077"/>
            <a:ext cx="914400" cy="85725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Multiple support operating systems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10117590" y="2947136"/>
            <a:ext cx="752475" cy="49530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Multiple device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33"/>
          <p:cNvSpPr>
            <a:spLocks noChangeArrowheads="1"/>
          </p:cNvSpPr>
          <p:nvPr/>
        </p:nvSpPr>
        <p:spPr bwMode="auto">
          <a:xfrm>
            <a:off x="10117590" y="3789521"/>
            <a:ext cx="752475" cy="64770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 web browser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80"/>
          <p:cNvSpPr>
            <a:spLocks noChangeArrowheads="1"/>
          </p:cNvSpPr>
          <p:nvPr/>
        </p:nvSpPr>
        <p:spPr bwMode="auto">
          <a:xfrm>
            <a:off x="2493023" y="84678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Rectangle 106"/>
          <p:cNvSpPr>
            <a:spLocks noChangeArrowheads="1"/>
          </p:cNvSpPr>
          <p:nvPr/>
        </p:nvSpPr>
        <p:spPr bwMode="auto">
          <a:xfrm>
            <a:off x="2493023" y="990742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stCxn id="43" idx="0"/>
            <a:endCxn id="46" idx="2"/>
          </p:cNvCxnSpPr>
          <p:nvPr/>
        </p:nvCxnSpPr>
        <p:spPr>
          <a:xfrm flipV="1">
            <a:off x="3298884" y="1433349"/>
            <a:ext cx="439533" cy="75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3" idx="0"/>
            <a:endCxn id="47" idx="2"/>
          </p:cNvCxnSpPr>
          <p:nvPr/>
        </p:nvCxnSpPr>
        <p:spPr>
          <a:xfrm flipV="1">
            <a:off x="3298884" y="1433349"/>
            <a:ext cx="1739695" cy="75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0"/>
            <a:endCxn id="45" idx="2"/>
          </p:cNvCxnSpPr>
          <p:nvPr/>
        </p:nvCxnSpPr>
        <p:spPr>
          <a:xfrm flipH="1" flipV="1">
            <a:off x="2469211" y="1458515"/>
            <a:ext cx="829673" cy="72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3" idx="0"/>
            <a:endCxn id="44" idx="2"/>
          </p:cNvCxnSpPr>
          <p:nvPr/>
        </p:nvCxnSpPr>
        <p:spPr>
          <a:xfrm flipH="1" flipV="1">
            <a:off x="1257155" y="1441021"/>
            <a:ext cx="2041729" cy="74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1"/>
            <a:endCxn id="34" idx="0"/>
          </p:cNvCxnSpPr>
          <p:nvPr/>
        </p:nvCxnSpPr>
        <p:spPr>
          <a:xfrm flipH="1">
            <a:off x="3084950" y="3226118"/>
            <a:ext cx="1960579" cy="41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3" idx="1"/>
            <a:endCxn id="43" idx="2"/>
          </p:cNvCxnSpPr>
          <p:nvPr/>
        </p:nvCxnSpPr>
        <p:spPr>
          <a:xfrm flipH="1" flipV="1">
            <a:off x="3298884" y="2871534"/>
            <a:ext cx="1746645" cy="35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4" idx="2"/>
            <a:endCxn id="36" idx="0"/>
          </p:cNvCxnSpPr>
          <p:nvPr/>
        </p:nvCxnSpPr>
        <p:spPr>
          <a:xfrm flipH="1">
            <a:off x="2234318" y="4412580"/>
            <a:ext cx="850632" cy="66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4" idx="2"/>
            <a:endCxn id="38" idx="0"/>
          </p:cNvCxnSpPr>
          <p:nvPr/>
        </p:nvCxnSpPr>
        <p:spPr>
          <a:xfrm>
            <a:off x="3084950" y="4412580"/>
            <a:ext cx="384386" cy="65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4" idx="2"/>
            <a:endCxn id="35" idx="0"/>
          </p:cNvCxnSpPr>
          <p:nvPr/>
        </p:nvCxnSpPr>
        <p:spPr>
          <a:xfrm flipH="1">
            <a:off x="1151701" y="4412580"/>
            <a:ext cx="1933249" cy="66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3" idx="3"/>
            <a:endCxn id="39" idx="1"/>
          </p:cNvCxnSpPr>
          <p:nvPr/>
        </p:nvCxnSpPr>
        <p:spPr>
          <a:xfrm>
            <a:off x="6121854" y="3226118"/>
            <a:ext cx="528637" cy="115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9" idx="2"/>
            <a:endCxn id="40" idx="0"/>
          </p:cNvCxnSpPr>
          <p:nvPr/>
        </p:nvCxnSpPr>
        <p:spPr>
          <a:xfrm flipH="1">
            <a:off x="5913449" y="4721091"/>
            <a:ext cx="1313305" cy="76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9" idx="2"/>
            <a:endCxn id="41" idx="0"/>
          </p:cNvCxnSpPr>
          <p:nvPr/>
        </p:nvCxnSpPr>
        <p:spPr>
          <a:xfrm>
            <a:off x="7226754" y="4721091"/>
            <a:ext cx="171334" cy="76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9" idx="2"/>
            <a:endCxn id="42" idx="0"/>
          </p:cNvCxnSpPr>
          <p:nvPr/>
        </p:nvCxnSpPr>
        <p:spPr>
          <a:xfrm>
            <a:off x="7226754" y="4721091"/>
            <a:ext cx="1459049" cy="76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4" idx="3"/>
            <a:endCxn id="55" idx="1"/>
          </p:cNvCxnSpPr>
          <p:nvPr/>
        </p:nvCxnSpPr>
        <p:spPr>
          <a:xfrm flipV="1">
            <a:off x="9297487" y="2181702"/>
            <a:ext cx="820103" cy="132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4" idx="3"/>
            <a:endCxn id="56" idx="1"/>
          </p:cNvCxnSpPr>
          <p:nvPr/>
        </p:nvCxnSpPr>
        <p:spPr>
          <a:xfrm flipV="1">
            <a:off x="9297487" y="3194786"/>
            <a:ext cx="820103" cy="3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4" idx="3"/>
            <a:endCxn id="57" idx="1"/>
          </p:cNvCxnSpPr>
          <p:nvPr/>
        </p:nvCxnSpPr>
        <p:spPr>
          <a:xfrm>
            <a:off x="9297487" y="3504386"/>
            <a:ext cx="820103" cy="60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9" idx="0"/>
            <a:endCxn id="50" idx="2"/>
          </p:cNvCxnSpPr>
          <p:nvPr/>
        </p:nvCxnSpPr>
        <p:spPr>
          <a:xfrm flipH="1" flipV="1">
            <a:off x="6867920" y="1362087"/>
            <a:ext cx="1178936" cy="59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9" idx="0"/>
            <a:endCxn id="51" idx="2"/>
          </p:cNvCxnSpPr>
          <p:nvPr/>
        </p:nvCxnSpPr>
        <p:spPr>
          <a:xfrm flipV="1">
            <a:off x="8046856" y="1295412"/>
            <a:ext cx="148410" cy="65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9" idx="0"/>
            <a:endCxn id="52" idx="2"/>
          </p:cNvCxnSpPr>
          <p:nvPr/>
        </p:nvCxnSpPr>
        <p:spPr>
          <a:xfrm flipV="1">
            <a:off x="8046856" y="1284923"/>
            <a:ext cx="1385268" cy="6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9" idx="0"/>
            <a:endCxn id="53" idx="2"/>
          </p:cNvCxnSpPr>
          <p:nvPr/>
        </p:nvCxnSpPr>
        <p:spPr>
          <a:xfrm flipV="1">
            <a:off x="8046856" y="1268742"/>
            <a:ext cx="2781012" cy="68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3" idx="3"/>
            <a:endCxn id="49" idx="2"/>
          </p:cNvCxnSpPr>
          <p:nvPr/>
        </p:nvCxnSpPr>
        <p:spPr>
          <a:xfrm flipV="1">
            <a:off x="6121854" y="2637929"/>
            <a:ext cx="1925002" cy="58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3" idx="3"/>
            <a:endCxn id="54" idx="1"/>
          </p:cNvCxnSpPr>
          <p:nvPr/>
        </p:nvCxnSpPr>
        <p:spPr>
          <a:xfrm>
            <a:off x="6121854" y="3226118"/>
            <a:ext cx="2023108" cy="2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33" idx="0"/>
            <a:endCxn id="48" idx="2"/>
          </p:cNvCxnSpPr>
          <p:nvPr/>
        </p:nvCxnSpPr>
        <p:spPr>
          <a:xfrm flipV="1">
            <a:off x="5583692" y="2287905"/>
            <a:ext cx="952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34" idx="2"/>
            <a:endCxn id="37" idx="0"/>
          </p:cNvCxnSpPr>
          <p:nvPr/>
        </p:nvCxnSpPr>
        <p:spPr>
          <a:xfrm>
            <a:off x="3084950" y="4412580"/>
            <a:ext cx="1508013" cy="65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4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506"/>
          <p:cNvGrpSpPr/>
          <p:nvPr/>
        </p:nvGrpSpPr>
        <p:grpSpPr>
          <a:xfrm>
            <a:off x="-31371" y="13397"/>
            <a:ext cx="12210861" cy="6744977"/>
            <a:chOff x="-31371" y="13397"/>
            <a:chExt cx="12210861" cy="6744977"/>
          </a:xfrm>
        </p:grpSpPr>
        <p:cxnSp>
          <p:nvCxnSpPr>
            <p:cNvPr id="98" name="Straight Arrow Connector 97"/>
            <p:cNvCxnSpPr>
              <a:stCxn id="219" idx="1"/>
              <a:endCxn id="234" idx="3"/>
            </p:cNvCxnSpPr>
            <p:nvPr/>
          </p:nvCxnSpPr>
          <p:spPr>
            <a:xfrm>
              <a:off x="2577163" y="773466"/>
              <a:ext cx="1147930" cy="436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219" idx="1"/>
              <a:endCxn id="236" idx="2"/>
            </p:cNvCxnSpPr>
            <p:nvPr/>
          </p:nvCxnSpPr>
          <p:spPr>
            <a:xfrm flipV="1">
              <a:off x="2577163" y="734077"/>
              <a:ext cx="1254546" cy="39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219" idx="1"/>
              <a:endCxn id="225" idx="3"/>
            </p:cNvCxnSpPr>
            <p:nvPr/>
          </p:nvCxnSpPr>
          <p:spPr>
            <a:xfrm flipH="1">
              <a:off x="2145379" y="773466"/>
              <a:ext cx="431784" cy="269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219" idx="1"/>
              <a:endCxn id="230" idx="0"/>
            </p:cNvCxnSpPr>
            <p:nvPr/>
          </p:nvCxnSpPr>
          <p:spPr>
            <a:xfrm flipH="1">
              <a:off x="1702708" y="773466"/>
              <a:ext cx="874455" cy="10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62" idx="3"/>
              <a:endCxn id="269" idx="1"/>
            </p:cNvCxnSpPr>
            <p:nvPr/>
          </p:nvCxnSpPr>
          <p:spPr>
            <a:xfrm flipH="1" flipV="1">
              <a:off x="1927977" y="5561881"/>
              <a:ext cx="466052" cy="307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262" idx="3"/>
              <a:endCxn id="271" idx="1"/>
            </p:cNvCxnSpPr>
            <p:nvPr/>
          </p:nvCxnSpPr>
          <p:spPr>
            <a:xfrm flipV="1">
              <a:off x="2394029" y="5578909"/>
              <a:ext cx="1607716" cy="29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262" idx="2"/>
              <a:endCxn id="267" idx="1"/>
            </p:cNvCxnSpPr>
            <p:nvPr/>
          </p:nvCxnSpPr>
          <p:spPr>
            <a:xfrm flipH="1" flipV="1">
              <a:off x="663877" y="6260958"/>
              <a:ext cx="908329" cy="13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262" idx="0"/>
              <a:endCxn id="274" idx="2"/>
            </p:cNvCxnSpPr>
            <p:nvPr/>
          </p:nvCxnSpPr>
          <p:spPr>
            <a:xfrm flipV="1">
              <a:off x="3219604" y="6272158"/>
              <a:ext cx="591777" cy="1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289" idx="3"/>
              <a:endCxn id="287" idx="1"/>
            </p:cNvCxnSpPr>
            <p:nvPr/>
          </p:nvCxnSpPr>
          <p:spPr>
            <a:xfrm>
              <a:off x="6560008" y="5977342"/>
              <a:ext cx="1697553" cy="174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289" idx="3"/>
              <a:endCxn id="284" idx="1"/>
            </p:cNvCxnSpPr>
            <p:nvPr/>
          </p:nvCxnSpPr>
          <p:spPr>
            <a:xfrm flipV="1">
              <a:off x="6560008" y="5422639"/>
              <a:ext cx="874987" cy="554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289" idx="3"/>
              <a:endCxn id="281" idx="1"/>
            </p:cNvCxnSpPr>
            <p:nvPr/>
          </p:nvCxnSpPr>
          <p:spPr>
            <a:xfrm flipH="1" flipV="1">
              <a:off x="5999884" y="5622144"/>
              <a:ext cx="560124" cy="35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257" idx="1"/>
              <a:endCxn id="243" idx="0"/>
            </p:cNvCxnSpPr>
            <p:nvPr/>
          </p:nvCxnSpPr>
          <p:spPr>
            <a:xfrm flipH="1">
              <a:off x="8086294" y="705872"/>
              <a:ext cx="1276948" cy="140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257" idx="1"/>
              <a:endCxn id="245" idx="3"/>
            </p:cNvCxnSpPr>
            <p:nvPr/>
          </p:nvCxnSpPr>
          <p:spPr>
            <a:xfrm flipH="1">
              <a:off x="8800771" y="705872"/>
              <a:ext cx="562471" cy="509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257" idx="1"/>
              <a:endCxn id="249" idx="3"/>
            </p:cNvCxnSpPr>
            <p:nvPr/>
          </p:nvCxnSpPr>
          <p:spPr>
            <a:xfrm>
              <a:off x="9363242" y="705872"/>
              <a:ext cx="790628" cy="561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257" idx="1"/>
              <a:endCxn id="251" idx="3"/>
            </p:cNvCxnSpPr>
            <p:nvPr/>
          </p:nvCxnSpPr>
          <p:spPr>
            <a:xfrm>
              <a:off x="9363242" y="705872"/>
              <a:ext cx="2101443" cy="31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315" idx="3"/>
              <a:endCxn id="293" idx="1"/>
            </p:cNvCxnSpPr>
            <p:nvPr/>
          </p:nvCxnSpPr>
          <p:spPr>
            <a:xfrm flipH="1" flipV="1">
              <a:off x="9608578" y="5888927"/>
              <a:ext cx="1271510" cy="50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315" idx="3"/>
              <a:endCxn id="300" idx="1"/>
            </p:cNvCxnSpPr>
            <p:nvPr/>
          </p:nvCxnSpPr>
          <p:spPr>
            <a:xfrm flipH="1" flipV="1">
              <a:off x="10320644" y="5017168"/>
              <a:ext cx="559444" cy="922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315" idx="3"/>
              <a:endCxn id="302" idx="1"/>
            </p:cNvCxnSpPr>
            <p:nvPr/>
          </p:nvCxnSpPr>
          <p:spPr>
            <a:xfrm flipV="1">
              <a:off x="10880088" y="5640428"/>
              <a:ext cx="597130" cy="299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Cloud 218"/>
            <p:cNvSpPr/>
            <p:nvPr/>
          </p:nvSpPr>
          <p:spPr>
            <a:xfrm>
              <a:off x="1752485" y="13397"/>
              <a:ext cx="1649355" cy="760879"/>
            </a:xfrm>
            <a:prstGeom prst="cloud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 errors while used</a:t>
              </a:r>
            </a:p>
          </p:txBody>
        </p:sp>
        <p:sp>
          <p:nvSpPr>
            <p:cNvPr id="225" name="Cloud 224"/>
            <p:cNvSpPr/>
            <p:nvPr/>
          </p:nvSpPr>
          <p:spPr>
            <a:xfrm>
              <a:off x="1304212" y="986671"/>
              <a:ext cx="1682334" cy="978762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 errors in the processing of requests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0" name="Cloud 229"/>
            <p:cNvSpPr/>
            <p:nvPr/>
          </p:nvSpPr>
          <p:spPr>
            <a:xfrm>
              <a:off x="72140" y="491790"/>
              <a:ext cx="1631928" cy="770709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 stop error while using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4" name="Cloud 233"/>
            <p:cNvSpPr/>
            <p:nvPr/>
          </p:nvSpPr>
          <p:spPr>
            <a:xfrm>
              <a:off x="3058887" y="1174921"/>
              <a:ext cx="1332412" cy="613955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 logical errors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6" name="Cloud 235"/>
            <p:cNvSpPr/>
            <p:nvPr/>
          </p:nvSpPr>
          <p:spPr>
            <a:xfrm>
              <a:off x="3826152" y="322597"/>
              <a:ext cx="1791509" cy="822960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Control support exception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3" name="Cloud 242"/>
            <p:cNvSpPr/>
            <p:nvPr/>
          </p:nvSpPr>
          <p:spPr>
            <a:xfrm>
              <a:off x="6537590" y="337824"/>
              <a:ext cx="1549996" cy="1016641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Member personal information security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5" name="Cloud 244"/>
            <p:cNvSpPr/>
            <p:nvPr/>
          </p:nvSpPr>
          <p:spPr>
            <a:xfrm>
              <a:off x="7995605" y="1162834"/>
              <a:ext cx="1610332" cy="914400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Project information security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9" name="Cloud 248"/>
            <p:cNvSpPr/>
            <p:nvPr/>
          </p:nvSpPr>
          <p:spPr>
            <a:xfrm>
              <a:off x="9649210" y="1223198"/>
              <a:ext cx="1009319" cy="780147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Check login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1" name="Cloud 250"/>
            <p:cNvSpPr/>
            <p:nvPr/>
          </p:nvSpPr>
          <p:spPr>
            <a:xfrm>
              <a:off x="10812139" y="965638"/>
              <a:ext cx="1305092" cy="914400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Database security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7" name="Cloud 256"/>
            <p:cNvSpPr/>
            <p:nvPr/>
          </p:nvSpPr>
          <p:spPr>
            <a:xfrm>
              <a:off x="8503462" y="37226"/>
              <a:ext cx="1719560" cy="669359"/>
            </a:xfrm>
            <a:prstGeom prst="cloud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prstClr val="white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Information security</a:t>
              </a:r>
              <a:endParaRPr lang="en-US" altLang="en-US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2" name="Cloud 261"/>
            <p:cNvSpPr/>
            <p:nvPr/>
          </p:nvSpPr>
          <p:spPr>
            <a:xfrm>
              <a:off x="1567076" y="5816862"/>
              <a:ext cx="1653906" cy="914400"/>
            </a:xfrm>
            <a:prstGeom prst="cloud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prstClr val="white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 Development Cost</a:t>
              </a:r>
              <a:endParaRPr lang="en-US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267" name="Cloud 266"/>
            <p:cNvSpPr/>
            <p:nvPr/>
          </p:nvSpPr>
          <p:spPr>
            <a:xfrm>
              <a:off x="-31371" y="5554894"/>
              <a:ext cx="1390496" cy="706817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 data storage costs 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9" name="Cloud 268"/>
            <p:cNvSpPr/>
            <p:nvPr/>
          </p:nvSpPr>
          <p:spPr>
            <a:xfrm>
              <a:off x="1086810" y="4806068"/>
              <a:ext cx="1682334" cy="756619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 construction system costs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1" name="Cloud 270"/>
            <p:cNvSpPr/>
            <p:nvPr/>
          </p:nvSpPr>
          <p:spPr>
            <a:xfrm>
              <a:off x="3142345" y="4835119"/>
              <a:ext cx="1718800" cy="744583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 maintenance cost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4" name="Cloud 273"/>
            <p:cNvSpPr/>
            <p:nvPr/>
          </p:nvSpPr>
          <p:spPr>
            <a:xfrm>
              <a:off x="3806337" y="5908302"/>
              <a:ext cx="1626057" cy="727711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 cost of using  process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1" name="Cloud 280"/>
            <p:cNvSpPr/>
            <p:nvPr/>
          </p:nvSpPr>
          <p:spPr>
            <a:xfrm>
              <a:off x="5302327" y="4830779"/>
              <a:ext cx="1395113" cy="792209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nn-NO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Speed for fast data query</a:t>
              </a:r>
              <a:endParaRPr lang="nn-NO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4" name="Cloud 283"/>
            <p:cNvSpPr/>
            <p:nvPr/>
          </p:nvSpPr>
          <p:spPr>
            <a:xfrm>
              <a:off x="6741087" y="4612184"/>
              <a:ext cx="1387815" cy="811319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Expect Times Short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7" name="Cloud 286"/>
            <p:cNvSpPr/>
            <p:nvPr/>
          </p:nvSpPr>
          <p:spPr>
            <a:xfrm>
              <a:off x="7568180" y="5295700"/>
              <a:ext cx="1378761" cy="856652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Fast Eror Processing Speed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9" name="Cloud 288"/>
            <p:cNvSpPr/>
            <p:nvPr/>
          </p:nvSpPr>
          <p:spPr>
            <a:xfrm>
              <a:off x="5706324" y="5931622"/>
              <a:ext cx="1707368" cy="799640"/>
            </a:xfrm>
            <a:prstGeom prst="cloud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prstClr val="white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Required processing speed faster</a:t>
              </a:r>
            </a:p>
          </p:txBody>
        </p:sp>
        <p:sp>
          <p:nvSpPr>
            <p:cNvPr id="293" name="Cloud 292"/>
            <p:cNvSpPr/>
            <p:nvPr/>
          </p:nvSpPr>
          <p:spPr>
            <a:xfrm>
              <a:off x="8990690" y="5132089"/>
              <a:ext cx="1235776" cy="757645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 web browser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0" name="Cloud 299"/>
            <p:cNvSpPr/>
            <p:nvPr/>
          </p:nvSpPr>
          <p:spPr>
            <a:xfrm>
              <a:off x="9702819" y="4384393"/>
              <a:ext cx="1235649" cy="633450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Multiple device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2" name="Cloud 301"/>
            <p:cNvSpPr/>
            <p:nvPr/>
          </p:nvSpPr>
          <p:spPr>
            <a:xfrm>
              <a:off x="10774945" y="4609561"/>
              <a:ext cx="1404545" cy="1031966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Multiple support operating systems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5" name="Cloud 314"/>
            <p:cNvSpPr/>
            <p:nvPr/>
          </p:nvSpPr>
          <p:spPr>
            <a:xfrm>
              <a:off x="10309580" y="5890283"/>
              <a:ext cx="1141016" cy="868091"/>
            </a:xfrm>
            <a:prstGeom prst="cloud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prstClr val="white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3rd support</a:t>
              </a:r>
              <a:endParaRPr lang="en-US" altLang="en-US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1" name="Oval 320"/>
            <p:cNvSpPr/>
            <p:nvPr/>
          </p:nvSpPr>
          <p:spPr>
            <a:xfrm>
              <a:off x="5639056" y="3062756"/>
              <a:ext cx="2059684" cy="39771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Building  High Security</a:t>
              </a:r>
            </a:p>
          </p:txBody>
        </p:sp>
        <p:cxnSp>
          <p:nvCxnSpPr>
            <p:cNvPr id="323" name="Elbow Connector 322"/>
            <p:cNvCxnSpPr>
              <a:stCxn id="321" idx="0"/>
              <a:endCxn id="245" idx="2"/>
            </p:cNvCxnSpPr>
            <p:nvPr/>
          </p:nvCxnSpPr>
          <p:spPr>
            <a:xfrm rot="5400000" flipH="1" flipV="1">
              <a:off x="6613388" y="1675544"/>
              <a:ext cx="1442722" cy="13317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>
              <a:stCxn id="321" idx="0"/>
              <a:endCxn id="321" idx="0"/>
            </p:cNvCxnSpPr>
            <p:nvPr/>
          </p:nvCxnSpPr>
          <p:spPr>
            <a:xfrm>
              <a:off x="6668898" y="3062756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321" idx="1"/>
              <a:endCxn id="243" idx="1"/>
            </p:cNvCxnSpPr>
            <p:nvPr/>
          </p:nvCxnSpPr>
          <p:spPr>
            <a:xfrm rot="5400000" flipH="1" flipV="1">
              <a:off x="5742830" y="1551242"/>
              <a:ext cx="1767618" cy="13718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Elbow Connector 335"/>
            <p:cNvCxnSpPr>
              <a:stCxn id="321" idx="7"/>
              <a:endCxn id="245" idx="1"/>
            </p:cNvCxnSpPr>
            <p:nvPr/>
          </p:nvCxnSpPr>
          <p:spPr>
            <a:xfrm rot="5400000" flipH="1" flipV="1">
              <a:off x="7576568" y="1896798"/>
              <a:ext cx="1044740" cy="14036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Elbow Connector 337"/>
            <p:cNvCxnSpPr>
              <a:stCxn id="321" idx="6"/>
              <a:endCxn id="249" idx="1"/>
            </p:cNvCxnSpPr>
            <p:nvPr/>
          </p:nvCxnSpPr>
          <p:spPr>
            <a:xfrm flipV="1">
              <a:off x="7698740" y="2002514"/>
              <a:ext cx="2455130" cy="12590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>
              <a:stCxn id="321" idx="7"/>
              <a:endCxn id="251" idx="1"/>
            </p:cNvCxnSpPr>
            <p:nvPr/>
          </p:nvCxnSpPr>
          <p:spPr>
            <a:xfrm rot="5400000" flipH="1" flipV="1">
              <a:off x="8809927" y="466243"/>
              <a:ext cx="1241936" cy="406757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TextBox 341"/>
            <p:cNvSpPr txBox="1"/>
            <p:nvPr/>
          </p:nvSpPr>
          <p:spPr>
            <a:xfrm>
              <a:off x="7027810" y="128980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8555491" y="209209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7661373" y="151894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10116950" y="206029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11117230" y="203427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cxnSp>
          <p:nvCxnSpPr>
            <p:cNvPr id="366" name="Elbow Connector 365"/>
            <p:cNvCxnSpPr>
              <a:stCxn id="321" idx="4"/>
              <a:endCxn id="267" idx="3"/>
            </p:cNvCxnSpPr>
            <p:nvPr/>
          </p:nvCxnSpPr>
          <p:spPr>
            <a:xfrm rot="5400000">
              <a:off x="2598970" y="1525378"/>
              <a:ext cx="2134837" cy="60050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TextBox 367"/>
            <p:cNvSpPr txBox="1"/>
            <p:nvPr/>
          </p:nvSpPr>
          <p:spPr>
            <a:xfrm>
              <a:off x="845529" y="4355064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</a:t>
              </a:r>
            </a:p>
          </p:txBody>
        </p:sp>
        <p:cxnSp>
          <p:nvCxnSpPr>
            <p:cNvPr id="370" name="Elbow Connector 369"/>
            <p:cNvCxnSpPr>
              <a:stCxn id="321" idx="2"/>
              <a:endCxn id="269" idx="3"/>
            </p:cNvCxnSpPr>
            <p:nvPr/>
          </p:nvCxnSpPr>
          <p:spPr>
            <a:xfrm rot="10800000" flipV="1">
              <a:off x="1927978" y="3261612"/>
              <a:ext cx="3711079" cy="15877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TextBox 372"/>
            <p:cNvSpPr txBox="1"/>
            <p:nvPr/>
          </p:nvSpPr>
          <p:spPr>
            <a:xfrm>
              <a:off x="2758993" y="2910864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</a:t>
              </a:r>
            </a:p>
          </p:txBody>
        </p:sp>
        <p:cxnSp>
          <p:nvCxnSpPr>
            <p:cNvPr id="376" name="Elbow Connector 375"/>
            <p:cNvCxnSpPr>
              <a:stCxn id="321" idx="3"/>
              <a:endCxn id="271" idx="3"/>
            </p:cNvCxnSpPr>
            <p:nvPr/>
          </p:nvCxnSpPr>
          <p:spPr>
            <a:xfrm rot="5400000">
              <a:off x="4233486" y="3170486"/>
              <a:ext cx="1475465" cy="193894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TextBox 377"/>
            <p:cNvSpPr txBox="1"/>
            <p:nvPr/>
          </p:nvSpPr>
          <p:spPr>
            <a:xfrm>
              <a:off x="5302327" y="4165129"/>
              <a:ext cx="35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sp>
          <p:nvSpPr>
            <p:cNvPr id="399" name="Oval 398"/>
            <p:cNvSpPr/>
            <p:nvPr/>
          </p:nvSpPr>
          <p:spPr>
            <a:xfrm>
              <a:off x="9384121" y="3621993"/>
              <a:ext cx="2059684" cy="45842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Building multiply software</a:t>
              </a:r>
            </a:p>
          </p:txBody>
        </p:sp>
        <p:cxnSp>
          <p:nvCxnSpPr>
            <p:cNvPr id="411" name="Elbow Connector 410"/>
            <p:cNvCxnSpPr>
              <a:stCxn id="399" idx="6"/>
              <a:endCxn id="302" idx="3"/>
            </p:cNvCxnSpPr>
            <p:nvPr/>
          </p:nvCxnSpPr>
          <p:spPr>
            <a:xfrm>
              <a:off x="11443805" y="3851205"/>
              <a:ext cx="33413" cy="8173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Elbow Connector 415"/>
            <p:cNvCxnSpPr>
              <a:stCxn id="399" idx="2"/>
              <a:endCxn id="269" idx="0"/>
            </p:cNvCxnSpPr>
            <p:nvPr/>
          </p:nvCxnSpPr>
          <p:spPr>
            <a:xfrm rot="10800000" flipV="1">
              <a:off x="2767743" y="3851204"/>
              <a:ext cx="6616379" cy="1333173"/>
            </a:xfrm>
            <a:prstGeom prst="bentConnector3">
              <a:avLst>
                <a:gd name="adj1" fmla="val 1005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TextBox 421"/>
            <p:cNvSpPr txBox="1"/>
            <p:nvPr/>
          </p:nvSpPr>
          <p:spPr>
            <a:xfrm>
              <a:off x="11386308" y="4040793"/>
              <a:ext cx="35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2911393" y="3556566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</a:t>
              </a:r>
            </a:p>
          </p:txBody>
        </p:sp>
        <p:sp>
          <p:nvSpPr>
            <p:cNvPr id="427" name="Oval 426"/>
            <p:cNvSpPr/>
            <p:nvPr/>
          </p:nvSpPr>
          <p:spPr>
            <a:xfrm>
              <a:off x="7408784" y="3316022"/>
              <a:ext cx="2059684" cy="45842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Building multiply device</a:t>
              </a:r>
            </a:p>
          </p:txBody>
        </p:sp>
        <p:cxnSp>
          <p:nvCxnSpPr>
            <p:cNvPr id="429" name="Straight Arrow Connector 428"/>
            <p:cNvCxnSpPr>
              <a:stCxn id="399" idx="3"/>
              <a:endCxn id="293" idx="3"/>
            </p:cNvCxnSpPr>
            <p:nvPr/>
          </p:nvCxnSpPr>
          <p:spPr>
            <a:xfrm flipH="1">
              <a:off x="9608578" y="4013282"/>
              <a:ext cx="77177" cy="1162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TextBox 433"/>
            <p:cNvSpPr txBox="1"/>
            <p:nvPr/>
          </p:nvSpPr>
          <p:spPr>
            <a:xfrm>
              <a:off x="9330875" y="473932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cxnSp>
          <p:nvCxnSpPr>
            <p:cNvPr id="439" name="Elbow Connector 438"/>
            <p:cNvCxnSpPr>
              <a:stCxn id="427" idx="4"/>
              <a:endCxn id="300" idx="2"/>
            </p:cNvCxnSpPr>
            <p:nvPr/>
          </p:nvCxnSpPr>
          <p:spPr>
            <a:xfrm rot="16200000" flipH="1">
              <a:off x="8609303" y="3603769"/>
              <a:ext cx="926672" cy="12680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TextBox 439"/>
            <p:cNvSpPr txBox="1"/>
            <p:nvPr/>
          </p:nvSpPr>
          <p:spPr>
            <a:xfrm>
              <a:off x="8749349" y="436233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cxnSp>
          <p:nvCxnSpPr>
            <p:cNvPr id="442" name="Elbow Connector 441"/>
            <p:cNvCxnSpPr>
              <a:stCxn id="427" idx="2"/>
            </p:cNvCxnSpPr>
            <p:nvPr/>
          </p:nvCxnSpPr>
          <p:spPr>
            <a:xfrm rot="10800000" flipV="1">
              <a:off x="2262406" y="3545234"/>
              <a:ext cx="5146378" cy="1288768"/>
            </a:xfrm>
            <a:prstGeom prst="bentConnector3">
              <a:avLst>
                <a:gd name="adj1" fmla="val 1000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TextBox 447"/>
            <p:cNvSpPr txBox="1"/>
            <p:nvPr/>
          </p:nvSpPr>
          <p:spPr>
            <a:xfrm>
              <a:off x="2835191" y="3215670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</a:t>
              </a:r>
            </a:p>
          </p:txBody>
        </p:sp>
        <p:sp>
          <p:nvSpPr>
            <p:cNvPr id="449" name="Oval 448"/>
            <p:cNvSpPr/>
            <p:nvPr/>
          </p:nvSpPr>
          <p:spPr>
            <a:xfrm>
              <a:off x="3326115" y="2792440"/>
              <a:ext cx="2059684" cy="39771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Upgrade hardware</a:t>
              </a:r>
            </a:p>
          </p:txBody>
        </p:sp>
        <p:cxnSp>
          <p:nvCxnSpPr>
            <p:cNvPr id="451" name="Elbow Connector 450"/>
            <p:cNvCxnSpPr>
              <a:stCxn id="449" idx="5"/>
              <a:endCxn id="281" idx="2"/>
            </p:cNvCxnSpPr>
            <p:nvPr/>
          </p:nvCxnSpPr>
          <p:spPr>
            <a:xfrm rot="16200000" flipH="1">
              <a:off x="4147922" y="4068152"/>
              <a:ext cx="2094974" cy="22248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Elbow Connector 452"/>
            <p:cNvCxnSpPr>
              <a:stCxn id="449" idx="5"/>
              <a:endCxn id="284" idx="3"/>
            </p:cNvCxnSpPr>
            <p:nvPr/>
          </p:nvCxnSpPr>
          <p:spPr>
            <a:xfrm rot="16200000" flipH="1">
              <a:off x="5496249" y="2719826"/>
              <a:ext cx="1526662" cy="235083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Elbow Connector 457"/>
            <p:cNvCxnSpPr>
              <a:stCxn id="449" idx="5"/>
              <a:endCxn id="287" idx="3"/>
            </p:cNvCxnSpPr>
            <p:nvPr/>
          </p:nvCxnSpPr>
          <p:spPr>
            <a:xfrm rot="16200000" flipH="1">
              <a:off x="5564478" y="2651597"/>
              <a:ext cx="2212770" cy="317339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TextBox 459"/>
            <p:cNvSpPr txBox="1"/>
            <p:nvPr/>
          </p:nvSpPr>
          <p:spPr>
            <a:xfrm>
              <a:off x="6927539" y="429369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sp>
          <p:nvSpPr>
            <p:cNvPr id="461" name="TextBox 460"/>
            <p:cNvSpPr txBox="1"/>
            <p:nvPr/>
          </p:nvSpPr>
          <p:spPr>
            <a:xfrm>
              <a:off x="8234963" y="475891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sp>
          <p:nvSpPr>
            <p:cNvPr id="462" name="TextBox 461"/>
            <p:cNvSpPr txBox="1"/>
            <p:nvPr/>
          </p:nvSpPr>
          <p:spPr>
            <a:xfrm>
              <a:off x="5018510" y="481506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cxnSp>
          <p:nvCxnSpPr>
            <p:cNvPr id="466" name="Elbow Connector 465"/>
            <p:cNvCxnSpPr>
              <a:stCxn id="449" idx="2"/>
              <a:endCxn id="269" idx="2"/>
            </p:cNvCxnSpPr>
            <p:nvPr/>
          </p:nvCxnSpPr>
          <p:spPr>
            <a:xfrm rot="10800000" flipV="1">
              <a:off x="1092029" y="2991296"/>
              <a:ext cx="2234087" cy="2193081"/>
            </a:xfrm>
            <a:prstGeom prst="bentConnector3">
              <a:avLst>
                <a:gd name="adj1" fmla="val 1104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TextBox 467"/>
            <p:cNvSpPr txBox="1"/>
            <p:nvPr/>
          </p:nvSpPr>
          <p:spPr>
            <a:xfrm>
              <a:off x="1082153" y="3653222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</a:t>
              </a:r>
            </a:p>
          </p:txBody>
        </p:sp>
        <p:sp>
          <p:nvSpPr>
            <p:cNvPr id="472" name="Oval 471"/>
            <p:cNvSpPr/>
            <p:nvPr/>
          </p:nvSpPr>
          <p:spPr>
            <a:xfrm>
              <a:off x="2911534" y="1982038"/>
              <a:ext cx="2223000" cy="39771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error handlers</a:t>
              </a:r>
            </a:p>
          </p:txBody>
        </p:sp>
        <p:cxnSp>
          <p:nvCxnSpPr>
            <p:cNvPr id="476" name="Elbow Connector 475"/>
            <p:cNvCxnSpPr>
              <a:stCxn id="472" idx="2"/>
              <a:endCxn id="230" idx="1"/>
            </p:cNvCxnSpPr>
            <p:nvPr/>
          </p:nvCxnSpPr>
          <p:spPr>
            <a:xfrm rot="10800000">
              <a:off x="888104" y="1261679"/>
              <a:ext cx="2023430" cy="9192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Elbow Connector 479"/>
            <p:cNvCxnSpPr>
              <a:stCxn id="472" idx="2"/>
              <a:endCxn id="225" idx="1"/>
            </p:cNvCxnSpPr>
            <p:nvPr/>
          </p:nvCxnSpPr>
          <p:spPr>
            <a:xfrm rot="10800000">
              <a:off x="2145380" y="1964391"/>
              <a:ext cx="766155" cy="2165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Elbow Connector 482"/>
            <p:cNvCxnSpPr>
              <a:stCxn id="472" idx="0"/>
              <a:endCxn id="234" idx="1"/>
            </p:cNvCxnSpPr>
            <p:nvPr/>
          </p:nvCxnSpPr>
          <p:spPr>
            <a:xfrm rot="16200000" flipV="1">
              <a:off x="3777156" y="1736159"/>
              <a:ext cx="193816" cy="297941"/>
            </a:xfrm>
            <a:prstGeom prst="bentConnector3">
              <a:avLst>
                <a:gd name="adj1" fmla="val 810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Elbow Connector 488"/>
            <p:cNvCxnSpPr>
              <a:stCxn id="472" idx="7"/>
              <a:endCxn id="236" idx="1"/>
            </p:cNvCxnSpPr>
            <p:nvPr/>
          </p:nvCxnSpPr>
          <p:spPr>
            <a:xfrm rot="16200000" flipV="1">
              <a:off x="4317645" y="1548944"/>
              <a:ext cx="895601" cy="870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TextBox 489"/>
            <p:cNvSpPr txBox="1"/>
            <p:nvPr/>
          </p:nvSpPr>
          <p:spPr>
            <a:xfrm>
              <a:off x="4516262" y="1441982"/>
              <a:ext cx="35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3982856" y="1594382"/>
              <a:ext cx="35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sp>
          <p:nvSpPr>
            <p:cNvPr id="492" name="TextBox 491"/>
            <p:cNvSpPr txBox="1"/>
            <p:nvPr/>
          </p:nvSpPr>
          <p:spPr>
            <a:xfrm>
              <a:off x="2214211" y="1774859"/>
              <a:ext cx="35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sp>
          <p:nvSpPr>
            <p:cNvPr id="493" name="TextBox 492"/>
            <p:cNvSpPr txBox="1"/>
            <p:nvPr/>
          </p:nvSpPr>
          <p:spPr>
            <a:xfrm>
              <a:off x="513757" y="1301616"/>
              <a:ext cx="35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cxnSp>
          <p:nvCxnSpPr>
            <p:cNvPr id="495" name="Elbow Connector 494"/>
            <p:cNvCxnSpPr>
              <a:stCxn id="449" idx="5"/>
              <a:endCxn id="274" idx="3"/>
            </p:cNvCxnSpPr>
            <p:nvPr/>
          </p:nvCxnSpPr>
          <p:spPr>
            <a:xfrm rot="5400000">
              <a:off x="3442766" y="4308511"/>
              <a:ext cx="2818000" cy="464799"/>
            </a:xfrm>
            <a:prstGeom prst="bentConnector3">
              <a:avLst>
                <a:gd name="adj1" fmla="val 871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TextBox 498"/>
            <p:cNvSpPr txBox="1"/>
            <p:nvPr/>
          </p:nvSpPr>
          <p:spPr>
            <a:xfrm>
              <a:off x="4593391" y="5400603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</a:t>
              </a:r>
            </a:p>
          </p:txBody>
        </p:sp>
        <p:sp>
          <p:nvSpPr>
            <p:cNvPr id="500" name="TextBox 499"/>
            <p:cNvSpPr txBox="1"/>
            <p:nvPr/>
          </p:nvSpPr>
          <p:spPr>
            <a:xfrm>
              <a:off x="3773662" y="4442888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</a:t>
              </a:r>
            </a:p>
          </p:txBody>
        </p:sp>
      </p:grpSp>
      <p:cxnSp>
        <p:nvCxnSpPr>
          <p:cNvPr id="3" name="Elbow Connector 2"/>
          <p:cNvCxnSpPr>
            <a:stCxn id="472" idx="3"/>
            <a:endCxn id="269" idx="2"/>
          </p:cNvCxnSpPr>
          <p:nvPr/>
        </p:nvCxnSpPr>
        <p:spPr>
          <a:xfrm rot="5400000">
            <a:off x="733122" y="2680415"/>
            <a:ext cx="2862870" cy="2145057"/>
          </a:xfrm>
          <a:prstGeom prst="bentConnector4">
            <a:avLst>
              <a:gd name="adj1" fmla="val 3733"/>
              <a:gd name="adj2" fmla="val 96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313578" y="2665445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7545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5045529" y="2754630"/>
            <a:ext cx="1076325" cy="94297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 manage embedded dvice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561075" y="3645818"/>
            <a:ext cx="1047750" cy="766762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Development Cost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84988" y="5072915"/>
            <a:ext cx="733425" cy="93345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data storage costs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1719968" y="5072915"/>
            <a:ext cx="1028700" cy="733425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construction system costs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4259588" y="5069457"/>
            <a:ext cx="666750" cy="847725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cost of using process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2950223" y="5069457"/>
            <a:ext cx="1038225" cy="828675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maintenance cost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6650491" y="4035291"/>
            <a:ext cx="1152525" cy="685800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 processing speed faster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5494349" y="5483795"/>
            <a:ext cx="838200" cy="761098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n-NO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Speed for fast data query</a:t>
            </a:r>
            <a:endParaRPr kumimoji="0" lang="nn-NO" altLang="en-US" sz="11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7050425" y="5483795"/>
            <a:ext cx="695325" cy="808723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Expect Times Short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8238128" y="5483795"/>
            <a:ext cx="895350" cy="719488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 Eror Processing Speed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2722621" y="2185734"/>
            <a:ext cx="1152525" cy="685800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errors while used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890442" y="507571"/>
            <a:ext cx="733425" cy="93345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stop error while using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1988198" y="360759"/>
            <a:ext cx="962025" cy="1097756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errors in the processing of requests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3371704" y="547524"/>
            <a:ext cx="733425" cy="885825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logical errors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4633766" y="499899"/>
            <a:ext cx="809625" cy="93345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 support exception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24"/>
          <p:cNvSpPr>
            <a:spLocks noChangeArrowheads="1"/>
          </p:cNvSpPr>
          <p:nvPr/>
        </p:nvSpPr>
        <p:spPr bwMode="auto">
          <a:xfrm>
            <a:off x="5016954" y="1602105"/>
            <a:ext cx="1152525" cy="685800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 all functionality requirements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7470593" y="1952129"/>
            <a:ext cx="1152525" cy="685800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security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6372620" y="409587"/>
            <a:ext cx="990600" cy="95250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 personal information security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51" name="Rectangle 27"/>
          <p:cNvSpPr>
            <a:spLocks noChangeArrowheads="1"/>
          </p:cNvSpPr>
          <p:nvPr/>
        </p:nvSpPr>
        <p:spPr bwMode="auto">
          <a:xfrm>
            <a:off x="7704728" y="409587"/>
            <a:ext cx="981075" cy="885825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information security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9027311" y="627698"/>
            <a:ext cx="809625" cy="657225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login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0275418" y="640092"/>
            <a:ext cx="1104900" cy="62865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security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8144962" y="3161486"/>
            <a:ext cx="1152525" cy="685800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3rd support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31"/>
          <p:cNvSpPr>
            <a:spLocks noChangeArrowheads="1"/>
          </p:cNvSpPr>
          <p:nvPr/>
        </p:nvSpPr>
        <p:spPr bwMode="auto">
          <a:xfrm>
            <a:off x="10117590" y="1753077"/>
            <a:ext cx="914400" cy="85725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Multiple support operating systems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10117590" y="2947136"/>
            <a:ext cx="752475" cy="49530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Multiple device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33"/>
          <p:cNvSpPr>
            <a:spLocks noChangeArrowheads="1"/>
          </p:cNvSpPr>
          <p:nvPr/>
        </p:nvSpPr>
        <p:spPr bwMode="auto">
          <a:xfrm>
            <a:off x="10117590" y="3789521"/>
            <a:ext cx="752475" cy="647700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 web browser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80"/>
          <p:cNvSpPr>
            <a:spLocks noChangeArrowheads="1"/>
          </p:cNvSpPr>
          <p:nvPr/>
        </p:nvSpPr>
        <p:spPr bwMode="auto">
          <a:xfrm>
            <a:off x="2493023" y="84678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Rectangle 106"/>
          <p:cNvSpPr>
            <a:spLocks noChangeArrowheads="1"/>
          </p:cNvSpPr>
          <p:nvPr/>
        </p:nvSpPr>
        <p:spPr bwMode="auto">
          <a:xfrm>
            <a:off x="2493023" y="990742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stCxn id="43" idx="0"/>
            <a:endCxn id="46" idx="2"/>
          </p:cNvCxnSpPr>
          <p:nvPr/>
        </p:nvCxnSpPr>
        <p:spPr>
          <a:xfrm flipV="1">
            <a:off x="3298884" y="1433349"/>
            <a:ext cx="439533" cy="75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3" idx="0"/>
            <a:endCxn id="47" idx="2"/>
          </p:cNvCxnSpPr>
          <p:nvPr/>
        </p:nvCxnSpPr>
        <p:spPr>
          <a:xfrm flipV="1">
            <a:off x="3298884" y="1433349"/>
            <a:ext cx="1739695" cy="75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0"/>
            <a:endCxn id="45" idx="2"/>
          </p:cNvCxnSpPr>
          <p:nvPr/>
        </p:nvCxnSpPr>
        <p:spPr>
          <a:xfrm flipH="1" flipV="1">
            <a:off x="2469211" y="1458515"/>
            <a:ext cx="829673" cy="72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3" idx="0"/>
            <a:endCxn id="44" idx="2"/>
          </p:cNvCxnSpPr>
          <p:nvPr/>
        </p:nvCxnSpPr>
        <p:spPr>
          <a:xfrm flipH="1" flipV="1">
            <a:off x="1257155" y="1441021"/>
            <a:ext cx="2041729" cy="74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1"/>
            <a:endCxn id="34" idx="0"/>
          </p:cNvCxnSpPr>
          <p:nvPr/>
        </p:nvCxnSpPr>
        <p:spPr>
          <a:xfrm flipH="1">
            <a:off x="3084950" y="3226118"/>
            <a:ext cx="1960579" cy="41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3" idx="1"/>
            <a:endCxn id="43" idx="2"/>
          </p:cNvCxnSpPr>
          <p:nvPr/>
        </p:nvCxnSpPr>
        <p:spPr>
          <a:xfrm flipH="1" flipV="1">
            <a:off x="3298884" y="2871534"/>
            <a:ext cx="1746645" cy="35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4" idx="2"/>
            <a:endCxn id="36" idx="0"/>
          </p:cNvCxnSpPr>
          <p:nvPr/>
        </p:nvCxnSpPr>
        <p:spPr>
          <a:xfrm flipH="1">
            <a:off x="2234318" y="4412580"/>
            <a:ext cx="850632" cy="66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4" idx="2"/>
            <a:endCxn id="38" idx="0"/>
          </p:cNvCxnSpPr>
          <p:nvPr/>
        </p:nvCxnSpPr>
        <p:spPr>
          <a:xfrm>
            <a:off x="3084950" y="4412580"/>
            <a:ext cx="384386" cy="65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4" idx="2"/>
            <a:endCxn id="35" idx="0"/>
          </p:cNvCxnSpPr>
          <p:nvPr/>
        </p:nvCxnSpPr>
        <p:spPr>
          <a:xfrm flipH="1">
            <a:off x="1151701" y="4412580"/>
            <a:ext cx="1933249" cy="66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3" idx="3"/>
            <a:endCxn id="39" idx="1"/>
          </p:cNvCxnSpPr>
          <p:nvPr/>
        </p:nvCxnSpPr>
        <p:spPr>
          <a:xfrm>
            <a:off x="6121854" y="3226118"/>
            <a:ext cx="528637" cy="115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9" idx="2"/>
            <a:endCxn id="40" idx="0"/>
          </p:cNvCxnSpPr>
          <p:nvPr/>
        </p:nvCxnSpPr>
        <p:spPr>
          <a:xfrm flipH="1">
            <a:off x="5913449" y="4721091"/>
            <a:ext cx="1313305" cy="76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9" idx="2"/>
            <a:endCxn id="41" idx="0"/>
          </p:cNvCxnSpPr>
          <p:nvPr/>
        </p:nvCxnSpPr>
        <p:spPr>
          <a:xfrm>
            <a:off x="7226754" y="4721091"/>
            <a:ext cx="171334" cy="76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9" idx="2"/>
            <a:endCxn id="42" idx="0"/>
          </p:cNvCxnSpPr>
          <p:nvPr/>
        </p:nvCxnSpPr>
        <p:spPr>
          <a:xfrm>
            <a:off x="7226754" y="4721091"/>
            <a:ext cx="1459049" cy="76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4" idx="3"/>
            <a:endCxn id="55" idx="1"/>
          </p:cNvCxnSpPr>
          <p:nvPr/>
        </p:nvCxnSpPr>
        <p:spPr>
          <a:xfrm flipV="1">
            <a:off x="9297487" y="2181702"/>
            <a:ext cx="820103" cy="132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4" idx="3"/>
            <a:endCxn id="56" idx="1"/>
          </p:cNvCxnSpPr>
          <p:nvPr/>
        </p:nvCxnSpPr>
        <p:spPr>
          <a:xfrm flipV="1">
            <a:off x="9297487" y="3194786"/>
            <a:ext cx="820103" cy="3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4" idx="3"/>
            <a:endCxn id="57" idx="1"/>
          </p:cNvCxnSpPr>
          <p:nvPr/>
        </p:nvCxnSpPr>
        <p:spPr>
          <a:xfrm>
            <a:off x="9297487" y="3504386"/>
            <a:ext cx="820103" cy="60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9" idx="0"/>
            <a:endCxn id="50" idx="2"/>
          </p:cNvCxnSpPr>
          <p:nvPr/>
        </p:nvCxnSpPr>
        <p:spPr>
          <a:xfrm flipH="1" flipV="1">
            <a:off x="6867920" y="1362087"/>
            <a:ext cx="1178936" cy="59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9" idx="0"/>
            <a:endCxn id="51" idx="2"/>
          </p:cNvCxnSpPr>
          <p:nvPr/>
        </p:nvCxnSpPr>
        <p:spPr>
          <a:xfrm flipV="1">
            <a:off x="8046856" y="1295412"/>
            <a:ext cx="148410" cy="65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9" idx="0"/>
            <a:endCxn id="52" idx="2"/>
          </p:cNvCxnSpPr>
          <p:nvPr/>
        </p:nvCxnSpPr>
        <p:spPr>
          <a:xfrm flipV="1">
            <a:off x="8046856" y="1284923"/>
            <a:ext cx="1385268" cy="6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9" idx="0"/>
            <a:endCxn id="53" idx="2"/>
          </p:cNvCxnSpPr>
          <p:nvPr/>
        </p:nvCxnSpPr>
        <p:spPr>
          <a:xfrm flipV="1">
            <a:off x="8046856" y="1268742"/>
            <a:ext cx="2781012" cy="68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3" idx="3"/>
            <a:endCxn id="49" idx="2"/>
          </p:cNvCxnSpPr>
          <p:nvPr/>
        </p:nvCxnSpPr>
        <p:spPr>
          <a:xfrm flipV="1">
            <a:off x="6121854" y="2637929"/>
            <a:ext cx="1925002" cy="58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3" idx="3"/>
            <a:endCxn id="54" idx="1"/>
          </p:cNvCxnSpPr>
          <p:nvPr/>
        </p:nvCxnSpPr>
        <p:spPr>
          <a:xfrm>
            <a:off x="6121854" y="3226118"/>
            <a:ext cx="2023108" cy="2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33" idx="0"/>
            <a:endCxn id="48" idx="2"/>
          </p:cNvCxnSpPr>
          <p:nvPr/>
        </p:nvCxnSpPr>
        <p:spPr>
          <a:xfrm flipV="1">
            <a:off x="5583692" y="2287905"/>
            <a:ext cx="952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34" idx="2"/>
            <a:endCxn id="37" idx="0"/>
          </p:cNvCxnSpPr>
          <p:nvPr/>
        </p:nvCxnSpPr>
        <p:spPr>
          <a:xfrm>
            <a:off x="3084950" y="4412580"/>
            <a:ext cx="1508013" cy="65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6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506"/>
          <p:cNvGrpSpPr/>
          <p:nvPr/>
        </p:nvGrpSpPr>
        <p:grpSpPr>
          <a:xfrm>
            <a:off x="-31371" y="13397"/>
            <a:ext cx="12210861" cy="6744977"/>
            <a:chOff x="-31371" y="13397"/>
            <a:chExt cx="12210861" cy="6744977"/>
          </a:xfrm>
        </p:grpSpPr>
        <p:cxnSp>
          <p:nvCxnSpPr>
            <p:cNvPr id="98" name="Straight Arrow Connector 97"/>
            <p:cNvCxnSpPr>
              <a:stCxn id="219" idx="1"/>
              <a:endCxn id="234" idx="3"/>
            </p:cNvCxnSpPr>
            <p:nvPr/>
          </p:nvCxnSpPr>
          <p:spPr>
            <a:xfrm>
              <a:off x="2577163" y="773466"/>
              <a:ext cx="1147930" cy="436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219" idx="1"/>
              <a:endCxn id="236" idx="2"/>
            </p:cNvCxnSpPr>
            <p:nvPr/>
          </p:nvCxnSpPr>
          <p:spPr>
            <a:xfrm flipV="1">
              <a:off x="2577163" y="734077"/>
              <a:ext cx="1254546" cy="39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219" idx="1"/>
              <a:endCxn id="225" idx="3"/>
            </p:cNvCxnSpPr>
            <p:nvPr/>
          </p:nvCxnSpPr>
          <p:spPr>
            <a:xfrm flipH="1">
              <a:off x="2145379" y="773466"/>
              <a:ext cx="431784" cy="269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219" idx="1"/>
              <a:endCxn id="230" idx="0"/>
            </p:cNvCxnSpPr>
            <p:nvPr/>
          </p:nvCxnSpPr>
          <p:spPr>
            <a:xfrm flipH="1">
              <a:off x="1702708" y="773466"/>
              <a:ext cx="874455" cy="10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62" idx="3"/>
              <a:endCxn id="269" idx="1"/>
            </p:cNvCxnSpPr>
            <p:nvPr/>
          </p:nvCxnSpPr>
          <p:spPr>
            <a:xfrm flipH="1" flipV="1">
              <a:off x="1927977" y="5561881"/>
              <a:ext cx="466052" cy="307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262" idx="3"/>
              <a:endCxn id="271" idx="1"/>
            </p:cNvCxnSpPr>
            <p:nvPr/>
          </p:nvCxnSpPr>
          <p:spPr>
            <a:xfrm flipV="1">
              <a:off x="2394029" y="5578909"/>
              <a:ext cx="1607716" cy="29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262" idx="2"/>
              <a:endCxn id="267" idx="1"/>
            </p:cNvCxnSpPr>
            <p:nvPr/>
          </p:nvCxnSpPr>
          <p:spPr>
            <a:xfrm flipH="1" flipV="1">
              <a:off x="663877" y="6260958"/>
              <a:ext cx="908329" cy="13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262" idx="0"/>
              <a:endCxn id="274" idx="2"/>
            </p:cNvCxnSpPr>
            <p:nvPr/>
          </p:nvCxnSpPr>
          <p:spPr>
            <a:xfrm flipV="1">
              <a:off x="3219604" y="6272158"/>
              <a:ext cx="591777" cy="1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289" idx="3"/>
              <a:endCxn id="287" idx="1"/>
            </p:cNvCxnSpPr>
            <p:nvPr/>
          </p:nvCxnSpPr>
          <p:spPr>
            <a:xfrm>
              <a:off x="6560008" y="5977342"/>
              <a:ext cx="1697553" cy="174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289" idx="3"/>
              <a:endCxn id="284" idx="1"/>
            </p:cNvCxnSpPr>
            <p:nvPr/>
          </p:nvCxnSpPr>
          <p:spPr>
            <a:xfrm flipV="1">
              <a:off x="6560008" y="5422639"/>
              <a:ext cx="874987" cy="554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289" idx="3"/>
              <a:endCxn id="281" idx="1"/>
            </p:cNvCxnSpPr>
            <p:nvPr/>
          </p:nvCxnSpPr>
          <p:spPr>
            <a:xfrm flipH="1" flipV="1">
              <a:off x="5999884" y="5622144"/>
              <a:ext cx="560124" cy="35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257" idx="1"/>
              <a:endCxn id="243" idx="0"/>
            </p:cNvCxnSpPr>
            <p:nvPr/>
          </p:nvCxnSpPr>
          <p:spPr>
            <a:xfrm flipH="1">
              <a:off x="8086294" y="705872"/>
              <a:ext cx="1276948" cy="140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257" idx="1"/>
              <a:endCxn id="245" idx="3"/>
            </p:cNvCxnSpPr>
            <p:nvPr/>
          </p:nvCxnSpPr>
          <p:spPr>
            <a:xfrm flipH="1">
              <a:off x="8800771" y="705872"/>
              <a:ext cx="562471" cy="509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257" idx="1"/>
              <a:endCxn id="249" idx="3"/>
            </p:cNvCxnSpPr>
            <p:nvPr/>
          </p:nvCxnSpPr>
          <p:spPr>
            <a:xfrm>
              <a:off x="9363242" y="705872"/>
              <a:ext cx="790628" cy="561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257" idx="1"/>
              <a:endCxn id="251" idx="3"/>
            </p:cNvCxnSpPr>
            <p:nvPr/>
          </p:nvCxnSpPr>
          <p:spPr>
            <a:xfrm>
              <a:off x="9363242" y="705872"/>
              <a:ext cx="2101443" cy="31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315" idx="3"/>
              <a:endCxn id="293" idx="1"/>
            </p:cNvCxnSpPr>
            <p:nvPr/>
          </p:nvCxnSpPr>
          <p:spPr>
            <a:xfrm flipH="1" flipV="1">
              <a:off x="9608578" y="5888927"/>
              <a:ext cx="1271510" cy="50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315" idx="3"/>
              <a:endCxn id="300" idx="1"/>
            </p:cNvCxnSpPr>
            <p:nvPr/>
          </p:nvCxnSpPr>
          <p:spPr>
            <a:xfrm flipH="1" flipV="1">
              <a:off x="10320644" y="5017168"/>
              <a:ext cx="559444" cy="922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315" idx="3"/>
              <a:endCxn id="302" idx="1"/>
            </p:cNvCxnSpPr>
            <p:nvPr/>
          </p:nvCxnSpPr>
          <p:spPr>
            <a:xfrm flipV="1">
              <a:off x="10880088" y="5640428"/>
              <a:ext cx="597130" cy="299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Cloud 218"/>
            <p:cNvSpPr/>
            <p:nvPr/>
          </p:nvSpPr>
          <p:spPr>
            <a:xfrm>
              <a:off x="1752485" y="13397"/>
              <a:ext cx="1649355" cy="760879"/>
            </a:xfrm>
            <a:prstGeom prst="cloud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 errors while used</a:t>
              </a:r>
            </a:p>
          </p:txBody>
        </p:sp>
        <p:sp>
          <p:nvSpPr>
            <p:cNvPr id="225" name="Cloud 224"/>
            <p:cNvSpPr/>
            <p:nvPr/>
          </p:nvSpPr>
          <p:spPr>
            <a:xfrm>
              <a:off x="1304212" y="986671"/>
              <a:ext cx="1682334" cy="978762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 errors in the processing of requests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0" name="Cloud 229"/>
            <p:cNvSpPr/>
            <p:nvPr/>
          </p:nvSpPr>
          <p:spPr>
            <a:xfrm>
              <a:off x="72140" y="491790"/>
              <a:ext cx="1631928" cy="770709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 stop error while using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4" name="Cloud 233"/>
            <p:cNvSpPr/>
            <p:nvPr/>
          </p:nvSpPr>
          <p:spPr>
            <a:xfrm>
              <a:off x="3058887" y="1174921"/>
              <a:ext cx="1332412" cy="613955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 logical errors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6" name="Cloud 235"/>
            <p:cNvSpPr/>
            <p:nvPr/>
          </p:nvSpPr>
          <p:spPr>
            <a:xfrm>
              <a:off x="3826152" y="322597"/>
              <a:ext cx="1791509" cy="822960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Control support exception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3" name="Cloud 242"/>
            <p:cNvSpPr/>
            <p:nvPr/>
          </p:nvSpPr>
          <p:spPr>
            <a:xfrm>
              <a:off x="6537590" y="337824"/>
              <a:ext cx="1549996" cy="1016641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Member personal information security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5" name="Cloud 244"/>
            <p:cNvSpPr/>
            <p:nvPr/>
          </p:nvSpPr>
          <p:spPr>
            <a:xfrm>
              <a:off x="7995605" y="1162834"/>
              <a:ext cx="1610332" cy="914400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Project information security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9" name="Cloud 248"/>
            <p:cNvSpPr/>
            <p:nvPr/>
          </p:nvSpPr>
          <p:spPr>
            <a:xfrm>
              <a:off x="9649210" y="1223198"/>
              <a:ext cx="1009319" cy="780147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Check login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1" name="Cloud 250"/>
            <p:cNvSpPr/>
            <p:nvPr/>
          </p:nvSpPr>
          <p:spPr>
            <a:xfrm>
              <a:off x="10812139" y="965638"/>
              <a:ext cx="1305092" cy="914400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Database security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7" name="Cloud 256"/>
            <p:cNvSpPr/>
            <p:nvPr/>
          </p:nvSpPr>
          <p:spPr>
            <a:xfrm>
              <a:off x="8503462" y="37226"/>
              <a:ext cx="1719560" cy="669359"/>
            </a:xfrm>
            <a:prstGeom prst="cloud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prstClr val="white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Information security</a:t>
              </a:r>
              <a:endParaRPr lang="en-US" altLang="en-US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2" name="Cloud 261"/>
            <p:cNvSpPr/>
            <p:nvPr/>
          </p:nvSpPr>
          <p:spPr>
            <a:xfrm>
              <a:off x="1567076" y="5816862"/>
              <a:ext cx="1653906" cy="914400"/>
            </a:xfrm>
            <a:prstGeom prst="cloud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prstClr val="white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 Development Cost</a:t>
              </a:r>
              <a:endParaRPr lang="en-US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267" name="Cloud 266"/>
            <p:cNvSpPr/>
            <p:nvPr/>
          </p:nvSpPr>
          <p:spPr>
            <a:xfrm>
              <a:off x="-31371" y="5554894"/>
              <a:ext cx="1390496" cy="706817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 data storage costs 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9" name="Cloud 268"/>
            <p:cNvSpPr/>
            <p:nvPr/>
          </p:nvSpPr>
          <p:spPr>
            <a:xfrm>
              <a:off x="1086810" y="4806068"/>
              <a:ext cx="1682334" cy="756619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 construction system costs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1" name="Cloud 270"/>
            <p:cNvSpPr/>
            <p:nvPr/>
          </p:nvSpPr>
          <p:spPr>
            <a:xfrm>
              <a:off x="3142345" y="4835119"/>
              <a:ext cx="1718800" cy="744583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 maintenance cost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4" name="Cloud 273"/>
            <p:cNvSpPr/>
            <p:nvPr/>
          </p:nvSpPr>
          <p:spPr>
            <a:xfrm>
              <a:off x="3806337" y="5908302"/>
              <a:ext cx="1626057" cy="727711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 cost of using  process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1" name="Cloud 280"/>
            <p:cNvSpPr/>
            <p:nvPr/>
          </p:nvSpPr>
          <p:spPr>
            <a:xfrm>
              <a:off x="5302327" y="4830779"/>
              <a:ext cx="1395113" cy="792209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nn-NO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Speed for fast data query</a:t>
              </a:r>
              <a:endParaRPr lang="nn-NO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4" name="Cloud 283"/>
            <p:cNvSpPr/>
            <p:nvPr/>
          </p:nvSpPr>
          <p:spPr>
            <a:xfrm>
              <a:off x="6741087" y="4612184"/>
              <a:ext cx="1387815" cy="811319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Expect Times Short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7" name="Cloud 286"/>
            <p:cNvSpPr/>
            <p:nvPr/>
          </p:nvSpPr>
          <p:spPr>
            <a:xfrm>
              <a:off x="7568180" y="5295700"/>
              <a:ext cx="1378761" cy="856652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Fast Eror Processing Speed</a:t>
              </a:r>
              <a:endParaRPr lang="en-US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9" name="Cloud 288"/>
            <p:cNvSpPr/>
            <p:nvPr/>
          </p:nvSpPr>
          <p:spPr>
            <a:xfrm>
              <a:off x="5706324" y="5931622"/>
              <a:ext cx="1707368" cy="799640"/>
            </a:xfrm>
            <a:prstGeom prst="cloud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prstClr val="white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Required processing speed faster</a:t>
              </a:r>
            </a:p>
          </p:txBody>
        </p:sp>
        <p:sp>
          <p:nvSpPr>
            <p:cNvPr id="293" name="Cloud 292"/>
            <p:cNvSpPr/>
            <p:nvPr/>
          </p:nvSpPr>
          <p:spPr>
            <a:xfrm>
              <a:off x="8990690" y="5132089"/>
              <a:ext cx="1235776" cy="757645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 web browser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0" name="Cloud 299"/>
            <p:cNvSpPr/>
            <p:nvPr/>
          </p:nvSpPr>
          <p:spPr>
            <a:xfrm>
              <a:off x="9702819" y="4384393"/>
              <a:ext cx="1235649" cy="633450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Multiple device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2" name="Cloud 301"/>
            <p:cNvSpPr/>
            <p:nvPr/>
          </p:nvSpPr>
          <p:spPr>
            <a:xfrm>
              <a:off x="10774945" y="4609561"/>
              <a:ext cx="1404545" cy="1031966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Multiple support operating systems</a:t>
              </a:r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5" name="Cloud 314"/>
            <p:cNvSpPr/>
            <p:nvPr/>
          </p:nvSpPr>
          <p:spPr>
            <a:xfrm>
              <a:off x="10309580" y="5890283"/>
              <a:ext cx="1141016" cy="868091"/>
            </a:xfrm>
            <a:prstGeom prst="cloud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prstClr val="white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3rd support</a:t>
              </a:r>
              <a:endParaRPr lang="en-US" altLang="en-US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1" name="Oval 320"/>
            <p:cNvSpPr/>
            <p:nvPr/>
          </p:nvSpPr>
          <p:spPr>
            <a:xfrm>
              <a:off x="5639056" y="3062756"/>
              <a:ext cx="2059684" cy="39771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Building  High Security</a:t>
              </a:r>
            </a:p>
          </p:txBody>
        </p:sp>
        <p:cxnSp>
          <p:nvCxnSpPr>
            <p:cNvPr id="323" name="Elbow Connector 322"/>
            <p:cNvCxnSpPr>
              <a:stCxn id="321" idx="0"/>
              <a:endCxn id="245" idx="2"/>
            </p:cNvCxnSpPr>
            <p:nvPr/>
          </p:nvCxnSpPr>
          <p:spPr>
            <a:xfrm rot="5400000" flipH="1" flipV="1">
              <a:off x="6613388" y="1675544"/>
              <a:ext cx="1442722" cy="13317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>
              <a:stCxn id="321" idx="0"/>
              <a:endCxn id="321" idx="0"/>
            </p:cNvCxnSpPr>
            <p:nvPr/>
          </p:nvCxnSpPr>
          <p:spPr>
            <a:xfrm>
              <a:off x="6668898" y="3062756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321" idx="1"/>
              <a:endCxn id="243" idx="1"/>
            </p:cNvCxnSpPr>
            <p:nvPr/>
          </p:nvCxnSpPr>
          <p:spPr>
            <a:xfrm rot="5400000" flipH="1" flipV="1">
              <a:off x="5742830" y="1551242"/>
              <a:ext cx="1767618" cy="13718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Elbow Connector 335"/>
            <p:cNvCxnSpPr>
              <a:stCxn id="321" idx="7"/>
              <a:endCxn id="245" idx="1"/>
            </p:cNvCxnSpPr>
            <p:nvPr/>
          </p:nvCxnSpPr>
          <p:spPr>
            <a:xfrm rot="5400000" flipH="1" flipV="1">
              <a:off x="7576568" y="1896798"/>
              <a:ext cx="1044740" cy="14036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Elbow Connector 337"/>
            <p:cNvCxnSpPr>
              <a:stCxn id="321" idx="6"/>
              <a:endCxn id="249" idx="1"/>
            </p:cNvCxnSpPr>
            <p:nvPr/>
          </p:nvCxnSpPr>
          <p:spPr>
            <a:xfrm flipV="1">
              <a:off x="7698740" y="2002514"/>
              <a:ext cx="2455130" cy="12590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>
              <a:stCxn id="321" idx="7"/>
              <a:endCxn id="251" idx="1"/>
            </p:cNvCxnSpPr>
            <p:nvPr/>
          </p:nvCxnSpPr>
          <p:spPr>
            <a:xfrm rot="5400000" flipH="1" flipV="1">
              <a:off x="8809927" y="466243"/>
              <a:ext cx="1241936" cy="406757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TextBox 341"/>
            <p:cNvSpPr txBox="1"/>
            <p:nvPr/>
          </p:nvSpPr>
          <p:spPr>
            <a:xfrm>
              <a:off x="7027810" y="128980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8555491" y="209209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7661373" y="151894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10116950" y="206029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11117230" y="203427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cxnSp>
          <p:nvCxnSpPr>
            <p:cNvPr id="366" name="Elbow Connector 365"/>
            <p:cNvCxnSpPr>
              <a:stCxn id="321" idx="4"/>
              <a:endCxn id="267" idx="3"/>
            </p:cNvCxnSpPr>
            <p:nvPr/>
          </p:nvCxnSpPr>
          <p:spPr>
            <a:xfrm rot="5400000">
              <a:off x="2598970" y="1525378"/>
              <a:ext cx="2134837" cy="60050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TextBox 367"/>
            <p:cNvSpPr txBox="1"/>
            <p:nvPr/>
          </p:nvSpPr>
          <p:spPr>
            <a:xfrm>
              <a:off x="845529" y="4355064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</a:t>
              </a:r>
            </a:p>
          </p:txBody>
        </p:sp>
        <p:cxnSp>
          <p:nvCxnSpPr>
            <p:cNvPr id="370" name="Elbow Connector 369"/>
            <p:cNvCxnSpPr>
              <a:stCxn id="321" idx="2"/>
              <a:endCxn id="269" idx="3"/>
            </p:cNvCxnSpPr>
            <p:nvPr/>
          </p:nvCxnSpPr>
          <p:spPr>
            <a:xfrm rot="10800000" flipV="1">
              <a:off x="1927978" y="3261612"/>
              <a:ext cx="3711079" cy="15877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TextBox 372"/>
            <p:cNvSpPr txBox="1"/>
            <p:nvPr/>
          </p:nvSpPr>
          <p:spPr>
            <a:xfrm>
              <a:off x="2758993" y="2910864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</a:t>
              </a:r>
            </a:p>
          </p:txBody>
        </p:sp>
        <p:cxnSp>
          <p:nvCxnSpPr>
            <p:cNvPr id="376" name="Elbow Connector 375"/>
            <p:cNvCxnSpPr>
              <a:stCxn id="321" idx="3"/>
              <a:endCxn id="271" idx="3"/>
            </p:cNvCxnSpPr>
            <p:nvPr/>
          </p:nvCxnSpPr>
          <p:spPr>
            <a:xfrm rot="5400000">
              <a:off x="4233486" y="3170486"/>
              <a:ext cx="1475465" cy="193894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TextBox 377"/>
            <p:cNvSpPr txBox="1"/>
            <p:nvPr/>
          </p:nvSpPr>
          <p:spPr>
            <a:xfrm>
              <a:off x="5302327" y="4165129"/>
              <a:ext cx="35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sp>
          <p:nvSpPr>
            <p:cNvPr id="399" name="Oval 398"/>
            <p:cNvSpPr/>
            <p:nvPr/>
          </p:nvSpPr>
          <p:spPr>
            <a:xfrm>
              <a:off x="9384121" y="3621993"/>
              <a:ext cx="2059684" cy="45842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Building multiply software</a:t>
              </a:r>
            </a:p>
          </p:txBody>
        </p:sp>
        <p:cxnSp>
          <p:nvCxnSpPr>
            <p:cNvPr id="411" name="Elbow Connector 410"/>
            <p:cNvCxnSpPr>
              <a:stCxn id="399" idx="6"/>
              <a:endCxn id="302" idx="3"/>
            </p:cNvCxnSpPr>
            <p:nvPr/>
          </p:nvCxnSpPr>
          <p:spPr>
            <a:xfrm>
              <a:off x="11443805" y="3851205"/>
              <a:ext cx="33413" cy="8173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Elbow Connector 415"/>
            <p:cNvCxnSpPr>
              <a:stCxn id="399" idx="2"/>
              <a:endCxn id="269" idx="0"/>
            </p:cNvCxnSpPr>
            <p:nvPr/>
          </p:nvCxnSpPr>
          <p:spPr>
            <a:xfrm rot="10800000" flipV="1">
              <a:off x="2767743" y="3851204"/>
              <a:ext cx="6616379" cy="1333173"/>
            </a:xfrm>
            <a:prstGeom prst="bentConnector3">
              <a:avLst>
                <a:gd name="adj1" fmla="val 1005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TextBox 421"/>
            <p:cNvSpPr txBox="1"/>
            <p:nvPr/>
          </p:nvSpPr>
          <p:spPr>
            <a:xfrm>
              <a:off x="11386308" y="4040793"/>
              <a:ext cx="35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2911393" y="3556566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</a:t>
              </a:r>
            </a:p>
          </p:txBody>
        </p:sp>
        <p:sp>
          <p:nvSpPr>
            <p:cNvPr id="427" name="Oval 426"/>
            <p:cNvSpPr/>
            <p:nvPr/>
          </p:nvSpPr>
          <p:spPr>
            <a:xfrm>
              <a:off x="7408784" y="3316022"/>
              <a:ext cx="2059684" cy="45842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Building multiply device</a:t>
              </a:r>
            </a:p>
          </p:txBody>
        </p:sp>
        <p:cxnSp>
          <p:nvCxnSpPr>
            <p:cNvPr id="429" name="Straight Arrow Connector 428"/>
            <p:cNvCxnSpPr>
              <a:stCxn id="399" idx="3"/>
              <a:endCxn id="293" idx="3"/>
            </p:cNvCxnSpPr>
            <p:nvPr/>
          </p:nvCxnSpPr>
          <p:spPr>
            <a:xfrm flipH="1">
              <a:off x="9608578" y="4013282"/>
              <a:ext cx="77177" cy="1162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TextBox 433"/>
            <p:cNvSpPr txBox="1"/>
            <p:nvPr/>
          </p:nvSpPr>
          <p:spPr>
            <a:xfrm>
              <a:off x="9330875" y="473932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cxnSp>
          <p:nvCxnSpPr>
            <p:cNvPr id="439" name="Elbow Connector 438"/>
            <p:cNvCxnSpPr>
              <a:stCxn id="427" idx="4"/>
              <a:endCxn id="300" idx="2"/>
            </p:cNvCxnSpPr>
            <p:nvPr/>
          </p:nvCxnSpPr>
          <p:spPr>
            <a:xfrm rot="16200000" flipH="1">
              <a:off x="8609303" y="3603769"/>
              <a:ext cx="926672" cy="12680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TextBox 439"/>
            <p:cNvSpPr txBox="1"/>
            <p:nvPr/>
          </p:nvSpPr>
          <p:spPr>
            <a:xfrm>
              <a:off x="8749349" y="436233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cxnSp>
          <p:nvCxnSpPr>
            <p:cNvPr id="442" name="Elbow Connector 441"/>
            <p:cNvCxnSpPr>
              <a:stCxn id="427" idx="2"/>
            </p:cNvCxnSpPr>
            <p:nvPr/>
          </p:nvCxnSpPr>
          <p:spPr>
            <a:xfrm rot="10800000" flipV="1">
              <a:off x="2262406" y="3545234"/>
              <a:ext cx="5146378" cy="1288768"/>
            </a:xfrm>
            <a:prstGeom prst="bentConnector3">
              <a:avLst>
                <a:gd name="adj1" fmla="val 1000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TextBox 447"/>
            <p:cNvSpPr txBox="1"/>
            <p:nvPr/>
          </p:nvSpPr>
          <p:spPr>
            <a:xfrm>
              <a:off x="2835191" y="3215670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</a:t>
              </a:r>
            </a:p>
          </p:txBody>
        </p:sp>
        <p:sp>
          <p:nvSpPr>
            <p:cNvPr id="449" name="Oval 448"/>
            <p:cNvSpPr/>
            <p:nvPr/>
          </p:nvSpPr>
          <p:spPr>
            <a:xfrm>
              <a:off x="3326115" y="2792440"/>
              <a:ext cx="2059684" cy="39771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Upgrade hardware</a:t>
              </a:r>
            </a:p>
          </p:txBody>
        </p:sp>
        <p:cxnSp>
          <p:nvCxnSpPr>
            <p:cNvPr id="451" name="Elbow Connector 450"/>
            <p:cNvCxnSpPr>
              <a:stCxn id="449" idx="5"/>
              <a:endCxn id="281" idx="2"/>
            </p:cNvCxnSpPr>
            <p:nvPr/>
          </p:nvCxnSpPr>
          <p:spPr>
            <a:xfrm rot="16200000" flipH="1">
              <a:off x="4147922" y="4068152"/>
              <a:ext cx="2094974" cy="22248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Elbow Connector 452"/>
            <p:cNvCxnSpPr>
              <a:stCxn id="449" idx="5"/>
              <a:endCxn id="284" idx="3"/>
            </p:cNvCxnSpPr>
            <p:nvPr/>
          </p:nvCxnSpPr>
          <p:spPr>
            <a:xfrm rot="16200000" flipH="1">
              <a:off x="5496249" y="2719826"/>
              <a:ext cx="1526662" cy="235083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Elbow Connector 457"/>
            <p:cNvCxnSpPr>
              <a:stCxn id="449" idx="5"/>
              <a:endCxn id="287" idx="3"/>
            </p:cNvCxnSpPr>
            <p:nvPr/>
          </p:nvCxnSpPr>
          <p:spPr>
            <a:xfrm rot="16200000" flipH="1">
              <a:off x="5564478" y="2651597"/>
              <a:ext cx="2212770" cy="317339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TextBox 459"/>
            <p:cNvSpPr txBox="1"/>
            <p:nvPr/>
          </p:nvSpPr>
          <p:spPr>
            <a:xfrm>
              <a:off x="6927539" y="429369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sp>
          <p:nvSpPr>
            <p:cNvPr id="461" name="TextBox 460"/>
            <p:cNvSpPr txBox="1"/>
            <p:nvPr/>
          </p:nvSpPr>
          <p:spPr>
            <a:xfrm>
              <a:off x="8234963" y="475891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sp>
          <p:nvSpPr>
            <p:cNvPr id="462" name="TextBox 461"/>
            <p:cNvSpPr txBox="1"/>
            <p:nvPr/>
          </p:nvSpPr>
          <p:spPr>
            <a:xfrm>
              <a:off x="5018510" y="481506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cxnSp>
          <p:nvCxnSpPr>
            <p:cNvPr id="466" name="Elbow Connector 465"/>
            <p:cNvCxnSpPr>
              <a:stCxn id="449" idx="2"/>
              <a:endCxn id="269" idx="2"/>
            </p:cNvCxnSpPr>
            <p:nvPr/>
          </p:nvCxnSpPr>
          <p:spPr>
            <a:xfrm rot="10800000" flipV="1">
              <a:off x="1092029" y="2991296"/>
              <a:ext cx="2234087" cy="2193081"/>
            </a:xfrm>
            <a:prstGeom prst="bentConnector3">
              <a:avLst>
                <a:gd name="adj1" fmla="val 1104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TextBox 467"/>
            <p:cNvSpPr txBox="1"/>
            <p:nvPr/>
          </p:nvSpPr>
          <p:spPr>
            <a:xfrm>
              <a:off x="1082153" y="3653222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</a:t>
              </a:r>
            </a:p>
          </p:txBody>
        </p:sp>
        <p:sp>
          <p:nvSpPr>
            <p:cNvPr id="472" name="Oval 471"/>
            <p:cNvSpPr/>
            <p:nvPr/>
          </p:nvSpPr>
          <p:spPr>
            <a:xfrm>
              <a:off x="2911534" y="1982038"/>
              <a:ext cx="2223000" cy="39771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error handlers</a:t>
              </a:r>
            </a:p>
          </p:txBody>
        </p:sp>
        <p:cxnSp>
          <p:nvCxnSpPr>
            <p:cNvPr id="476" name="Elbow Connector 475"/>
            <p:cNvCxnSpPr>
              <a:stCxn id="472" idx="2"/>
              <a:endCxn id="230" idx="1"/>
            </p:cNvCxnSpPr>
            <p:nvPr/>
          </p:nvCxnSpPr>
          <p:spPr>
            <a:xfrm rot="10800000">
              <a:off x="888104" y="1261679"/>
              <a:ext cx="2023430" cy="9192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Elbow Connector 479"/>
            <p:cNvCxnSpPr>
              <a:stCxn id="472" idx="2"/>
              <a:endCxn id="225" idx="1"/>
            </p:cNvCxnSpPr>
            <p:nvPr/>
          </p:nvCxnSpPr>
          <p:spPr>
            <a:xfrm rot="10800000">
              <a:off x="2145380" y="1964391"/>
              <a:ext cx="766155" cy="2165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Elbow Connector 482"/>
            <p:cNvCxnSpPr>
              <a:stCxn id="472" idx="0"/>
              <a:endCxn id="234" idx="1"/>
            </p:cNvCxnSpPr>
            <p:nvPr/>
          </p:nvCxnSpPr>
          <p:spPr>
            <a:xfrm rot="16200000" flipV="1">
              <a:off x="3777156" y="1736159"/>
              <a:ext cx="193816" cy="297941"/>
            </a:xfrm>
            <a:prstGeom prst="bentConnector3">
              <a:avLst>
                <a:gd name="adj1" fmla="val 810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Elbow Connector 488"/>
            <p:cNvCxnSpPr>
              <a:stCxn id="472" idx="7"/>
              <a:endCxn id="236" idx="1"/>
            </p:cNvCxnSpPr>
            <p:nvPr/>
          </p:nvCxnSpPr>
          <p:spPr>
            <a:xfrm rot="16200000" flipV="1">
              <a:off x="4317645" y="1548944"/>
              <a:ext cx="895601" cy="870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TextBox 489"/>
            <p:cNvSpPr txBox="1"/>
            <p:nvPr/>
          </p:nvSpPr>
          <p:spPr>
            <a:xfrm>
              <a:off x="4516262" y="1441982"/>
              <a:ext cx="35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3982856" y="1594382"/>
              <a:ext cx="35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sp>
          <p:nvSpPr>
            <p:cNvPr id="492" name="TextBox 491"/>
            <p:cNvSpPr txBox="1"/>
            <p:nvPr/>
          </p:nvSpPr>
          <p:spPr>
            <a:xfrm>
              <a:off x="2214211" y="1774859"/>
              <a:ext cx="35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sp>
          <p:nvSpPr>
            <p:cNvPr id="493" name="TextBox 492"/>
            <p:cNvSpPr txBox="1"/>
            <p:nvPr/>
          </p:nvSpPr>
          <p:spPr>
            <a:xfrm>
              <a:off x="513757" y="1301616"/>
              <a:ext cx="35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cxnSp>
          <p:nvCxnSpPr>
            <p:cNvPr id="495" name="Elbow Connector 494"/>
            <p:cNvCxnSpPr>
              <a:stCxn id="449" idx="5"/>
              <a:endCxn id="274" idx="3"/>
            </p:cNvCxnSpPr>
            <p:nvPr/>
          </p:nvCxnSpPr>
          <p:spPr>
            <a:xfrm rot="5400000">
              <a:off x="3442766" y="4308511"/>
              <a:ext cx="2818000" cy="464799"/>
            </a:xfrm>
            <a:prstGeom prst="bentConnector3">
              <a:avLst>
                <a:gd name="adj1" fmla="val 871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TextBox 498"/>
            <p:cNvSpPr txBox="1"/>
            <p:nvPr/>
          </p:nvSpPr>
          <p:spPr>
            <a:xfrm>
              <a:off x="4593391" y="5400603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</a:t>
              </a:r>
            </a:p>
          </p:txBody>
        </p:sp>
        <p:sp>
          <p:nvSpPr>
            <p:cNvPr id="500" name="TextBox 499"/>
            <p:cNvSpPr txBox="1"/>
            <p:nvPr/>
          </p:nvSpPr>
          <p:spPr>
            <a:xfrm>
              <a:off x="3773662" y="4442888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</a:t>
              </a:r>
            </a:p>
          </p:txBody>
        </p:sp>
      </p:grpSp>
      <p:cxnSp>
        <p:nvCxnSpPr>
          <p:cNvPr id="3" name="Elbow Connector 2"/>
          <p:cNvCxnSpPr>
            <a:stCxn id="472" idx="3"/>
            <a:endCxn id="269" idx="2"/>
          </p:cNvCxnSpPr>
          <p:nvPr/>
        </p:nvCxnSpPr>
        <p:spPr>
          <a:xfrm rot="5400000">
            <a:off x="733122" y="2680415"/>
            <a:ext cx="2862870" cy="2145057"/>
          </a:xfrm>
          <a:prstGeom prst="bentConnector4">
            <a:avLst>
              <a:gd name="adj1" fmla="val 3733"/>
              <a:gd name="adj2" fmla="val 96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313578" y="2665445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37493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420</Words>
  <Application>Microsoft Office PowerPoint</Application>
  <PresentationFormat>Widescreen</PresentationFormat>
  <Paragraphs>156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Luân Lê</dc:creator>
  <cp:lastModifiedBy>Minh Luân Lê</cp:lastModifiedBy>
  <cp:revision>17</cp:revision>
  <dcterms:created xsi:type="dcterms:W3CDTF">2017-04-29T15:40:24Z</dcterms:created>
  <dcterms:modified xsi:type="dcterms:W3CDTF">2017-09-21T01:49:08Z</dcterms:modified>
</cp:coreProperties>
</file>