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1" r:id="rId4"/>
    <p:sldId id="257" r:id="rId6"/>
    <p:sldId id="267" r:id="rId7"/>
    <p:sldId id="268" r:id="rId8"/>
    <p:sldId id="262" r:id="rId9"/>
    <p:sldId id="263" r:id="rId10"/>
    <p:sldId id="264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10600030101010101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10600030101010101"/>
              <a:ea typeface="Roboto" panose="02010600030101010101"/>
              <a:cs typeface="Roboto" panose="02010600030101010101"/>
              <a:sym typeface="Roboto" panose="02010600030101010101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3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://www.imooc.com/video/2638&#13;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://www.imooc.com/video/4361&#13;" TargetMode="External"/><Relationship Id="rId2" Type="http://schemas.openxmlformats.org/officeDocument/2006/relationships/hyperlink" Target="http://www.protractortest.org/#/&#13;" TargetMode="Externa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png"/><Relationship Id="rId1" Type="http://schemas.openxmlformats.org/officeDocument/2006/relationships/hyperlink" Target="http://git.oschina.net/mumu-osc/NiceFis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第九节：前端自动化测试</a:t>
            </a:r>
            <a:endParaRPr 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327150"/>
            <a:ext cx="8520430" cy="1720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9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rtl="0">
              <a:lnSpc>
                <a:spcPct val="19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集成测试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9765" y="2232087"/>
            <a:ext cx="2919799" cy="67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60830" y="2168021"/>
            <a:ext cx="865732" cy="807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11785" y="3564255"/>
            <a:ext cx="8520430" cy="319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中文视频和详细的语法解释：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tooltip=""/>
              </a:rPr>
              <a:t>http://www.imooc.com/video/2638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hape 322"/>
          <p:cNvSpPr txBox="1"/>
          <p:nvPr/>
        </p:nvSpPr>
        <p:spPr>
          <a:xfrm>
            <a:off x="311785" y="4114165"/>
            <a:ext cx="8521065" cy="66230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Karma+Jasmine</a:t>
            </a:r>
            <a:r>
              <a:rPr lang="zh-CN" altLang="en-US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可以用于任意前端框架</a:t>
            </a:r>
            <a:endParaRPr lang="zh-CN" altLang="en-US" sz="2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" name="图片 0" descr="protractor-logo-4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9490" y="1683385"/>
            <a:ext cx="4604385" cy="1033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1785" y="3310255"/>
            <a:ext cx="8520430" cy="319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tooltip=""/>
              </a:rPr>
              <a:t>http://www.protractortest.org/#/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3735070"/>
            <a:ext cx="8521700" cy="319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中文视频和详细的语法解释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tooltip=""/>
              </a:rPr>
              <a:t>http://www.imooc.com/video/4361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hape 322"/>
          <p:cNvSpPr txBox="1"/>
          <p:nvPr/>
        </p:nvSpPr>
        <p:spPr>
          <a:xfrm>
            <a:off x="311785" y="4114165"/>
            <a:ext cx="8521065" cy="66230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Protractor</a:t>
            </a:r>
            <a:r>
              <a:rPr lang="zh-CN" altLang="en-US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是专门针对</a:t>
            </a:r>
            <a:r>
              <a:rPr lang="en-US" altLang="zh-CN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Angular</a:t>
            </a:r>
            <a:r>
              <a:rPr lang="zh-CN" altLang="en-US" sz="2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设计的</a:t>
            </a:r>
            <a:endParaRPr lang="zh-CN" altLang="en-US" sz="2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415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/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Verdana</vt:lpstr>
      <vt:lpstr>simple-light-2</vt:lpstr>
      <vt:lpstr>Global Master</vt:lpstr>
      <vt:lpstr>Angular2.0视频教程</vt:lpstr>
      <vt:lpstr>内容提要</vt:lpstr>
      <vt:lpstr>内容提要</vt:lpstr>
      <vt:lpstr>单元测试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Angular基础教程</dc:title>
  <dc:creator/>
  <cp:lastModifiedBy>zhangxf10</cp:lastModifiedBy>
  <cp:revision>32</cp:revision>
  <dcterms:created xsi:type="dcterms:W3CDTF">2017-02-22T14:29:00Z</dcterms:created>
  <dcterms:modified xsi:type="dcterms:W3CDTF">2017-03-01T09:53:30Z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