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74" r:id="rId3"/>
    <p:sldId id="257" r:id="rId5"/>
    <p:sldId id="289" r:id="rId6"/>
    <p:sldId id="270" r:id="rId7"/>
    <p:sldId id="279" r:id="rId8"/>
    <p:sldId id="281" r:id="rId9"/>
    <p:sldId id="282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338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github.com/kunl/Angular-webpack-AOT&#13;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hyperlink" Target="http://git.oschina.net/mumu-osc/NiceFis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://i.youku.com/i/UMzI1MjQ0MDgw/videos?spm=a2hzp.8253876.0.0" TargetMode="External"/><Relationship Id="rId1" Type="http://schemas.openxmlformats.org/officeDocument/2006/relationships/hyperlink" Target="https://my.oschina.net/mumu/b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010567" y="785859"/>
            <a:ext cx="4893000" cy="111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225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Angular2.0视频教程</a:t>
            </a:r>
            <a:endParaRPr lang="en-GB" sz="225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Shape 62"/>
          <p:cNvSpPr txBox="1"/>
          <p:nvPr>
            <p:ph type="subTitle" idx="1"/>
          </p:nvPr>
        </p:nvSpPr>
        <p:spPr>
          <a:xfrm>
            <a:off x="4010567" y="2008592"/>
            <a:ext cx="4893000" cy="4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altLang="en-US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第二节：</a:t>
            </a:r>
            <a:r>
              <a:rPr lang="zh-CN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搭建开发环境</a:t>
            </a:r>
            <a:endParaRPr lang="en-US" altLang="zh-CN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010567" y="2548759"/>
            <a:ext cx="48930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 panose="020B0604020202020204"/>
              <a:buNone/>
            </a:pPr>
            <a:r>
              <a:rPr lang="en-US" alt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by </a:t>
            </a:r>
            <a:r>
              <a:rPr 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大漠穷秋 2017-01</a:t>
            </a:r>
            <a:endParaRPr lang="en-GB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3211553"/>
            <a:ext cx="9144001" cy="194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2"/>
          <a:srcRect l="28742" t="9185" r="28822" b="6497"/>
          <a:stretch>
            <a:fillRect/>
          </a:stretch>
        </p:blipFill>
        <p:spPr>
          <a:xfrm>
            <a:off x="1585436" y="1077278"/>
            <a:ext cx="2195989" cy="21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内容提要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Shape 71"/>
          <p:cNvSpPr txBox="1"/>
          <p:nvPr>
            <p:ph type="body" idx="1"/>
          </p:nvPr>
        </p:nvSpPr>
        <p:spPr>
          <a:xfrm>
            <a:off x="311785" y="1059180"/>
            <a:ext cx="8520430" cy="28454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GB" sz="20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方案一：Angular-CLI（内核也是</a:t>
            </a:r>
            <a:r>
              <a:rPr lang="en-US" altLang="zh-CN" sz="20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r>
              <a:rPr lang="zh-CN" altLang="en-GB" sz="20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GB" sz="2000" b="1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</a:pPr>
            <a:r>
              <a:rPr lang="en-US" sz="18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强烈推荐用cnpm来装Angular-CLI</a:t>
            </a:r>
            <a:endParaRPr lang="en-GB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0" indent="-28575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GB" sz="20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方案二：webpack</a:t>
            </a:r>
            <a:endParaRPr lang="zh-CN" altLang="en-GB" sz="2000" b="1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0" indent="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GB" sz="140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webpack配置案例</a:t>
            </a:r>
            <a:endParaRPr lang="zh-CN" altLang="en-GB" sz="2000" b="1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Angular-CLI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Shape 322"/>
          <p:cNvSpPr txBox="1"/>
          <p:nvPr/>
        </p:nvSpPr>
        <p:spPr>
          <a:xfrm>
            <a:off x="348933" y="4250373"/>
            <a:ext cx="8445341" cy="4967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18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平台注意，推荐使用我这里推荐的方式来搭建环境</a:t>
            </a:r>
            <a:endParaRPr lang="zh-CN" sz="18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Shape 71"/>
          <p:cNvSpPr txBox="1"/>
          <p:nvPr>
            <p:ph type="body" idx="1"/>
          </p:nvPr>
        </p:nvSpPr>
        <p:spPr>
          <a:xfrm>
            <a:off x="311785" y="1274445"/>
            <a:ext cx="8520430" cy="28454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marL="685800" lvl="0" indent="-4572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npm i -g cnpm</a:t>
            </a:r>
            <a:endParaRPr lang="en-US" altLang="zh-CN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0" indent="-4572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cnpm i -g angular-cli</a:t>
            </a:r>
            <a:endParaRPr lang="en-US" altLang="zh-CN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0" indent="-4572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ng --verison</a:t>
            </a:r>
            <a:endParaRPr lang="en-US" altLang="zh-CN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Shape 164"/>
          <p:cNvSpPr txBox="1"/>
          <p:nvPr>
            <p:ph type="body" idx="1"/>
          </p:nvPr>
        </p:nvSpPr>
        <p:spPr>
          <a:xfrm>
            <a:off x="311700" y="1403100"/>
            <a:ext cx="8520600" cy="30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1" tooltip="" action="ppaction://hlinkfile"/>
              </a:rPr>
              <a:t>https://github.com/kunl/Angular-webpack-AOT</a:t>
            </a:r>
            <a:endParaRPr lang="en-GB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225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所有实例代码都在这里</a:t>
            </a:r>
            <a:endParaRPr lang="en-GB" sz="225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06650" y="4450125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http://git.oschina.net/mumu-osc/NiceFish</a:t>
            </a:r>
            <a:endParaRPr lang="en-GB" sz="135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33700" y="1093925"/>
            <a:ext cx="4276608" cy="3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225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Angular中文社区</a:t>
            </a:r>
            <a:endParaRPr lang="en-GB" sz="225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87150" y="1357675"/>
            <a:ext cx="2969699" cy="29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93791" y="1283604"/>
            <a:ext cx="83307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en-GB" sz="3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Shape 133"/>
          <p:cNvSpPr txBox="1"/>
          <p:nvPr/>
        </p:nvSpPr>
        <p:spPr>
          <a:xfrm>
            <a:off x="393791" y="2257894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65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https://my.oschina.net/mumu/blog</a:t>
            </a:r>
            <a:endParaRPr lang="en-GB" sz="165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Shape 133"/>
          <p:cNvSpPr txBox="1"/>
          <p:nvPr/>
        </p:nvSpPr>
        <p:spPr>
          <a:xfrm>
            <a:off x="393791" y="3036563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GB" sz="165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请订阅：</a:t>
            </a:r>
            <a:r>
              <a:rPr lang="zh-CN" altLang="en-GB" sz="165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我的优酷频道</a:t>
            </a:r>
            <a:endParaRPr lang="zh-CN" altLang="en-GB" sz="165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演示</Application>
  <PresentationFormat/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</vt:lpstr>
      <vt:lpstr>微软雅黑</vt:lpstr>
      <vt:lpstr>Wingdings</vt:lpstr>
      <vt:lpstr>simple-light-2</vt:lpstr>
      <vt:lpstr>Angular2.0视频教程</vt:lpstr>
      <vt:lpstr>内容提要</vt:lpstr>
      <vt:lpstr>PowerPoint 演示文稿</vt:lpstr>
      <vt:lpstr>webpack</vt:lpstr>
      <vt:lpstr>所有实例代码都在这里</vt:lpstr>
      <vt:lpstr>Angular中文社区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Angular基础教程</dc:title>
  <dc:creator/>
  <cp:lastModifiedBy>zhangxf10</cp:lastModifiedBy>
  <cp:revision>102</cp:revision>
  <dcterms:created xsi:type="dcterms:W3CDTF">2017-02-10T05:27:00Z</dcterms:created>
  <dcterms:modified xsi:type="dcterms:W3CDTF">2017-02-15T05:58:04Z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