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67" r:id="rId4"/>
    <p:sldId id="257" r:id="rId6"/>
    <p:sldId id="258" r:id="rId7"/>
    <p:sldId id="259" r:id="rId8"/>
    <p:sldId id="260" r:id="rId9"/>
    <p:sldId id="261" r:id="rId10"/>
    <p:sldId id="263" r:id="rId11"/>
    <p:sldId id="278" r:id="rId12"/>
    <p:sldId id="268" r:id="rId13"/>
    <p:sldId id="269" r:id="rId14"/>
    <p:sldId id="270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 panose="02010600030101010101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 panose="02010600030101010101"/>
              <a:ea typeface="Roboto" panose="02010600030101010101"/>
              <a:cs typeface="Roboto" panose="02010600030101010101"/>
              <a:sym typeface="Roboto" panose="02010600030101010101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3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angular.cn/docs/ts/latest/guide/ngmodule.html#&#13;" TargetMode="External"/><Relationship Id="rId2" Type="http://schemas.openxmlformats.org/officeDocument/2006/relationships/hyperlink" Target="https://angular.cn/docs/ts/latest/cookbook/ngmodule-faq.html#!#q-what-not-to-declare&#13;" TargetMode="Externa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angular.cn/docs/ts/latest/cookbook/ngmodule-faq.html#!#q-what-not-to-declare&#13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angular.cn/docs/ts/latest/cookbook/ngmodule-faq.html#!#q-what-not-to-declare&#13;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angular.cn/docs/ts/latest/cookbook/ngmodule-faq.html#!#q-what-not-to-declare&#13;" TargetMode="Externa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2.png"/><Relationship Id="rId1" Type="http://schemas.openxmlformats.org/officeDocument/2006/relationships/hyperlink" Target="http://git.oschina.net/mumu-osc/NiceF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第四节：</a:t>
            </a:r>
            <a:r>
              <a:rPr lang="zh-CN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模块与共享模块</a:t>
            </a:r>
            <a:endParaRPr 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281430"/>
            <a:ext cx="4765675" cy="30137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什么是模块？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模块的基本写法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共享模块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模块懒加载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57024" y="1064999"/>
            <a:ext cx="3013500" cy="30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文本框 0"/>
          <p:cNvSpPr txBox="1"/>
          <p:nvPr/>
        </p:nvSpPr>
        <p:spPr>
          <a:xfrm>
            <a:off x="224155" y="4554855"/>
            <a:ext cx="8520430" cy="28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https://angular.cn/docs/ts/latest/cookbook/ngmodule-faq.html#!#q-what-not-to-declare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244975"/>
            <a:ext cx="8520430" cy="28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hlinkClick r:id="rId3" tooltip="" action="ppaction://hlinkfile"/>
              </a:rPr>
              <a:t>https://angular.cn/docs/ts/latest/guide/ngmodule.html#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什么是模块？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8830" y="1408430"/>
            <a:ext cx="2343785" cy="2343785"/>
            <a:chOff x="2434" y="2374"/>
            <a:chExt cx="4736" cy="4736"/>
          </a:xfrm>
        </p:grpSpPr>
        <p:sp>
          <p:nvSpPr>
            <p:cNvPr id="78" name="Shape 78"/>
            <p:cNvSpPr/>
            <p:nvPr/>
          </p:nvSpPr>
          <p:spPr>
            <a:xfrm>
              <a:off x="2434" y="2374"/>
              <a:ext cx="4736" cy="4736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3308" y="4033"/>
              <a:ext cx="1750" cy="543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组件</a:t>
              </a:r>
              <a:endParaRPr lang="en-GB" sz="1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3308" y="4757"/>
              <a:ext cx="1750" cy="543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</a:t>
              </a:r>
              <a:endParaRPr lang="en-GB" sz="1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3308" y="5481"/>
              <a:ext cx="1750" cy="543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b="1">
                  <a:solidFill>
                    <a:srgbClr val="F3F3F3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GB" sz="1000" b="1">
                <a:solidFill>
                  <a:srgbClr val="F3F3F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3308" y="6205"/>
              <a:ext cx="1750" cy="543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路由</a:t>
              </a:r>
              <a:endParaRPr lang="en-GB" sz="1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" name="Shape 78"/>
          <p:cNvSpPr/>
          <p:nvPr/>
        </p:nvSpPr>
        <p:spPr>
          <a:xfrm>
            <a:off x="2091690" y="2854325"/>
            <a:ext cx="340995" cy="340995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hape 78"/>
          <p:cNvSpPr/>
          <p:nvPr/>
        </p:nvSpPr>
        <p:spPr>
          <a:xfrm>
            <a:off x="2352040" y="2854960"/>
            <a:ext cx="340995" cy="340995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hape 78"/>
          <p:cNvSpPr/>
          <p:nvPr/>
        </p:nvSpPr>
        <p:spPr>
          <a:xfrm>
            <a:off x="2352040" y="2598420"/>
            <a:ext cx="340995" cy="340995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Shape 78"/>
          <p:cNvSpPr/>
          <p:nvPr/>
        </p:nvSpPr>
        <p:spPr>
          <a:xfrm>
            <a:off x="2600325" y="2855595"/>
            <a:ext cx="340995" cy="340995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Shape 78"/>
          <p:cNvSpPr/>
          <p:nvPr/>
        </p:nvSpPr>
        <p:spPr>
          <a:xfrm>
            <a:off x="2855595" y="2856230"/>
            <a:ext cx="340995" cy="340995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Shape 78"/>
          <p:cNvSpPr/>
          <p:nvPr/>
        </p:nvSpPr>
        <p:spPr>
          <a:xfrm>
            <a:off x="2600325" y="2598420"/>
            <a:ext cx="340995" cy="340995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Shape 78"/>
          <p:cNvSpPr/>
          <p:nvPr/>
        </p:nvSpPr>
        <p:spPr>
          <a:xfrm>
            <a:off x="2473960" y="2343150"/>
            <a:ext cx="340995" cy="340995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Shape 77"/>
          <p:cNvSpPr txBox="1"/>
          <p:nvPr/>
        </p:nvSpPr>
        <p:spPr>
          <a:xfrm>
            <a:off x="311150" y="3938905"/>
            <a:ext cx="8521065" cy="496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US" sz="18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模块是组织业务代码的利器</a:t>
            </a:r>
            <a:endParaRPr lang="zh-CN" altLang="en-US" sz="18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155" y="4483100"/>
            <a:ext cx="8520430" cy="28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https://angular.cn/docs/ts/latest/cookbook/ngmodule-faq.html#!#q-what-not-to-declare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什么是模块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449975" y="2987250"/>
            <a:ext cx="244050" cy="211075"/>
          </a:xfrm>
          <a:prstGeom prst="flowChartExtra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2234725" y="2987250"/>
            <a:ext cx="4436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/>
          <p:nvPr/>
        </p:nvSpPr>
        <p:spPr>
          <a:xfrm>
            <a:off x="2026800" y="2240400"/>
            <a:ext cx="1080300" cy="747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微软雅黑" panose="020B0503020204020204" charset="-122"/>
                <a:ea typeface="微软雅黑" panose="020B0503020204020204" charset="-122"/>
              </a:rPr>
              <a:t>文件体积</a:t>
            </a:r>
            <a:endParaRPr lang="en-GB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204147" y="2240400"/>
            <a:ext cx="1080300" cy="747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微软雅黑" panose="020B0503020204020204" charset="-122"/>
                <a:ea typeface="微软雅黑" panose="020B0503020204020204" charset="-122"/>
              </a:rPr>
              <a:t>请求数量</a:t>
            </a:r>
            <a:endParaRPr lang="en-GB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311150" y="3943985"/>
            <a:ext cx="8521065" cy="496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US" sz="18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模块的重要作用：帮助编译器编译、配合</a:t>
            </a:r>
            <a:r>
              <a:rPr lang="en-US" altLang="zh-CN" sz="18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Router</a:t>
            </a:r>
            <a:r>
              <a:rPr lang="zh-CN" altLang="en-US" sz="18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运行时加载（懒加载）</a:t>
            </a:r>
            <a:endParaRPr lang="zh-CN" altLang="en-US" sz="18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24155" y="4483100"/>
            <a:ext cx="8520430" cy="28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https://angular.cn/docs/ts/latest/cookbook/ngmodule-faq.html#!#q-what-not-to-declare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模块的基本写法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4374" y="964530"/>
            <a:ext cx="5035273" cy="35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文本框 0"/>
          <p:cNvSpPr txBox="1"/>
          <p:nvPr/>
        </p:nvSpPr>
        <p:spPr>
          <a:xfrm>
            <a:off x="224155" y="4698365"/>
            <a:ext cx="8520430" cy="28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hlinkClick r:id="rId2" tooltip="" action="ppaction://hlinkfile"/>
              </a:rPr>
              <a:t>https://angular.cn/docs/ts/latest/cookbook/ngmodule-faq.html#!#q-what-not-to-declare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共享模块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29130" y="1362075"/>
            <a:ext cx="5285740" cy="323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共享模块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15384" y="1239095"/>
            <a:ext cx="5314500" cy="34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模块懒加载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81362" y="1017950"/>
            <a:ext cx="4981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9415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/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Roboto</vt:lpstr>
      <vt:lpstr>微软雅黑</vt:lpstr>
      <vt:lpstr>Wingdings</vt:lpstr>
      <vt:lpstr>Verdana</vt:lpstr>
      <vt:lpstr>simple-light-2</vt:lpstr>
      <vt:lpstr>Global Master</vt:lpstr>
      <vt:lpstr>Angular2.0视频教程</vt:lpstr>
      <vt:lpstr>内容提要</vt:lpstr>
      <vt:lpstr>什么是模块？</vt:lpstr>
      <vt:lpstr>什么是模块？</vt:lpstr>
      <vt:lpstr>模块的基本写法</vt:lpstr>
      <vt:lpstr>共享模块</vt:lpstr>
      <vt:lpstr>共享模块</vt:lpstr>
      <vt:lpstr>模块懒加载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Angular基础教程</dc:title>
  <dc:creator/>
  <cp:lastModifiedBy>zhangxf10</cp:lastModifiedBy>
  <cp:revision>121</cp:revision>
  <dcterms:created xsi:type="dcterms:W3CDTF">2017-02-14T02:51:00Z</dcterms:created>
  <dcterms:modified xsi:type="dcterms:W3CDTF">2017-02-23T02:32:22Z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