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66" r:id="rId4"/>
    <p:sldId id="257" r:id="rId6"/>
    <p:sldId id="258" r:id="rId7"/>
    <p:sldId id="259" r:id="rId8"/>
    <p:sldId id="260" r:id="rId9"/>
    <p:sldId id="261" r:id="rId10"/>
    <p:sldId id="262" r:id="rId11"/>
    <p:sldId id="267" r:id="rId12"/>
    <p:sldId id="268" r:id="rId13"/>
    <p:sldId id="269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</a:rPr>
              <a:t>Form中的所有内容都用代码来创建</a:t>
            </a:r>
            <a:endParaRPr lang="en-GB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Blue">
    <p:bg>
      <p:bgPr>
        <a:solidFill>
          <a:srgbClr val="4285F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 panose="02010600030101010101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rPr>
              <a:t>Proprietary + Confidential</a:t>
            </a:r>
            <a:endParaRPr lang="en-GB" sz="600" b="0" i="0" u="none" strike="noStrike" cap="none">
              <a:solidFill>
                <a:srgbClr val="FFFFFF"/>
              </a:solidFill>
              <a:latin typeface="Roboto" panose="02010600030101010101"/>
              <a:ea typeface="Roboto" panose="02010600030101010101"/>
              <a:cs typeface="Roboto" panose="02010600030101010101"/>
              <a:sym typeface="Roboto" panose="02010600030101010101"/>
            </a:endParaRPr>
          </a:p>
        </p:txBody>
      </p:sp>
      <p:sp>
        <p:nvSpPr>
          <p:cNvPr id="64" name="Shape 64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3600" b="0" i="0" u="none" strike="noStrike" cap="none">
                <a:solidFill>
                  <a:srgbClr val="FFFFFF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1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77" name="Shape 77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63499" y="4617750"/>
            <a:ext cx="91062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3" name="Shape 8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Roboto" panose="02010600030101010101"/>
              <a:buNone/>
              <a:defRPr sz="3600">
                <a:solidFill>
                  <a:schemeClr val="accent2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2" name="Shape 9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25697" y="4617750"/>
            <a:ext cx="9144000" cy="5484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02" name="Shape 102"/>
          <p:cNvSpPr/>
          <p:nvPr/>
        </p:nvSpPr>
        <p:spPr>
          <a:xfrm flipH="1">
            <a:off x="-12450" y="4686832"/>
            <a:ext cx="4769700" cy="474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type="body" idx="1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●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○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17780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 panose="02010600030101010101"/>
              <a:buChar char="■"/>
              <a:defRPr sz="14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05" name="Shape 105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0" name="Shape 110"/>
          <p:cNvSpPr txBox="1"/>
          <p:nvPr>
            <p:ph type="body" idx="2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body" idx="3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2" name="Shape 11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2" name="Shape 122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 panose="02010600030101010101"/>
              <a:buNone/>
              <a:defRPr sz="2600" b="0" i="0" u="none" strike="noStrike" cap="none">
                <a:solidFill>
                  <a:srgbClr val="666666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 panose="02010600030101010101"/>
              <a:buNone/>
              <a:defRPr sz="1200" b="0" i="0" u="none" strike="noStrike" cap="none">
                <a:solidFill>
                  <a:schemeClr val="accent1"/>
                </a:solidFill>
                <a:latin typeface="Roboto" panose="02010600030101010101"/>
                <a:ea typeface="Roboto" panose="02010600030101010101"/>
                <a:cs typeface="Roboto" panose="02010600030101010101"/>
                <a:sym typeface="Roboto" panose="02010600030101010101"/>
              </a:defRPr>
            </a:lvl9pPr>
          </a:lstStyle>
          <a:p/>
        </p:txBody>
      </p:sp>
      <p:pic>
        <p:nvPicPr>
          <p:cNvPr id="127" name="Shape 127"/>
          <p:cNvPicPr preferRelativeResize="0"/>
          <p:nvPr/>
        </p:nvPicPr>
        <p:blipFill rotWithShape="1">
          <a:blip r:embed="rId2"/>
          <a:srcRect l="10761" t="26564" r="10800" b="27452"/>
          <a:stretch>
            <a:fillRect/>
          </a:stretch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3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GB" sz="1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6.xml"/><Relationship Id="rId2" Type="http://schemas.openxmlformats.org/officeDocument/2006/relationships/hyperlink" Target="http://i.youku.com/i/UMzI1MjQ0MDgw/videos?spm=a2hzp.8253876.0.0" TargetMode="External"/><Relationship Id="rId1" Type="http://schemas.openxmlformats.org/officeDocument/2006/relationships/hyperlink" Target="https://my.oschina.net/mumu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png"/><Relationship Id="rId1" Type="http://schemas.openxmlformats.org/officeDocument/2006/relationships/hyperlink" Target="http://git.oschina.net/mumu-osc/NiceFis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010567" y="785859"/>
            <a:ext cx="4893000" cy="111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22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Angular2.0视频教程</a:t>
            </a:r>
            <a:endParaRPr lang="en-GB" sz="22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Shape 62"/>
          <p:cNvSpPr txBox="1"/>
          <p:nvPr>
            <p:ph type="subTitle" idx="1"/>
          </p:nvPr>
        </p:nvSpPr>
        <p:spPr>
          <a:xfrm>
            <a:off x="4010567" y="2008592"/>
            <a:ext cx="4893000" cy="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第六节：表单与数据校验</a:t>
            </a:r>
            <a:endParaRPr lang="zh-CN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010567" y="2548759"/>
            <a:ext cx="48930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</a:t>
            </a:r>
            <a:r>
              <a:rPr lang="en-GB" sz="1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大漠穷秋 2017-01</a:t>
            </a:r>
            <a:endParaRPr lang="en-GB" sz="16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3204568"/>
            <a:ext cx="9144001" cy="194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2"/>
          <a:srcRect l="28742" t="9185" r="28822" b="6497"/>
          <a:stretch>
            <a:fillRect/>
          </a:stretch>
        </p:blipFill>
        <p:spPr>
          <a:xfrm>
            <a:off x="1585436" y="1077278"/>
            <a:ext cx="2195989" cy="2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93791" y="1283604"/>
            <a:ext cx="8330700" cy="8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en-GB" sz="3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Shape 133"/>
          <p:cNvSpPr txBox="1"/>
          <p:nvPr/>
        </p:nvSpPr>
        <p:spPr>
          <a:xfrm>
            <a:off x="393791" y="2257894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https://my.oschina.net/mumu/blog</a:t>
            </a:r>
            <a:endParaRPr 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hlinkClick r:id="rId1" action="ppaction://hlinkfile"/>
            </a:endParaRPr>
          </a:p>
        </p:txBody>
      </p:sp>
      <p:sp>
        <p:nvSpPr>
          <p:cNvPr id="2" name="Shape 133"/>
          <p:cNvSpPr txBox="1"/>
          <p:nvPr/>
        </p:nvSpPr>
        <p:spPr>
          <a:xfrm>
            <a:off x="393791" y="3036563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请订阅：</a:t>
            </a:r>
            <a:r>
              <a:rPr lang="zh-CN" altLang="en-GB" sz="18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我的优酷频道</a:t>
            </a:r>
            <a:endParaRPr lang="zh-CN" altLang="en-GB" sz="180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内容提要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Shape 71"/>
          <p:cNvSpPr txBox="1"/>
          <p:nvPr>
            <p:ph type="body" idx="1"/>
          </p:nvPr>
        </p:nvSpPr>
        <p:spPr>
          <a:xfrm>
            <a:off x="311700" y="1326900"/>
            <a:ext cx="8520600" cy="30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模板驱动型表单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响应式表单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动态表单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lvl="0" indent="-342900" algn="l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数据校验</a:t>
            </a:r>
            <a:endParaRPr lang="en-GB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模板驱动型表单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61820" y="1223010"/>
            <a:ext cx="5419725" cy="26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11700" y="43293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模板驱动：所有内容都写在HTML里面</a:t>
            </a:r>
            <a:endParaRPr lang="en-GB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响应式表单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11700" y="43293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响应式表单：把功能性的内容移到了代码里面</a:t>
            </a:r>
            <a:endParaRPr lang="en-GB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13950" y="1109100"/>
            <a:ext cx="4716091" cy="31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动态表单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11700" y="43293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动态表单：表单几乎全部是用代码创建的</a:t>
            </a:r>
            <a:endParaRPr lang="en-GB" sz="20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34450" y="1118225"/>
            <a:ext cx="5475097" cy="31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数据校验---内置校验规则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75075" y="1173525"/>
            <a:ext cx="3000000" cy="37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required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requiredTrue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minLength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maxLength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pattern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nullValidator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compose</a:t>
            </a:r>
            <a:endParaRPr lang="en-GB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-GB"/>
              <a:t>composeAsync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Font typeface="Arial" panose="020B0604020202020204"/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数据校验---自定义校验规则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27076" y="1380250"/>
            <a:ext cx="3889849" cy="34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所有实例代码都在这里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6650" y="4450125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http://git.oschina.net/mumu-osc/NiceFish</a:t>
            </a:r>
            <a:endParaRPr lang="en-GB" sz="135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33700" y="941525"/>
            <a:ext cx="4276608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Angular中文社区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7150" y="1357675"/>
            <a:ext cx="2969699" cy="29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/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微软雅黑</vt:lpstr>
      <vt:lpstr>Wingdings</vt:lpstr>
      <vt:lpstr>Verdana</vt:lpstr>
      <vt:lpstr>simple-light-2</vt:lpstr>
      <vt:lpstr>Global Master</vt:lpstr>
      <vt:lpstr>Angular2.0视频教程</vt:lpstr>
      <vt:lpstr>内容提要</vt:lpstr>
      <vt:lpstr>模板驱动型表单</vt:lpstr>
      <vt:lpstr>响应式表单</vt:lpstr>
      <vt:lpstr>动态表单</vt:lpstr>
      <vt:lpstr>数据校验---内置校验规则</vt:lpstr>
      <vt:lpstr>数据校验---自定义校验规则</vt:lpstr>
      <vt:lpstr>所有实例代码都在这里</vt:lpstr>
      <vt:lpstr>Angular中文社区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Angular2.0视频教程</dc:title>
  <dc:creator/>
  <cp:lastModifiedBy>zhangxf10</cp:lastModifiedBy>
  <cp:revision>19</cp:revision>
  <dcterms:created xsi:type="dcterms:W3CDTF">2017-02-14T03:34:00Z</dcterms:created>
  <dcterms:modified xsi:type="dcterms:W3CDTF">2017-02-22T14:36:55Z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