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64" r:id="rId4"/>
    <p:sldId id="257" r:id="rId6"/>
    <p:sldId id="268" r:id="rId7"/>
    <p:sldId id="258" r:id="rId8"/>
    <p:sldId id="259" r:id="rId9"/>
    <p:sldId id="260" r:id="rId10"/>
    <p:sldId id="265" r:id="rId11"/>
    <p:sldId id="266" r:id="rId12"/>
    <p:sldId id="267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 panose="02000000000000000000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3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 panose="02000000000000000000"/>
              <a:buNone/>
              <a:defRPr sz="36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00000000000000000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/>
              <a:buNone/>
              <a:defRPr sz="2600" b="0" i="0" u="none" strike="noStrike" cap="none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png"/><Relationship Id="rId1" Type="http://schemas.openxmlformats.org/officeDocument/2006/relationships/hyperlink" Target="http://git.oschina.net/mumu-osc/NiceFis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第八节：</a:t>
            </a:r>
            <a:r>
              <a:rPr 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i18n</a:t>
            </a:r>
            <a:endParaRPr lang="en-US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00" y="1326900"/>
            <a:ext cx="8520600" cy="30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TranslateModule的基本用法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实际动手，让登录表单支持多种语言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TranslateModule的基本用法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1099185"/>
            <a:ext cx="5273675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TranslateModule的基本用法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27325" y="1051560"/>
            <a:ext cx="368998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TranslateModule的基本用法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20290" y="975995"/>
            <a:ext cx="450469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49885" y="4411345"/>
            <a:ext cx="8444865" cy="51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zh-CN" altLang="en-US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利用管道来实现</a:t>
            </a:r>
            <a:r>
              <a:rPr lang="en-US" altLang="zh-CN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i18n</a:t>
            </a:r>
            <a:endParaRPr lang="en-US" altLang="zh-CN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用户登录页面改成国际化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75901" y="1428474"/>
            <a:ext cx="6392200" cy="29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30661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95041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/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Roboto</vt:lpstr>
      <vt:lpstr>Wide Latin</vt:lpstr>
      <vt:lpstr>Wingdings</vt:lpstr>
      <vt:lpstr>simple-light-2</vt:lpstr>
      <vt:lpstr>Global Master</vt:lpstr>
      <vt:lpstr>Angular2.0视频教程</vt:lpstr>
      <vt:lpstr>内容提要</vt:lpstr>
      <vt:lpstr>TranslateModule的基本用法</vt:lpstr>
      <vt:lpstr>TranslateModule的基本用法</vt:lpstr>
      <vt:lpstr>TranslateModule的基本用法</vt:lpstr>
      <vt:lpstr>用户登录页面改成国际化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Angular2.0视频教程</dc:title>
  <dc:creator/>
  <cp:lastModifiedBy>zhangxf10</cp:lastModifiedBy>
  <cp:revision>25</cp:revision>
  <dcterms:created xsi:type="dcterms:W3CDTF">2017-02-11T13:24:34Z</dcterms:created>
  <dcterms:modified xsi:type="dcterms:W3CDTF">2017-02-11T14:08:04Z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