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14/12/2018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gtrangminhduc/MiniExplor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Source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github.com/ngtrangminhduc/MiniExplorer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645" y="2090238"/>
            <a:ext cx="2114028" cy="4215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019" y="2090239"/>
            <a:ext cx="2110427" cy="4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03" y="3320738"/>
            <a:ext cx="1822271" cy="3567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80" y="3320738"/>
            <a:ext cx="1862785" cy="35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Progress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Finished all main functions and screens</a:t>
            </a:r>
          </a:p>
          <a:p>
            <a:r>
              <a:rPr lang="en-US" dirty="0" smtClean="0"/>
              <a:t>No bugs</a:t>
            </a:r>
          </a:p>
          <a:p>
            <a:r>
              <a:rPr lang="en-US" dirty="0" smtClean="0"/>
              <a:t>Future plans to be implemented in the </a:t>
            </a:r>
            <a:r>
              <a:rPr lang="en-US" smtClean="0"/>
              <a:t>next semester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Demonstration + Test 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Layout formats </a:t>
            </a:r>
          </a:p>
          <a:p>
            <a:r>
              <a:rPr lang="en-US" dirty="0" smtClean="0"/>
              <a:t>More language options</a:t>
            </a:r>
          </a:p>
          <a:p>
            <a:r>
              <a:rPr lang="en-US" dirty="0"/>
              <a:t>Registration Email </a:t>
            </a:r>
            <a:r>
              <a:rPr lang="en-US" dirty="0" smtClean="0"/>
              <a:t>confirmation</a:t>
            </a:r>
          </a:p>
          <a:p>
            <a:r>
              <a:rPr lang="en-US" smtClean="0"/>
              <a:t>Forget password option</a:t>
            </a:r>
            <a:endParaRPr lang="en-US" dirty="0" smtClean="0"/>
          </a:p>
          <a:p>
            <a:r>
              <a:rPr lang="en-US" dirty="0" smtClean="0"/>
              <a:t>Work on Hardware Integrations (Powering the device, Car’s movement, Application of the App’s settings to Hardware)</a:t>
            </a:r>
          </a:p>
          <a:p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and Reading.</a:t>
            </a:r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Progress</vt:lpstr>
      <vt:lpstr>4. Demonstration + Test cases</vt:lpstr>
      <vt:lpstr>5. What’s next?</vt:lpstr>
      <vt:lpstr>6. Contribution</vt:lpstr>
      <vt:lpstr>7.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66</cp:revision>
  <dcterms:created xsi:type="dcterms:W3CDTF">2018-10-17T19:00:15Z</dcterms:created>
  <dcterms:modified xsi:type="dcterms:W3CDTF">2018-12-15T02:46:04Z</dcterms:modified>
</cp:coreProperties>
</file>