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0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6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1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/>
          <a:lstStyle/>
          <a:p>
            <a:r>
              <a:rPr lang="en-US" dirty="0" smtClean="0"/>
              <a:t>Mini 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65" y="106438"/>
            <a:ext cx="3634070" cy="36340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18164" y="4211927"/>
            <a:ext cx="5555672" cy="637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 mobile environment sensor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78966" y="5089065"/>
            <a:ext cx="419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Duc Nguyen and Jordan Pulido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27" y="0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9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Mission</a:t>
            </a:r>
          </a:p>
          <a:p>
            <a:pPr>
              <a:buFontTx/>
              <a:buChar char="-"/>
            </a:pPr>
            <a:r>
              <a:rPr lang="en-US" dirty="0" smtClean="0"/>
              <a:t>A moving device that can be controlled from afar</a:t>
            </a:r>
          </a:p>
          <a:p>
            <a:pPr>
              <a:buFontTx/>
              <a:buChar char="-"/>
            </a:pPr>
            <a:r>
              <a:rPr lang="en-US" dirty="0" smtClean="0"/>
              <a:t>Display real-time environmental readings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Mechanism</a:t>
            </a:r>
          </a:p>
          <a:p>
            <a:pPr marL="0" indent="0">
              <a:buNone/>
            </a:pPr>
            <a:r>
              <a:rPr lang="en-US" dirty="0" smtClean="0"/>
              <a:t>- The Raspberry Pi car will use the sensor to read environment data and send to database</a:t>
            </a:r>
          </a:p>
          <a:p>
            <a:pPr>
              <a:buFontTx/>
              <a:buChar char="-"/>
            </a:pPr>
            <a:r>
              <a:rPr lang="en-US" dirty="0" smtClean="0"/>
              <a:t>The app retrieves readings from database</a:t>
            </a:r>
          </a:p>
          <a:p>
            <a:pPr>
              <a:buFontTx/>
              <a:buChar char="-"/>
            </a:pPr>
            <a:r>
              <a:rPr lang="en-US" dirty="0" smtClean="0"/>
              <a:t>Users can control the car by Bluetooth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03"/>
            <a:ext cx="10515600" cy="1325563"/>
          </a:xfrm>
        </p:spPr>
        <p:txBody>
          <a:bodyPr/>
          <a:lstStyle/>
          <a:p>
            <a:r>
              <a:rPr lang="en-US" dirty="0" smtClean="0"/>
              <a:t>II. App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1"/>
            <a:ext cx="9749473" cy="4034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Screen Mockups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70" y="2159533"/>
            <a:ext cx="2108660" cy="4145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645" y="2090238"/>
            <a:ext cx="2114028" cy="4215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019" y="2090239"/>
            <a:ext cx="2110427" cy="4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12" y="0"/>
            <a:ext cx="1994322" cy="380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03" y="3320738"/>
            <a:ext cx="1822271" cy="3567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71" y="3320738"/>
            <a:ext cx="1922304" cy="3609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480" y="3320738"/>
            <a:ext cx="1862785" cy="35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Gantt Chart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512"/>
            <a:ext cx="10725727" cy="4893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Progress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Finished all main functions and screens</a:t>
            </a:r>
          </a:p>
          <a:p>
            <a:r>
              <a:rPr lang="en-US" dirty="0" smtClean="0"/>
              <a:t>No bugs</a:t>
            </a:r>
          </a:p>
          <a:p>
            <a:r>
              <a:rPr lang="en-US" dirty="0" smtClean="0"/>
              <a:t>Future plans to be implemented in the </a:t>
            </a:r>
            <a:r>
              <a:rPr lang="en-US" smtClean="0"/>
              <a:t>next semester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Demonstration + Test cases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RegistrationScreen</a:t>
            </a:r>
            <a:r>
              <a:rPr lang="en-US" dirty="0" smtClean="0"/>
              <a:t> (Authentication, adding to Firebase)</a:t>
            </a:r>
          </a:p>
          <a:p>
            <a:r>
              <a:rPr lang="en-US" dirty="0" err="1" smtClean="0"/>
              <a:t>LoginScreen</a:t>
            </a:r>
            <a:r>
              <a:rPr lang="en-US" dirty="0" smtClean="0"/>
              <a:t> (Authentication)</a:t>
            </a:r>
          </a:p>
          <a:p>
            <a:r>
              <a:rPr lang="en-US" dirty="0" err="1" smtClean="0"/>
              <a:t>MainMenu</a:t>
            </a:r>
            <a:r>
              <a:rPr lang="en-US" dirty="0" smtClean="0"/>
              <a:t> (Layout)</a:t>
            </a:r>
          </a:p>
          <a:p>
            <a:r>
              <a:rPr lang="en-US" dirty="0" err="1" smtClean="0"/>
              <a:t>ReadingScreen</a:t>
            </a:r>
            <a:r>
              <a:rPr lang="en-US" dirty="0" smtClean="0"/>
              <a:t> (Firebase Reading)</a:t>
            </a:r>
          </a:p>
          <a:p>
            <a:r>
              <a:rPr lang="en-US" dirty="0" err="1" smtClean="0"/>
              <a:t>ExplorerScreen</a:t>
            </a:r>
            <a:r>
              <a:rPr lang="en-US" dirty="0" smtClean="0"/>
              <a:t> (Firebase Writing)</a:t>
            </a:r>
          </a:p>
          <a:p>
            <a:r>
              <a:rPr lang="en-US" dirty="0" err="1" smtClean="0"/>
              <a:t>SettingScreen</a:t>
            </a:r>
            <a:r>
              <a:rPr lang="en-US" dirty="0" smtClean="0"/>
              <a:t> (Firebase Writing, Language)</a:t>
            </a:r>
          </a:p>
          <a:p>
            <a:r>
              <a:rPr lang="en-US" dirty="0" err="1" smtClean="0"/>
              <a:t>LiveSupport</a:t>
            </a:r>
            <a:r>
              <a:rPr lang="en-US" dirty="0" smtClean="0"/>
              <a:t> (Change to phone number)</a:t>
            </a:r>
          </a:p>
          <a:p>
            <a:r>
              <a:rPr lang="en-US" dirty="0" smtClean="0"/>
              <a:t>Logout (Log out of Firebase Current User)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9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What’s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Layout formats </a:t>
            </a:r>
          </a:p>
          <a:p>
            <a:r>
              <a:rPr lang="en-US" dirty="0" smtClean="0"/>
              <a:t>More language </a:t>
            </a:r>
            <a:r>
              <a:rPr lang="en-US" dirty="0" smtClean="0"/>
              <a:t>options</a:t>
            </a:r>
          </a:p>
          <a:p>
            <a:r>
              <a:rPr lang="en-US" dirty="0"/>
              <a:t>Registration Email </a:t>
            </a:r>
            <a:r>
              <a:rPr lang="en-US" dirty="0" smtClean="0"/>
              <a:t>confirmation</a:t>
            </a:r>
          </a:p>
          <a:p>
            <a:r>
              <a:rPr lang="en-US" smtClean="0"/>
              <a:t>Forget password option</a:t>
            </a:r>
            <a:endParaRPr lang="en-US" dirty="0" smtClean="0"/>
          </a:p>
          <a:p>
            <a:r>
              <a:rPr lang="en-US" dirty="0" smtClean="0"/>
              <a:t>Work on Hardware Integrations (Powering the device, Car’s movement, Application of the App’s settings to Hardware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Duc Nguyen – Main Idea, Gantt Chart, Main Menu Layout, Icon Designs, Database Writing </a:t>
            </a:r>
            <a:r>
              <a:rPr lang="en-US" smtClean="0"/>
              <a:t>and Reading.</a:t>
            </a:r>
            <a:endParaRPr lang="en-US" dirty="0" smtClean="0"/>
          </a:p>
          <a:p>
            <a:r>
              <a:rPr lang="en-US" dirty="0" smtClean="0"/>
              <a:t>Jordan Pulido – SRS Documentation, Registration Screen, Login Screen, Authentication, Live Support, Language.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https://github.com/ngtrangminhduc/MiniExplorer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 Explorer</vt:lpstr>
      <vt:lpstr>I. Introduction</vt:lpstr>
      <vt:lpstr>II. App Information</vt:lpstr>
      <vt:lpstr>PowerPoint Presentation</vt:lpstr>
      <vt:lpstr>2. Gantt Chart</vt:lpstr>
      <vt:lpstr>3. Progress</vt:lpstr>
      <vt:lpstr>4. Demonstration + Test cases</vt:lpstr>
      <vt:lpstr>5. What’s next?</vt:lpstr>
      <vt:lpstr>6.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Explorer</dc:title>
  <dc:creator>Đức T.M Nguyễn</dc:creator>
  <cp:lastModifiedBy>Đức T.M Nguyễn</cp:lastModifiedBy>
  <cp:revision>65</cp:revision>
  <dcterms:created xsi:type="dcterms:W3CDTF">2018-10-17T19:00:15Z</dcterms:created>
  <dcterms:modified xsi:type="dcterms:W3CDTF">2018-12-12T20:21:44Z</dcterms:modified>
</cp:coreProperties>
</file>