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17/10/2018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General Information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</a:t>
            </a:r>
            <a:r>
              <a:rPr lang="en-US" smtClean="0"/>
              <a:t>the </a:t>
            </a:r>
            <a:r>
              <a:rPr lang="en-US" smtClean="0"/>
              <a:t>car </a:t>
            </a:r>
            <a:r>
              <a:rPr lang="en-US" dirty="0" smtClean="0"/>
              <a:t>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14" y="2090239"/>
            <a:ext cx="2214171" cy="419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627" y="2090239"/>
            <a:ext cx="2136161" cy="4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04" y="3320738"/>
            <a:ext cx="1822271" cy="3567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38" y="3320738"/>
            <a:ext cx="1755670" cy="3431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Demonstration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UI</a:t>
            </a:r>
          </a:p>
          <a:p>
            <a:r>
              <a:rPr lang="en-US" dirty="0" smtClean="0"/>
              <a:t>Create database with Firebase</a:t>
            </a:r>
          </a:p>
          <a:p>
            <a:r>
              <a:rPr lang="en-US" dirty="0" smtClean="0"/>
              <a:t>Retrieve real-time readings from online sources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 plan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account and have the credentials </a:t>
            </a:r>
            <a:r>
              <a:rPr lang="en-US" dirty="0" smtClean="0"/>
              <a:t>stored </a:t>
            </a:r>
            <a:r>
              <a:rPr lang="en-US" dirty="0" smtClean="0"/>
              <a:t>on database</a:t>
            </a:r>
            <a:endParaRPr lang="en-US" dirty="0" smtClean="0"/>
          </a:p>
          <a:p>
            <a:r>
              <a:rPr lang="en-US" dirty="0" smtClean="0"/>
              <a:t>Successfully retrieve real-time environment readings from online sources</a:t>
            </a:r>
          </a:p>
          <a:p>
            <a:r>
              <a:rPr lang="en-US" dirty="0" smtClean="0"/>
              <a:t>App will not allow users to enter the app if credentials are invalid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748"/>
            <a:ext cx="10725727" cy="4893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Screens</a:t>
            </a:r>
          </a:p>
          <a:p>
            <a:r>
              <a:rPr lang="en-US" dirty="0" smtClean="0"/>
              <a:t>Jordan Pulido – SRS Documentation, Registration Screen, Login Screen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General Information</vt:lpstr>
      <vt:lpstr>II. App Information</vt:lpstr>
      <vt:lpstr>PowerPoint Presentation</vt:lpstr>
      <vt:lpstr>2. Demonstration</vt:lpstr>
      <vt:lpstr>3. What’s next?</vt:lpstr>
      <vt:lpstr>4. Test plan </vt:lpstr>
      <vt:lpstr>5. Gantt Chart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29</cp:revision>
  <dcterms:created xsi:type="dcterms:W3CDTF">2018-10-17T19:00:15Z</dcterms:created>
  <dcterms:modified xsi:type="dcterms:W3CDTF">2018-10-17T19:54:35Z</dcterms:modified>
</cp:coreProperties>
</file>