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45" y="2090238"/>
            <a:ext cx="2114028" cy="4215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19" y="2090239"/>
            <a:ext cx="2110427" cy="4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03" y="3320738"/>
            <a:ext cx="1822271" cy="356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80" y="3320738"/>
            <a:ext cx="1862785" cy="3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Progress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Finished all main functions and screens</a:t>
            </a:r>
          </a:p>
          <a:p>
            <a:r>
              <a:rPr lang="en-US" dirty="0" smtClean="0"/>
              <a:t>No bugs</a:t>
            </a:r>
          </a:p>
          <a:p>
            <a:r>
              <a:rPr lang="en-US" dirty="0" smtClean="0"/>
              <a:t>Future plans to be implemented in the </a:t>
            </a:r>
            <a:r>
              <a:rPr lang="en-US" smtClean="0"/>
              <a:t>next semester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 + Test 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 smtClean="0"/>
              <a:t>Layout formats </a:t>
            </a:r>
          </a:p>
          <a:p>
            <a:r>
              <a:rPr lang="en-US" dirty="0" smtClean="0"/>
              <a:t>More language options</a:t>
            </a:r>
          </a:p>
          <a:p>
            <a:r>
              <a:rPr lang="en-US" dirty="0" smtClean="0"/>
              <a:t>Work on Hardware </a:t>
            </a:r>
            <a:r>
              <a:rPr lang="en-US" dirty="0" smtClean="0"/>
              <a:t>Integrations (Powering the device</a:t>
            </a:r>
            <a:r>
              <a:rPr lang="en-US" smtClean="0"/>
              <a:t>, Car’s movement</a:t>
            </a:r>
            <a:r>
              <a:rPr lang="en-US" dirty="0" smtClean="0"/>
              <a:t>, Application of the App’s settings to Hardware)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</a:t>
            </a:r>
            <a:r>
              <a:rPr lang="en-US" smtClean="0"/>
              <a:t>and Reading.</a:t>
            </a:r>
            <a:endParaRPr lang="en-US" dirty="0" smtClean="0"/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Progress</vt:lpstr>
      <vt:lpstr>4. Demonstration + Test cases</vt:lpstr>
      <vt:lpstr>5. What’s next?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64</cp:revision>
  <dcterms:created xsi:type="dcterms:W3CDTF">2018-10-17T19:00:15Z</dcterms:created>
  <dcterms:modified xsi:type="dcterms:W3CDTF">2018-12-12T20:14:37Z</dcterms:modified>
</cp:coreProperties>
</file>