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custShowLst>
    <p:custShow name="KHTN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5"/>
      </p:sldLst>
    </p:custShow>
    <p:custShow name="CNTT" id="1">
      <p:sldLst>
        <p:sld r:id="rId2"/>
        <p:sld r:id="rId3"/>
        <p:sld r:id="rId4"/>
        <p:sld r:id="rId5"/>
        <p:sld r:id="rId6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15F3F-B8BC-65D5-4D64-53685FEE18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317D9-492E-8396-5BF3-A04CB7EE84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C6B99-E877-4E7D-85C3-A1416B6F0DE1}" type="datetimeFigureOut">
              <a:rPr lang="vi-VN" smtClean="0"/>
              <a:t>17/10/2025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52C85-BB0E-8579-2716-EA96AD4DD6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13EFB-74EA-FC66-41AE-17BE30AC6E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7DF54-D302-470B-949D-301E749042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9515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16146-41C7-40AD-AD3F-53F14ECFC3FD}" type="datetimeFigureOut">
              <a:rPr lang="vi-VN" smtClean="0"/>
              <a:t>17/10/2025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5DF0C-7E1E-40A1-B7A5-1F9FA2C06A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654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99628-4EAF-4594-84A0-0D6DDB7AD71D}" type="datetime1">
              <a:rPr lang="vi-VN" smtClean="0"/>
              <a:t>17/10/2025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500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3B51-B1AB-4DB1-87CA-B6081CFF1C8F}" type="datetime1">
              <a:rPr lang="vi-VN" smtClean="0"/>
              <a:t>17/10/2025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45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FE69-978F-4677-AA85-1E74A601CDF5}" type="datetime1">
              <a:rPr lang="vi-VN" smtClean="0"/>
              <a:t>17/10/2025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6524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EC61-F66E-4560-9D6E-DA74ACC12F56}" type="datetime1">
              <a:rPr lang="vi-VN" smtClean="0"/>
              <a:t>17/10/2025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‹#›</a:t>
            </a:fld>
            <a:endParaRPr lang="vi-V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691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A6D5-3C0C-4C42-BA97-751BB64B083E}" type="datetime1">
              <a:rPr lang="vi-VN" smtClean="0"/>
              <a:t>17/10/2025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0173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28E0-34BC-461B-AC01-DE4C2B8299B8}" type="datetime1">
              <a:rPr lang="vi-VN" smtClean="0"/>
              <a:t>17/10/2025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1360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39C9-BA8C-4A64-840E-A58543454398}" type="datetime1">
              <a:rPr lang="vi-VN" smtClean="0"/>
              <a:t>17/10/2025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030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46C7-08DB-4707-BC95-451E75940DCE}" type="datetime1">
              <a:rPr lang="vi-VN" smtClean="0"/>
              <a:t>17/10/2025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115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DA48-EE59-4FF9-81BD-2C3E64D498D9}" type="datetime1">
              <a:rPr lang="vi-VN" smtClean="0"/>
              <a:t>17/10/2025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713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6B2C-4ECC-47F6-89EB-55B0FFDA3AE6}" type="datetime1">
              <a:rPr lang="vi-VN" smtClean="0"/>
              <a:t>17/10/2025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Giới thiệu Đại học Cần Thơ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517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D9AA-CB50-4BCF-9854-7AB0DB48E09F}" type="datetime1">
              <a:rPr lang="vi-VN" smtClean="0"/>
              <a:t>17/10/2025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163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E9E3-203B-4833-A3E1-AB9BBC8DBB1E}" type="datetime1">
              <a:rPr lang="vi-VN" smtClean="0"/>
              <a:t>17/10/2025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158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CD5E-22EB-4010-988E-E1C4B8FED43C}" type="datetime1">
              <a:rPr lang="vi-VN" smtClean="0"/>
              <a:t>17/10/2025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88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2540-7DE9-4F68-80C9-8A400DB49745}" type="datetime1">
              <a:rPr lang="vi-VN" smtClean="0"/>
              <a:t>17/10/2025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615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B67B-C0E2-4715-BB41-47417178ADAA}" type="datetime1">
              <a:rPr lang="vi-VN" smtClean="0"/>
              <a:t>17/10/2025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279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1E45-4D4B-429F-A99F-B4C06C5C4B96}" type="datetime1">
              <a:rPr lang="vi-VN" smtClean="0"/>
              <a:t>17/10/2025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046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46C-557D-4E02-9696-564064C0D7B3}" type="datetime1">
              <a:rPr lang="vi-VN" smtClean="0"/>
              <a:t>17/10/2025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235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-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A4BE0AA-DC9A-41FA-B3EB-B83557434042}" type="datetime1">
              <a:rPr lang="vi-VN" smtClean="0"/>
              <a:t>17/10/2025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Giới thiệu Đại học Cần Thơ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fld id="{2735E2BF-02EB-4205-A470-B386E1B5A508}" type="slidenum">
              <a:rPr lang="vi-VN" smtClean="0"/>
              <a:pPr/>
              <a:t>‹#›</a:t>
            </a:fld>
            <a:endParaRPr lang="vi-VN" dirty="0"/>
          </a:p>
        </p:txBody>
      </p:sp>
      <p:pic>
        <p:nvPicPr>
          <p:cNvPr id="8" name="Picture 7" descr="A blue diamond with a torch and a yellow circle and a red and white circle with a yellow circle and a red and white circle with a red and white circle with a red and white circle with&#10;&#10;AI-generated content may be incorrect.">
            <a:extLst>
              <a:ext uri="{FF2B5EF4-FFF2-40B4-BE49-F238E27FC236}">
                <a16:creationId xmlns:a16="http://schemas.microsoft.com/office/drawing/2014/main" id="{9D03397D-B5E0-B15F-7C69-12947AD7AD43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610" y="425799"/>
            <a:ext cx="2088504" cy="198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7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None/>
        <a:defRPr sz="28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+"/>
        <a:defRPr sz="24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ü"/>
        <a:defRPr sz="20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t.ctu.edu.v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4F5C-E2C6-E9D7-0F29-34BBDC099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ĐẠI HỌC CẦN THƠ – QUÁ TRÌNH HÌNH THÀNH VÀ PHÁT TRIỂN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2D38D-F76D-9855-56A5-EA769329E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TS. NGUYỄN VĂN A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614DF-AC2A-B571-D3BA-32EFCCFC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4D093-E3B0-9419-E95D-4F47EE09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482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A6C9C-C437-AEE2-6F2D-B137A927D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58E6-3FCC-DA15-42C9-E1423489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8F9C-DE9E-2812-DDFA-5F03F2DEC6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  <a:hlinkClick r:id="rId2"/>
              </a:rPr>
              <a:t>Khoa </a:t>
            </a:r>
            <a:r>
              <a:rPr lang="en-US" b="1" dirty="0" err="1">
                <a:solidFill>
                  <a:srgbClr val="FF0000"/>
                </a:solidFill>
                <a:hlinkClick r:id="rId2"/>
              </a:rPr>
              <a:t>cntt</a:t>
            </a:r>
            <a:r>
              <a:rPr lang="en-US" b="1" dirty="0">
                <a:solidFill>
                  <a:srgbClr val="FF0000"/>
                </a:solidFill>
                <a:hlinkClick r:id="rId2"/>
              </a:rPr>
              <a:t> &amp; </a:t>
            </a:r>
            <a:r>
              <a:rPr lang="en-US" b="1" dirty="0" err="1">
                <a:solidFill>
                  <a:srgbClr val="FF0000"/>
                </a:solidFill>
                <a:hlinkClick r:id="rId2"/>
              </a:rPr>
              <a:t>tt</a:t>
            </a:r>
            <a:endParaRPr lang="en-US" dirty="0"/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1994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tin </a:t>
            </a:r>
            <a:r>
              <a:rPr lang="en-US" dirty="0" err="1"/>
              <a:t>học</a:t>
            </a:r>
            <a:endParaRPr lang="en-US" dirty="0"/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khoa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2"/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Nckh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cntt&amp;tt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247F5-D9FC-C309-7698-4E9A3385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354F1-E393-ED8B-E472-F7037D55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654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8D2E0-828A-6FF3-9E01-A2E724EDC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5E04-ABD5-BCFE-1CC2-E9FCDCC1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E726-FCFD-418E-3F8C-9D26E9262D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Khoa </a:t>
            </a:r>
            <a:r>
              <a:rPr lang="en-US" b="1" dirty="0" err="1">
                <a:solidFill>
                  <a:schemeClr val="accent1"/>
                </a:solidFill>
              </a:rPr>
              <a:t>cntt</a:t>
            </a:r>
            <a:r>
              <a:rPr lang="en-US" b="1" dirty="0">
                <a:solidFill>
                  <a:schemeClr val="accent1"/>
                </a:solidFill>
              </a:rPr>
              <a:t> &amp; </a:t>
            </a:r>
            <a:r>
              <a:rPr lang="en-US" b="1" dirty="0" err="1">
                <a:solidFill>
                  <a:schemeClr val="accent1"/>
                </a:solidFill>
              </a:rPr>
              <a:t>tt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2020 </a:t>
            </a:r>
          </a:p>
          <a:p>
            <a:pPr lvl="2"/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endParaRPr lang="en-US" dirty="0"/>
          </a:p>
          <a:p>
            <a:pPr lvl="2"/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cntt&amp;tt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nước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D2898-3BA0-BCF0-9C05-C8160F57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63A19-B7FB-6F6D-5B83-EA3A128C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021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BC0A1-2B92-2C74-0869-3E8A21531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FA8-160C-3541-485B-AB0A011C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769A-E59B-6883-8CA7-FBDD0E337F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Khoa </a:t>
            </a:r>
            <a:r>
              <a:rPr lang="en-US" b="1" dirty="0" err="1">
                <a:solidFill>
                  <a:schemeClr val="accent1"/>
                </a:solidFill>
              </a:rPr>
              <a:t>cntt</a:t>
            </a:r>
            <a:r>
              <a:rPr lang="en-US" b="1" dirty="0">
                <a:solidFill>
                  <a:schemeClr val="accent1"/>
                </a:solidFill>
              </a:rPr>
              <a:t> &amp; </a:t>
            </a:r>
            <a:r>
              <a:rPr lang="en-US" b="1" dirty="0" err="1">
                <a:solidFill>
                  <a:schemeClr val="accent1"/>
                </a:solidFill>
              </a:rPr>
              <a:t>tt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&amp;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37C42-E327-1DCB-604B-083FC63B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BCD9D-5D86-6FDF-B9B8-7A55976A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208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7D9C1-6353-DFC5-8399-9545813ED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7002-AE87-8C4C-6326-118E4038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146A-7DAE-00D2-2714-9BA8D9E58F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Khoa </a:t>
            </a:r>
            <a:r>
              <a:rPr lang="en-US" b="1" dirty="0" err="1">
                <a:solidFill>
                  <a:schemeClr val="accent1"/>
                </a:solidFill>
              </a:rPr>
              <a:t>cntt</a:t>
            </a:r>
            <a:r>
              <a:rPr lang="en-US" b="1" dirty="0">
                <a:solidFill>
                  <a:schemeClr val="accent1"/>
                </a:solidFill>
              </a:rPr>
              <a:t> &amp; </a:t>
            </a:r>
            <a:r>
              <a:rPr lang="en-US" b="1" dirty="0" err="1">
                <a:solidFill>
                  <a:schemeClr val="accent1"/>
                </a:solidFill>
              </a:rPr>
              <a:t>tt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</a:t>
            </a:r>
            <a:r>
              <a:rPr lang="en-US" dirty="0"/>
              <a:t> tin</a:t>
            </a:r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2"/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  <a:p>
            <a:pPr lvl="2"/>
            <a:r>
              <a:rPr lang="en-US" dirty="0"/>
              <a:t>Trung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&amp; tin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DC9DA-5415-CFE2-6DAE-D40C4701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3EBAF-233F-0801-7398-8DF44D1E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199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7F57-1C44-3B56-17C1-91AD87ED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742592"/>
            <a:ext cx="10364451" cy="1596177"/>
          </a:xfrm>
        </p:spPr>
        <p:txBody>
          <a:bodyPr/>
          <a:lstStyle/>
          <a:p>
            <a:r>
              <a:rPr lang="en-US" dirty="0" err="1"/>
              <a:t>Cám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vi-V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1FE4B-041C-E8BB-4FCC-0DE6CE52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3AF49-66B7-8A01-A15F-6FAB71C5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14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8984-20BA-5C17-183D-10496D15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8A466-8E12-96FD-1EE3-4CC92E7BFB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(1966-1975)</a:t>
            </a:r>
          </a:p>
          <a:p>
            <a:r>
              <a:rPr lang="en-US" dirty="0"/>
              <a:t>ĐHCT GIAI ĐOẠN SAU NĂM 1975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42216-E158-40CD-DFFA-CB2B388E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DB08F-23F9-C84F-A95C-79949C0E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083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C2778-B922-3586-24F3-7888CE0E7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4754-50A1-CDCA-7CF7-19F8299A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(1966 – 1975)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B2C5-C6DC-9D57-AF12-AB4177C78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31 </a:t>
            </a:r>
            <a:r>
              <a:rPr lang="en-US" dirty="0" err="1"/>
              <a:t>tháng</a:t>
            </a:r>
            <a:r>
              <a:rPr lang="en-US" dirty="0"/>
              <a:t> 03 </a:t>
            </a:r>
            <a:r>
              <a:rPr lang="en-US" dirty="0" err="1"/>
              <a:t>năm</a:t>
            </a:r>
            <a:r>
              <a:rPr lang="en-US" dirty="0"/>
              <a:t> 1966</a:t>
            </a:r>
          </a:p>
          <a:p>
            <a:r>
              <a:rPr lang="en-US" dirty="0"/>
              <a:t>Viện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bốn</a:t>
            </a:r>
            <a:r>
              <a:rPr lang="en-US" dirty="0"/>
              <a:t> khoa :</a:t>
            </a:r>
          </a:p>
          <a:p>
            <a:pPr marL="914400" lvl="1" indent="-457200">
              <a:buFont typeface="Times New Roman" panose="02020603050405020304" pitchFamily="18" charset="0"/>
              <a:buChar char="–"/>
            </a:pPr>
            <a:r>
              <a:rPr lang="en-US" dirty="0"/>
              <a:t>Khoa </a:t>
            </a:r>
            <a:r>
              <a:rPr lang="en-US" dirty="0" err="1"/>
              <a:t>học</a:t>
            </a:r>
            <a:endParaRPr lang="en-US" dirty="0"/>
          </a:p>
          <a:p>
            <a:pPr marL="914400" lvl="1" indent="-457200">
              <a:buFont typeface="Times New Roman" panose="02020603050405020304" pitchFamily="18" charset="0"/>
              <a:buChar char="–"/>
            </a:pPr>
            <a:r>
              <a:rPr lang="en-US" dirty="0" err="1"/>
              <a:t>Luật</a:t>
            </a:r>
            <a:r>
              <a:rPr lang="en-US" dirty="0"/>
              <a:t> khoa</a:t>
            </a:r>
          </a:p>
          <a:p>
            <a:pPr marL="914400" lvl="1" indent="-457200">
              <a:buFont typeface="Times New Roman" panose="02020603050405020304" pitchFamily="18" charset="0"/>
              <a:buChar char="–"/>
            </a:pPr>
            <a:r>
              <a:rPr lang="en-US" dirty="0"/>
              <a:t>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endParaRPr lang="en-US" dirty="0"/>
          </a:p>
          <a:p>
            <a:pPr marL="914400" lvl="1" indent="-457200">
              <a:buFont typeface="Times New Roman" panose="02020603050405020304" pitchFamily="18" charset="0"/>
              <a:buChar char="–"/>
            </a:pPr>
            <a:r>
              <a:rPr lang="en-US" dirty="0"/>
              <a:t>Cao </a:t>
            </a:r>
            <a:r>
              <a:rPr lang="en-US" dirty="0" err="1"/>
              <a:t>đẳng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D939F-5FEA-DD73-9B1F-07C1DB0E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D933F-B25B-E2C7-5939-D7831468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143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CE7FF-610C-C936-280F-6BF71544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2D19-2953-42E6-785D-9D2F17B1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(1966 – 1975)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4713-1F8E-62DA-CFEB-8251963DD4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toạ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4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diểm</a:t>
            </a:r>
            <a:endParaRPr lang="en-US" dirty="0"/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/>
              <a:t> </a:t>
            </a:r>
            <a:r>
              <a:rPr lang="en-US" dirty="0" err="1"/>
              <a:t>toà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(</a:t>
            </a:r>
            <a:r>
              <a:rPr lang="en-US" dirty="0" err="1"/>
              <a:t>số</a:t>
            </a:r>
            <a:r>
              <a:rPr lang="en-US" dirty="0"/>
              <a:t> 5,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hoà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)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(</a:t>
            </a:r>
            <a:r>
              <a:rPr lang="en-US" dirty="0" err="1"/>
              <a:t>đường</a:t>
            </a:r>
            <a:r>
              <a:rPr lang="en-US" dirty="0"/>
              <a:t> 30/4)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ii: (</a:t>
            </a:r>
            <a:r>
              <a:rPr lang="en-US" dirty="0" err="1"/>
              <a:t>đường</a:t>
            </a:r>
            <a:r>
              <a:rPr lang="en-US" dirty="0"/>
              <a:t> 3/2)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iii: (</a:t>
            </a:r>
            <a:r>
              <a:rPr lang="en-US" dirty="0" err="1"/>
              <a:t>số</a:t>
            </a:r>
            <a:r>
              <a:rPr lang="en-US" dirty="0"/>
              <a:t> 1,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8713C-C361-83CA-CC6D-FD62FB3F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AFC64-67CF-DFF1-6073-9911F952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090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F5F32-AC66-B49D-1BFE-FB64FD807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EAB6-D8F5-BD44-CE54-DE089ACD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F6EAC-24A6-5F79-B318-94E3CD3706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Viện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đhct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/>
              <a:t> khoa – </a:t>
            </a:r>
            <a:r>
              <a:rPr lang="en-US" dirty="0" err="1"/>
              <a:t>viện</a:t>
            </a:r>
            <a:endParaRPr lang="en-US" dirty="0"/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–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&amp; </a:t>
            </a:r>
            <a:r>
              <a:rPr lang="en-US" dirty="0" err="1"/>
              <a:t>hội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47CE6-FD6C-DC22-5F08-F947543D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07707-A17C-C732-CD42-7B162021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323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9B675-C2E9-E1BC-4844-73DCFA7BB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D5B1-4C39-C2EF-9F12-F2F440D7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711F-E37A-18BE-375E-47B3E83015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Khoa </a:t>
            </a:r>
            <a:r>
              <a:rPr lang="en-US" b="1" dirty="0" err="1">
                <a:solidFill>
                  <a:srgbClr val="FF0000"/>
                </a:solidFill>
              </a:rPr>
              <a:t>khoa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học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nhiên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14/1/1998,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khánh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khoa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US" dirty="0"/>
          </a:p>
          <a:p>
            <a:pPr lvl="2"/>
            <a:r>
              <a:rPr lang="en-US" dirty="0"/>
              <a:t>12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(pin)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sinh,hoá</a:t>
            </a:r>
            <a:r>
              <a:rPr lang="en-US" dirty="0"/>
              <a:t>,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2"/>
            <a:r>
              <a:rPr lang="en-US" dirty="0"/>
              <a:t>06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B2D12-415F-D620-CD9C-46CA7D6E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74C1A-EB0B-CA80-AA19-E5BCDA3F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648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05EF6-1BB9-C56B-04A0-2C91B0C46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644F-AF3B-72CD-84B3-4EA16799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4A0A-25A3-DBED-ACCE-A917B40342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Khoa </a:t>
            </a:r>
            <a:r>
              <a:rPr lang="en-US" b="1" dirty="0" err="1">
                <a:solidFill>
                  <a:srgbClr val="FF0000"/>
                </a:solidFill>
              </a:rPr>
              <a:t>khoa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học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nhiên</a:t>
            </a:r>
            <a:endParaRPr lang="en-US" dirty="0"/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US" dirty="0"/>
          </a:p>
          <a:p>
            <a:pPr lvl="2"/>
            <a:r>
              <a:rPr lang="en-US" dirty="0" err="1"/>
              <a:t>Vp</a:t>
            </a:r>
            <a:r>
              <a:rPr lang="en-US" dirty="0"/>
              <a:t> khoa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xưởng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chữa</a:t>
            </a:r>
            <a:endParaRPr lang="en-US" dirty="0"/>
          </a:p>
          <a:p>
            <a:pPr lvl="2"/>
            <a:r>
              <a:rPr lang="en-US" dirty="0" err="1"/>
              <a:t>Năm</a:t>
            </a:r>
            <a:r>
              <a:rPr lang="en-US" dirty="0"/>
              <a:t> 2010,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ptn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khoa</a:t>
            </a:r>
          </a:p>
          <a:p>
            <a:pPr lvl="2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3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22 </a:t>
            </a:r>
            <a:r>
              <a:rPr lang="en-US" dirty="0" err="1"/>
              <a:t>phòng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E030C-C403-5861-00E6-F372CC5B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8A55F-B7CF-1E88-62F0-59A83305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00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2FB5F-C981-3A0C-DA4A-38FC23AA8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AD07-6125-A503-4FB4-86AB5ECB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8856-91C6-E402-6511-A080AE66CE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Khoa </a:t>
            </a:r>
            <a:r>
              <a:rPr lang="en-US" b="1" dirty="0" err="1">
                <a:solidFill>
                  <a:srgbClr val="FF0000"/>
                </a:solidFill>
              </a:rPr>
              <a:t>khoa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học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nhiên</a:t>
            </a:r>
            <a:endParaRPr lang="en-US" dirty="0"/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/>
              <a:t> khoa </a:t>
            </a:r>
            <a:r>
              <a:rPr lang="en-US" dirty="0" err="1"/>
              <a:t>khtn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gồm</a:t>
            </a:r>
            <a:r>
              <a:rPr lang="en-US" dirty="0"/>
              <a:t> 04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2BFEE-062D-6217-75FF-06A3D3A6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7ED44-1F29-7B45-B355-4C9196FA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673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E0D52-5384-362D-7934-8D9F59D02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4ED2-840C-15CD-DF70-E16365CE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73821-CF6C-8D3F-99BC-F4620E9CC6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Khoa </a:t>
            </a:r>
            <a:r>
              <a:rPr lang="en-US" b="1" dirty="0" err="1">
                <a:solidFill>
                  <a:srgbClr val="FF0000"/>
                </a:solidFill>
              </a:rPr>
              <a:t>khoa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học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nhiên</a:t>
            </a:r>
            <a:endParaRPr lang="en-US" dirty="0"/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…..</a:t>
            </a:r>
          </a:p>
          <a:p>
            <a:pPr lvl="2"/>
            <a:r>
              <a:rPr lang="en-US" dirty="0" err="1"/>
              <a:t>Sđh</a:t>
            </a:r>
            <a:r>
              <a:rPr lang="en-US" dirty="0"/>
              <a:t>: …..</a:t>
            </a:r>
          </a:p>
          <a:p>
            <a:pPr marL="914400" lvl="1" indent="-457200">
              <a:buFont typeface="Times New Roman" panose="02020603050405020304" pitchFamily="18" charset="0"/>
              <a:buChar char="‒"/>
            </a:pP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nckh</a:t>
            </a:r>
            <a:r>
              <a:rPr lang="en-US" dirty="0"/>
              <a:t>,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…..</a:t>
            </a:r>
          </a:p>
          <a:p>
            <a:pPr marL="914400" lvl="1" indent="-457200">
              <a:buFont typeface="Times New Roman" panose="02020603050405020304" pitchFamily="18" charset="0"/>
              <a:buChar char="‒"/>
            </a:pPr>
            <a:r>
              <a:rPr lang="en-US" dirty="0"/>
              <a:t>Công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bồi</a:t>
            </a:r>
            <a:r>
              <a:rPr lang="en-US" dirty="0"/>
              <a:t> </a:t>
            </a:r>
            <a:r>
              <a:rPr lang="en-US" dirty="0" err="1"/>
              <a:t>dưỡng</a:t>
            </a:r>
            <a:r>
              <a:rPr lang="en-US" dirty="0"/>
              <a:t> </a:t>
            </a:r>
            <a:r>
              <a:rPr lang="en-US" dirty="0" err="1"/>
              <a:t>cán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:…..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659CE-538E-4027-86D2-4650E24A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5A9D7-EB04-336F-2ED1-B8E8C108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E2BF-02EB-4205-A470-B386E1B5A508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091525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79</TotalTime>
  <Words>641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1" baseType="lpstr">
      <vt:lpstr>Aptos</vt:lpstr>
      <vt:lpstr>Arial</vt:lpstr>
      <vt:lpstr>Times New Roman</vt:lpstr>
      <vt:lpstr>Wingdings</vt:lpstr>
      <vt:lpstr>Droplet</vt:lpstr>
      <vt:lpstr>ĐẠI HỌC CẦN THƠ – QUÁ TRÌNH HÌNH THÀNH VÀ PHÁT TRIỂN</vt:lpstr>
      <vt:lpstr>Nội dung</vt:lpstr>
      <vt:lpstr>Thời kỳ viện đại học cần thơ (1966 – 1975)</vt:lpstr>
      <vt:lpstr>Thời kỳ viện đại học cần thơ (1966 – 1975)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Cám ơn sự chú ý của quý vị</vt:lpstr>
      <vt:lpstr>KHTN</vt:lpstr>
      <vt:lpstr>CNTT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Tran Ky Anh</dc:creator>
  <cp:lastModifiedBy>Nguyen Tran Ky Anh</cp:lastModifiedBy>
  <cp:revision>16</cp:revision>
  <dcterms:created xsi:type="dcterms:W3CDTF">2025-10-16T16:40:31Z</dcterms:created>
  <dcterms:modified xsi:type="dcterms:W3CDTF">2025-10-16T18:04:28Z</dcterms:modified>
</cp:coreProperties>
</file>