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oc Anh Mai" initials="QM" lastIdx="1" clrIdx="0">
    <p:extLst>
      <p:ext uri="{19B8F6BF-5375-455C-9EA6-DF929625EA0E}">
        <p15:presenceInfo xmlns:p15="http://schemas.microsoft.com/office/powerpoint/2012/main" userId="cdf6bb4ce7ea62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A195-C3DA-EC42-835B-67E6C7F44382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975A-F46B-9B47-9D86-FF1E96FA8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46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3975A-F46B-9B47-9D86-FF1E96FA809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0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39BA-EB8B-C2DC-49D6-3BFA1BD3A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B903-6FDB-588A-FD8D-FD4BFA2E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9C40-0FBB-EEB6-05D6-ACE186C5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B290-6749-CA3C-7040-F0FF9414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CDA9-5BF5-AF2F-B765-1932445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6CDA-553D-3CA8-17B6-746A1EF9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8CAC-7851-69CC-D8F7-9B4B00D8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0C18-AAE4-15E8-736C-4AFC88D4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C90F-8032-4907-9A0E-28400E01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D467-105D-FD54-1F1D-3D69BC20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58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69F5-9A17-4902-241F-D37CE818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F695-6190-128C-34C8-1A1D940F6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-Second level</a:t>
            </a:r>
          </a:p>
          <a:p>
            <a:pPr lvl="2"/>
            <a:r>
              <a:rPr lang="en-US" dirty="0"/>
              <a:t>+Third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93E96-620C-8DEA-0945-D3A9FE37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3AC8-D09E-B1EF-6A57-6627511F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CD50-A1BC-93DC-6AE5-AC6A73EF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C625-E15F-183B-C5D3-EDBB803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9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493-7381-F56E-BEBC-CF131B0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9E572-0F1E-DC6A-A689-86D41035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EEDD4-B480-B217-DCBE-62F2182D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7CCB5-9B89-CD51-D8E0-5E43FDD7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C41C-F699-F751-F988-8DCC5775B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A915B-93A2-36B0-23C8-EB524DAC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71EB3-DEA7-29E7-5487-3DDE9574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D9B1B-1873-6EF4-89C9-ADB8C7D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9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A310-A0A0-8343-8410-33ED3A0C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ACF0C-4C59-7C39-A36D-B57BCE97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F5214-037A-B291-DB21-FC6B163C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D500-9363-F53A-1635-93235A4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01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CDE1F-67C9-0E64-1C3C-90879DF0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BC291-A73B-2650-4661-36C11D7A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E7AC-973E-184E-2119-3BFE1487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7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6D6-448F-F21E-DABB-70C45445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09B2-D452-C22E-075F-669DEB74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6A837-1DDA-1138-9DD4-63048934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A3C6-B29C-BFAC-460B-8B0F4A16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B43B2-14FE-5153-7E0E-F2AB661B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6156-2EAB-1925-DD6F-66C0391A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25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AB89E-580C-5E8B-036C-0822BDB4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FC0D-3E55-D3A4-BB6D-1FC3CEB5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-Second level</a:t>
            </a:r>
          </a:p>
          <a:p>
            <a:pPr lvl="2"/>
            <a:r>
              <a:rPr lang="en-US" dirty="0"/>
              <a:t>+Third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2783-823D-8589-B4C5-CCC2F1F8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6797-EBE7-4778-B0A5-974B930B43FB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13A5-8018-FC9B-5059-0772809C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C52E-0030-A27C-C40C-63311500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6D13-3338-4F14-8549-744847F69F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3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3453-5198-7190-AE28-6164B479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BỐ CỤC MỘT BÀI THUYẾT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D9906-62A4-ABA1-A27D-A8473F13E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Ths</a:t>
            </a:r>
            <a:r>
              <a:rPr lang="vi-VN" dirty="0"/>
              <a:t>.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Tên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F5727CB-8CD3-E2D2-E555-A873FBC79CF3}"/>
              </a:ext>
            </a:extLst>
          </p:cNvPr>
          <p:cNvSpPr txBox="1"/>
          <p:nvPr/>
        </p:nvSpPr>
        <p:spPr>
          <a:xfrm>
            <a:off x="7942728" y="5892800"/>
            <a:ext cx="405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b="1" dirty="0" err="1"/>
              <a:t>Trích</a:t>
            </a:r>
            <a:r>
              <a:rPr lang="vi-VN" b="1" dirty="0"/>
              <a:t> </a:t>
            </a:r>
            <a:r>
              <a:rPr lang="vi-VN" b="1" dirty="0" err="1"/>
              <a:t>từ</a:t>
            </a:r>
            <a:r>
              <a:rPr lang="vi-VN" b="1" dirty="0"/>
              <a:t> </a:t>
            </a:r>
            <a:r>
              <a:rPr lang="vi-VN" b="1" dirty="0" err="1"/>
              <a:t>Tủ</a:t>
            </a:r>
            <a:r>
              <a:rPr lang="vi-VN" b="1" dirty="0"/>
              <a:t> </a:t>
            </a:r>
            <a:r>
              <a:rPr lang="vi-VN" b="1" dirty="0" err="1"/>
              <a:t>sách</a:t>
            </a:r>
            <a:r>
              <a:rPr lang="vi-VN" b="1" dirty="0"/>
              <a:t> Khoa </a:t>
            </a:r>
            <a:r>
              <a:rPr lang="vi-VN" b="1" dirty="0" err="1"/>
              <a:t>Học</a:t>
            </a:r>
            <a:r>
              <a:rPr lang="vi-VN" b="1" dirty="0"/>
              <a:t> VLOS</a:t>
            </a:r>
          </a:p>
        </p:txBody>
      </p:sp>
    </p:spTree>
    <p:extLst>
      <p:ext uri="{BB962C8B-B14F-4D97-AF65-F5344CB8AC3E}">
        <p14:creationId xmlns:p14="http://schemas.microsoft.com/office/powerpoint/2010/main" val="675536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918221-F12B-EC7E-255B-FB14AC60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3503"/>
            <a:ext cx="4080809" cy="919909"/>
          </a:xfrm>
        </p:spPr>
        <p:txBody>
          <a:bodyPr>
            <a:normAutofit/>
          </a:bodyPr>
          <a:lstStyle/>
          <a:p>
            <a:r>
              <a:rPr lang="vi-VN" dirty="0" err="1">
                <a:solidFill>
                  <a:srgbClr val="996633"/>
                </a:solidFill>
              </a:rPr>
              <a:t>Giới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thiệu</a:t>
            </a:r>
            <a:endParaRPr lang="vi-VN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57289A-FD12-3DC2-C89C-9EB7DA55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15204"/>
            <a:ext cx="10515600" cy="335924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dirty="0" err="1">
                <a:solidFill>
                  <a:schemeClr val="tx1"/>
                </a:solidFill>
              </a:rPr>
              <a:t>Phần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mở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đầu</a:t>
            </a:r>
            <a:r>
              <a:rPr lang="vi-VN" sz="3600" dirty="0">
                <a:solidFill>
                  <a:schemeClr val="tx1"/>
                </a:solidFill>
              </a:rPr>
              <a:t>    </a:t>
            </a:r>
          </a:p>
          <a:p>
            <a:r>
              <a:rPr lang="vi-VN" sz="3600" dirty="0">
                <a:solidFill>
                  <a:schemeClr val="tx1"/>
                </a:solidFill>
              </a:rPr>
              <a:t>      – </a:t>
            </a:r>
            <a:r>
              <a:rPr lang="vi-VN" sz="3600" dirty="0" err="1">
                <a:solidFill>
                  <a:schemeClr val="tx1"/>
                </a:solidFill>
              </a:rPr>
              <a:t>Cần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đạt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được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mục</a:t>
            </a:r>
            <a:r>
              <a:rPr lang="vi-VN" sz="3600" dirty="0">
                <a:solidFill>
                  <a:schemeClr val="tx1"/>
                </a:solidFill>
              </a:rPr>
              <a:t> tiêu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dirty="0" err="1">
                <a:solidFill>
                  <a:schemeClr val="tx1"/>
                </a:solidFill>
              </a:rPr>
              <a:t>Phần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chính</a:t>
            </a:r>
            <a:endParaRPr lang="vi-VN" sz="3600" dirty="0">
              <a:solidFill>
                <a:schemeClr val="tx1"/>
              </a:solidFill>
            </a:endParaRPr>
          </a:p>
          <a:p>
            <a:r>
              <a:rPr lang="vi-VN" sz="3600" dirty="0">
                <a:solidFill>
                  <a:schemeClr val="tx1"/>
                </a:solidFill>
              </a:rPr>
              <a:t>      – Đưa ra </a:t>
            </a:r>
            <a:r>
              <a:rPr lang="vi-VN" sz="3600" dirty="0" err="1">
                <a:solidFill>
                  <a:schemeClr val="tx1"/>
                </a:solidFill>
              </a:rPr>
              <a:t>giải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pháp</a:t>
            </a:r>
            <a:r>
              <a:rPr lang="vi-VN" sz="3600" dirty="0">
                <a:solidFill>
                  <a:schemeClr val="tx1"/>
                </a:solidFill>
              </a:rPr>
              <a:t>, ý </a:t>
            </a:r>
            <a:r>
              <a:rPr lang="vi-VN" sz="3600" dirty="0" err="1">
                <a:solidFill>
                  <a:schemeClr val="tx1"/>
                </a:solidFill>
              </a:rPr>
              <a:t>kiến</a:t>
            </a:r>
            <a:endParaRPr lang="vi-VN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600" dirty="0" err="1">
                <a:solidFill>
                  <a:schemeClr val="tx1"/>
                </a:solidFill>
              </a:rPr>
              <a:t>Phần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kết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thúc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</a:p>
          <a:p>
            <a:r>
              <a:rPr lang="vi-VN" sz="3600" dirty="0">
                <a:solidFill>
                  <a:schemeClr val="tx1"/>
                </a:solidFill>
              </a:rPr>
              <a:t>       – </a:t>
            </a:r>
            <a:r>
              <a:rPr lang="vi-VN" sz="3600" dirty="0" err="1">
                <a:solidFill>
                  <a:schemeClr val="tx1"/>
                </a:solidFill>
              </a:rPr>
              <a:t>Tóm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tắt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nội</a:t>
            </a:r>
            <a:r>
              <a:rPr lang="vi-VN" sz="3600" dirty="0">
                <a:solidFill>
                  <a:schemeClr val="tx1"/>
                </a:solidFill>
              </a:rPr>
              <a:t> dung </a:t>
            </a:r>
            <a:r>
              <a:rPr lang="vi-VN" sz="3600" dirty="0" err="1">
                <a:solidFill>
                  <a:schemeClr val="tx1"/>
                </a:solidFill>
              </a:rPr>
              <a:t>đã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trình</a:t>
            </a:r>
            <a:r>
              <a:rPr lang="vi-VN" sz="3600" dirty="0">
                <a:solidFill>
                  <a:schemeClr val="tx1"/>
                </a:solidFill>
              </a:rPr>
              <a:t> </a:t>
            </a:r>
            <a:r>
              <a:rPr lang="vi-VN" sz="3600" dirty="0" err="1">
                <a:solidFill>
                  <a:schemeClr val="tx1"/>
                </a:solidFill>
              </a:rPr>
              <a:t>bày</a:t>
            </a:r>
            <a:endParaRPr lang="vi-V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842517-B918-A591-C876-384D7958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73" y="622020"/>
            <a:ext cx="4977279" cy="1374121"/>
          </a:xfrm>
        </p:spPr>
        <p:txBody>
          <a:bodyPr/>
          <a:lstStyle/>
          <a:p>
            <a:r>
              <a:rPr lang="vi-VN" dirty="0" err="1">
                <a:solidFill>
                  <a:srgbClr val="996633"/>
                </a:solidFill>
              </a:rPr>
              <a:t>Phần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mở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đầu</a:t>
            </a:r>
            <a:endParaRPr lang="vi-VN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347ADC-9682-356A-7383-16A48DF1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5435"/>
            <a:ext cx="10515600" cy="39142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</a:rPr>
              <a:t>Thu </a:t>
            </a:r>
            <a:r>
              <a:rPr lang="vi-VN" sz="2000" dirty="0" err="1">
                <a:solidFill>
                  <a:schemeClr val="tx1"/>
                </a:solidFill>
              </a:rPr>
              <a:t>hút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sự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chú</a:t>
            </a:r>
            <a:r>
              <a:rPr lang="vi-VN" sz="2000" dirty="0">
                <a:solidFill>
                  <a:schemeClr val="tx1"/>
                </a:solidFill>
              </a:rPr>
              <a:t> ý </a:t>
            </a:r>
            <a:r>
              <a:rPr lang="vi-VN" sz="2000" dirty="0" err="1">
                <a:solidFill>
                  <a:schemeClr val="tx1"/>
                </a:solidFill>
              </a:rPr>
              <a:t>của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người</a:t>
            </a:r>
            <a:r>
              <a:rPr lang="vi-VN" sz="2000" dirty="0">
                <a:solidFill>
                  <a:schemeClr val="tx1"/>
                </a:solidFill>
              </a:rPr>
              <a:t> nghe</a:t>
            </a: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  <a:hlinkClick r:id="rId2" action="ppaction://hlinksldjump"/>
              </a:rPr>
              <a:t>Sử</a:t>
            </a:r>
            <a:r>
              <a:rPr lang="vi-VN" sz="2000" dirty="0">
                <a:solidFill>
                  <a:schemeClr val="tx1"/>
                </a:solidFill>
                <a:hlinkClick r:id="rId2" action="ppaction://hlinksldjump"/>
              </a:rPr>
              <a:t> dụng </a:t>
            </a:r>
            <a:r>
              <a:rPr lang="vi-VN" sz="2000" dirty="0" err="1">
                <a:solidFill>
                  <a:schemeClr val="tx1"/>
                </a:solidFill>
                <a:hlinkClick r:id="rId2" action="ppaction://hlinksldjump"/>
              </a:rPr>
              <a:t>một</a:t>
            </a:r>
            <a:r>
              <a:rPr lang="vi-VN" sz="20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sz="2000" dirty="0" err="1">
                <a:solidFill>
                  <a:schemeClr val="tx1"/>
                </a:solidFill>
                <a:hlinkClick r:id="rId2" action="ppaction://hlinksldjump"/>
              </a:rPr>
              <a:t>đoạn</a:t>
            </a:r>
            <a:r>
              <a:rPr lang="vi-VN" sz="20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sz="2000" dirty="0" err="1">
                <a:solidFill>
                  <a:schemeClr val="tx1"/>
                </a:solidFill>
                <a:hlinkClick r:id="rId2" action="ppaction://hlinksldjump"/>
              </a:rPr>
              <a:t>trích</a:t>
            </a:r>
            <a:r>
              <a:rPr lang="vi-VN" sz="20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sz="2000" dirty="0" err="1">
                <a:solidFill>
                  <a:schemeClr val="tx1"/>
                </a:solidFill>
                <a:hlinkClick r:id="rId2" action="ppaction://hlinksldjump"/>
              </a:rPr>
              <a:t>dẫn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</a:rPr>
              <a:t>Một</a:t>
            </a:r>
            <a:r>
              <a:rPr lang="vi-VN" sz="2000" dirty="0">
                <a:solidFill>
                  <a:schemeClr val="tx1"/>
                </a:solidFill>
              </a:rPr>
              <a:t> câu </a:t>
            </a:r>
            <a:r>
              <a:rPr lang="vi-VN" sz="2000" dirty="0" err="1">
                <a:solidFill>
                  <a:schemeClr val="tx1"/>
                </a:solidFill>
              </a:rPr>
              <a:t>hỏi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</a:rPr>
              <a:t>Một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lời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hứa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</a:rPr>
              <a:t>Thậm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chí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làm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mọi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người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phải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hoạt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động</a:t>
            </a:r>
            <a:endParaRPr lang="vi-V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 err="1">
                <a:solidFill>
                  <a:schemeClr val="tx1"/>
                </a:solidFill>
              </a:rPr>
              <a:t>Tóm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lược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các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nội</a:t>
            </a:r>
            <a:r>
              <a:rPr lang="vi-VN" sz="2000" dirty="0">
                <a:solidFill>
                  <a:schemeClr val="tx1"/>
                </a:solidFill>
              </a:rPr>
              <a:t> dung liên quan</a:t>
            </a: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</a:rPr>
              <a:t>Đã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được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trình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bày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000" dirty="0">
                <a:solidFill>
                  <a:schemeClr val="tx1"/>
                </a:solidFill>
              </a:rPr>
              <a:t>     – </a:t>
            </a:r>
            <a:r>
              <a:rPr lang="vi-VN" sz="2000" dirty="0" err="1">
                <a:solidFill>
                  <a:schemeClr val="tx1"/>
                </a:solidFill>
              </a:rPr>
              <a:t>Được</a:t>
            </a:r>
            <a:r>
              <a:rPr lang="vi-VN" sz="2000" dirty="0">
                <a:solidFill>
                  <a:schemeClr val="tx1"/>
                </a:solidFill>
              </a:rPr>
              <a:t> đa </a:t>
            </a:r>
            <a:r>
              <a:rPr lang="vi-VN" sz="2000" dirty="0" err="1">
                <a:solidFill>
                  <a:schemeClr val="tx1"/>
                </a:solidFill>
              </a:rPr>
              <a:t>số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người</a:t>
            </a:r>
            <a:r>
              <a:rPr lang="vi-VN" sz="2000" dirty="0">
                <a:solidFill>
                  <a:schemeClr val="tx1"/>
                </a:solidFill>
              </a:rPr>
              <a:t> nghe </a:t>
            </a:r>
            <a:r>
              <a:rPr lang="vi-VN" sz="2000" dirty="0" err="1">
                <a:solidFill>
                  <a:schemeClr val="tx1"/>
                </a:solidFill>
              </a:rPr>
              <a:t>biết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rõ</a:t>
            </a:r>
            <a:endParaRPr lang="vi-V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52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2AB7BC-E833-D9F6-01A9-6CE83184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0844"/>
            <a:ext cx="4200338" cy="1015533"/>
          </a:xfrm>
        </p:spPr>
        <p:txBody>
          <a:bodyPr/>
          <a:lstStyle/>
          <a:p>
            <a:r>
              <a:rPr lang="vi-VN" dirty="0" err="1">
                <a:solidFill>
                  <a:srgbClr val="996633"/>
                </a:solidFill>
              </a:rPr>
              <a:t>Phần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chính</a:t>
            </a:r>
            <a:endParaRPr lang="vi-VN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635B0-3B84-9584-28FC-7CA97C15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36377"/>
            <a:ext cx="10515600" cy="41532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1"/>
                </a:solidFill>
              </a:rPr>
              <a:t>Phần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chính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với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nội</a:t>
            </a:r>
            <a:r>
              <a:rPr lang="vi-VN" dirty="0">
                <a:solidFill>
                  <a:schemeClr val="tx1"/>
                </a:solidFill>
              </a:rPr>
              <a:t> dung </a:t>
            </a:r>
          </a:p>
          <a:p>
            <a:r>
              <a:rPr lang="vi-VN" dirty="0">
                <a:solidFill>
                  <a:schemeClr val="tx1"/>
                </a:solidFill>
              </a:rPr>
              <a:t>             – </a:t>
            </a:r>
            <a:r>
              <a:rPr lang="vi-VN" dirty="0" err="1">
                <a:solidFill>
                  <a:schemeClr val="tx1"/>
                </a:solidFill>
              </a:rPr>
              <a:t>Vấn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đề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cần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giải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quyết</a:t>
            </a:r>
            <a:r>
              <a:rPr lang="vi-VN" dirty="0">
                <a:solidFill>
                  <a:schemeClr val="tx1"/>
                </a:solidFill>
              </a:rPr>
              <a:t>, yêu </a:t>
            </a:r>
            <a:r>
              <a:rPr lang="vi-VN" dirty="0" err="1">
                <a:solidFill>
                  <a:schemeClr val="tx1"/>
                </a:solidFill>
              </a:rPr>
              <a:t>cầu</a:t>
            </a:r>
            <a:r>
              <a:rPr lang="vi-VN" dirty="0">
                <a:solidFill>
                  <a:schemeClr val="tx1"/>
                </a:solidFill>
              </a:rPr>
              <a:t> công </a:t>
            </a:r>
            <a:r>
              <a:rPr lang="vi-VN" dirty="0" err="1">
                <a:solidFill>
                  <a:schemeClr val="tx1"/>
                </a:solidFill>
              </a:rPr>
              <a:t>việc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             – Ý </a:t>
            </a:r>
            <a:r>
              <a:rPr lang="vi-VN" dirty="0" err="1">
                <a:solidFill>
                  <a:schemeClr val="tx1"/>
                </a:solidFill>
              </a:rPr>
              <a:t>tưởng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và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giải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pháp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             – 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Cung </a:t>
            </a:r>
            <a:r>
              <a:rPr lang="vi-VN" dirty="0" err="1">
                <a:solidFill>
                  <a:schemeClr val="tx1"/>
                </a:solidFill>
                <a:hlinkClick r:id="rId2" action="ppaction://hlinksldjump"/>
              </a:rPr>
              <a:t>cấp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dirty="0" err="1">
                <a:solidFill>
                  <a:schemeClr val="tx1"/>
                </a:solidFill>
                <a:hlinkClick r:id="rId2" action="ppaction://hlinksldjump"/>
              </a:rPr>
              <a:t>ví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dirty="0" err="1">
                <a:solidFill>
                  <a:schemeClr val="tx1"/>
                </a:solidFill>
                <a:hlinkClick r:id="rId2" action="ppaction://hlinksldjump"/>
              </a:rPr>
              <a:t>dụ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dirty="0" err="1">
                <a:solidFill>
                  <a:schemeClr val="tx1"/>
                </a:solidFill>
                <a:hlinkClick r:id="rId2" action="ppaction://hlinksldjump"/>
              </a:rPr>
              <a:t>để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vi-VN" dirty="0" err="1">
                <a:solidFill>
                  <a:schemeClr val="tx1"/>
                </a:solidFill>
                <a:hlinkClick r:id="rId2" action="ppaction://hlinksldjump"/>
              </a:rPr>
              <a:t>chứng</a:t>
            </a:r>
            <a:r>
              <a:rPr lang="vi-VN" dirty="0">
                <a:solidFill>
                  <a:schemeClr val="tx1"/>
                </a:solidFill>
                <a:hlinkClick r:id="rId2" action="ppaction://hlinksldjump"/>
              </a:rPr>
              <a:t> minh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             – </a:t>
            </a:r>
            <a:r>
              <a:rPr lang="vi-VN" dirty="0" err="1">
                <a:solidFill>
                  <a:schemeClr val="tx1"/>
                </a:solidFill>
              </a:rPr>
              <a:t>Lợi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ích</a:t>
            </a:r>
            <a:r>
              <a:rPr lang="vi-VN" dirty="0">
                <a:solidFill>
                  <a:schemeClr val="tx1"/>
                </a:solidFill>
              </a:rPr>
              <a:t> khi </a:t>
            </a:r>
            <a:r>
              <a:rPr lang="vi-VN" dirty="0" err="1">
                <a:solidFill>
                  <a:schemeClr val="tx1"/>
                </a:solidFill>
              </a:rPr>
              <a:t>áp</a:t>
            </a:r>
            <a:r>
              <a:rPr lang="vi-VN" dirty="0">
                <a:solidFill>
                  <a:schemeClr val="tx1"/>
                </a:solidFill>
              </a:rPr>
              <a:t> dụng </a:t>
            </a:r>
            <a:r>
              <a:rPr lang="vi-VN" dirty="0" err="1">
                <a:solidFill>
                  <a:schemeClr val="tx1"/>
                </a:solidFill>
              </a:rPr>
              <a:t>giải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pháp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             – </a:t>
            </a:r>
            <a:r>
              <a:rPr lang="vi-VN" dirty="0" err="1">
                <a:solidFill>
                  <a:schemeClr val="tx1"/>
                </a:solidFill>
              </a:rPr>
              <a:t>Chưing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trình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hành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động</a:t>
            </a:r>
            <a:r>
              <a:rPr lang="vi-VN" dirty="0">
                <a:solidFill>
                  <a:schemeClr val="tx1"/>
                </a:solidFill>
              </a:rPr>
              <a:t>/</a:t>
            </a:r>
            <a:r>
              <a:rPr lang="vi-VN" dirty="0" err="1">
                <a:solidFill>
                  <a:schemeClr val="tx1"/>
                </a:solidFill>
              </a:rPr>
              <a:t>các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việc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làm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cụ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thể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7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749EBA-6A9D-B114-4264-40611D6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36847"/>
            <a:ext cx="4212291" cy="1039766"/>
          </a:xfrm>
        </p:spPr>
        <p:txBody>
          <a:bodyPr/>
          <a:lstStyle/>
          <a:p>
            <a:r>
              <a:rPr lang="vi-VN" dirty="0" err="1">
                <a:solidFill>
                  <a:srgbClr val="996633"/>
                </a:solidFill>
              </a:rPr>
              <a:t>Phần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kết</a:t>
            </a:r>
            <a:endParaRPr lang="vi-VN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6BDFD35-839A-21FD-E98C-4ADD95C7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96141"/>
            <a:ext cx="10515600" cy="40935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1"/>
                </a:solidFill>
              </a:rPr>
              <a:t>Tóm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tắt</a:t>
            </a:r>
            <a:endParaRPr lang="vi-V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luận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cuối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cùng</a:t>
            </a:r>
            <a:r>
              <a:rPr lang="vi-VN" dirty="0">
                <a:solidFill>
                  <a:schemeClr val="tx1"/>
                </a:solidFill>
              </a:rPr>
              <a:t>  </a:t>
            </a:r>
          </a:p>
          <a:p>
            <a:r>
              <a:rPr lang="vi-VN" dirty="0">
                <a:solidFill>
                  <a:schemeClr val="tx1"/>
                </a:solidFill>
              </a:rPr>
              <a:t>          – </a:t>
            </a:r>
            <a:r>
              <a:rPr lang="vi-VN" dirty="0" err="1">
                <a:solidFill>
                  <a:schemeClr val="tx1"/>
                </a:solidFill>
              </a:rPr>
              <a:t>Liệu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còn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điều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gì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bạn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muốn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người</a:t>
            </a:r>
            <a:r>
              <a:rPr lang="vi-VN" dirty="0">
                <a:solidFill>
                  <a:schemeClr val="tx1"/>
                </a:solidFill>
              </a:rPr>
              <a:t> nghe ghi </a:t>
            </a:r>
            <a:r>
              <a:rPr lang="vi-VN" dirty="0" err="1">
                <a:solidFill>
                  <a:schemeClr val="tx1"/>
                </a:solidFill>
              </a:rPr>
              <a:t>nhớ</a:t>
            </a:r>
            <a:r>
              <a:rPr lang="vi-VN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963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185B72-4711-F073-3D4E-79404545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641" y="2666556"/>
            <a:ext cx="6548718" cy="1955194"/>
          </a:xfrm>
        </p:spPr>
        <p:txBody>
          <a:bodyPr/>
          <a:lstStyle/>
          <a:p>
            <a:r>
              <a:rPr lang="vi-VN" dirty="0" err="1"/>
              <a:t>Cảm</a:t>
            </a:r>
            <a:r>
              <a:rPr lang="vi-VN" dirty="0"/>
              <a:t> ơn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ý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quý</a:t>
            </a:r>
            <a:r>
              <a:rPr lang="vi-VN" dirty="0"/>
              <a:t> </a:t>
            </a:r>
            <a:r>
              <a:rPr lang="vi-VN" dirty="0" err="1"/>
              <a:t>vị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995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ABFD23-FD5F-DC5F-DDA3-C72AB7F9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28422"/>
            <a:ext cx="10515600" cy="558798"/>
          </a:xfrm>
        </p:spPr>
        <p:txBody>
          <a:bodyPr>
            <a:normAutofit/>
          </a:bodyPr>
          <a:lstStyle/>
          <a:p>
            <a:r>
              <a:rPr lang="vi-VN" sz="3200" dirty="0" err="1">
                <a:solidFill>
                  <a:srgbClr val="996633"/>
                </a:solidFill>
              </a:rPr>
              <a:t>Ví</a:t>
            </a:r>
            <a:r>
              <a:rPr lang="vi-VN" sz="3200" dirty="0">
                <a:solidFill>
                  <a:srgbClr val="996633"/>
                </a:solidFill>
              </a:rPr>
              <a:t> </a:t>
            </a:r>
            <a:r>
              <a:rPr lang="vi-VN" sz="3200" dirty="0" err="1">
                <a:solidFill>
                  <a:srgbClr val="996633"/>
                </a:solidFill>
              </a:rPr>
              <a:t>dụ</a:t>
            </a:r>
            <a:r>
              <a:rPr lang="vi-VN" sz="3200" dirty="0">
                <a:solidFill>
                  <a:srgbClr val="996633"/>
                </a:solidFill>
              </a:rPr>
              <a:t> : </a:t>
            </a:r>
            <a:r>
              <a:rPr lang="vi-VN" sz="3200" dirty="0" err="1">
                <a:solidFill>
                  <a:srgbClr val="996633"/>
                </a:solidFill>
              </a:rPr>
              <a:t>sử</a:t>
            </a:r>
            <a:r>
              <a:rPr lang="vi-VN" sz="3200" dirty="0">
                <a:solidFill>
                  <a:srgbClr val="996633"/>
                </a:solidFill>
              </a:rPr>
              <a:t> dụng </a:t>
            </a:r>
            <a:r>
              <a:rPr lang="vi-VN" sz="3200" dirty="0" err="1">
                <a:solidFill>
                  <a:srgbClr val="996633"/>
                </a:solidFill>
              </a:rPr>
              <a:t>một</a:t>
            </a:r>
            <a:r>
              <a:rPr lang="vi-VN" sz="3200" dirty="0">
                <a:solidFill>
                  <a:srgbClr val="996633"/>
                </a:solidFill>
              </a:rPr>
              <a:t> </a:t>
            </a:r>
            <a:r>
              <a:rPr lang="vi-VN" sz="3200" dirty="0" err="1">
                <a:solidFill>
                  <a:srgbClr val="996633"/>
                </a:solidFill>
              </a:rPr>
              <a:t>đoạn</a:t>
            </a:r>
            <a:r>
              <a:rPr lang="vi-VN" sz="3200" dirty="0">
                <a:solidFill>
                  <a:srgbClr val="996633"/>
                </a:solidFill>
              </a:rPr>
              <a:t> </a:t>
            </a:r>
            <a:r>
              <a:rPr lang="vi-VN" sz="3200" dirty="0" err="1">
                <a:solidFill>
                  <a:srgbClr val="996633"/>
                </a:solidFill>
              </a:rPr>
              <a:t>trích</a:t>
            </a:r>
            <a:r>
              <a:rPr lang="vi-VN" sz="3200" dirty="0">
                <a:solidFill>
                  <a:srgbClr val="996633"/>
                </a:solidFill>
              </a:rPr>
              <a:t> </a:t>
            </a:r>
            <a:r>
              <a:rPr lang="vi-VN" sz="3200" dirty="0" err="1">
                <a:solidFill>
                  <a:srgbClr val="996633"/>
                </a:solidFill>
              </a:rPr>
              <a:t>dẫn</a:t>
            </a:r>
            <a:r>
              <a:rPr lang="vi-VN" sz="3200" dirty="0">
                <a:solidFill>
                  <a:srgbClr val="996633"/>
                </a:solidFill>
              </a:rPr>
              <a:t> khi </a:t>
            </a:r>
            <a:r>
              <a:rPr lang="vi-VN" sz="3200" dirty="0" err="1">
                <a:solidFill>
                  <a:srgbClr val="996633"/>
                </a:solidFill>
              </a:rPr>
              <a:t>giới</a:t>
            </a:r>
            <a:r>
              <a:rPr lang="vi-VN" sz="3200" dirty="0">
                <a:solidFill>
                  <a:srgbClr val="996633"/>
                </a:solidFill>
              </a:rPr>
              <a:t> </a:t>
            </a:r>
            <a:r>
              <a:rPr lang="vi-VN" sz="3200" dirty="0" err="1">
                <a:solidFill>
                  <a:srgbClr val="996633"/>
                </a:solidFill>
              </a:rPr>
              <a:t>thiệu</a:t>
            </a:r>
            <a:endParaRPr lang="vi-VN" sz="3200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7AE7EF3-588D-50AE-B52F-B5984811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52707"/>
            <a:ext cx="10515600" cy="4236944"/>
          </a:xfrm>
        </p:spPr>
        <p:txBody>
          <a:bodyPr>
            <a:normAutofit/>
          </a:bodyPr>
          <a:lstStyle/>
          <a:p>
            <a:pPr lvl="1"/>
            <a:r>
              <a:rPr lang="vi-VN" sz="2800" dirty="0" err="1">
                <a:solidFill>
                  <a:schemeClr val="tx1"/>
                </a:solidFill>
              </a:rPr>
              <a:t>Ví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dụ</a:t>
            </a:r>
            <a:r>
              <a:rPr lang="vi-VN" sz="2800" dirty="0">
                <a:solidFill>
                  <a:schemeClr val="tx1"/>
                </a:solidFill>
              </a:rPr>
              <a:t>: Ta </a:t>
            </a:r>
            <a:r>
              <a:rPr lang="vi-VN" sz="2800" dirty="0" err="1">
                <a:solidFill>
                  <a:schemeClr val="tx1"/>
                </a:solidFill>
              </a:rPr>
              <a:t>có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thể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phát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biểu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trích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dẫn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lợi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ích</a:t>
            </a:r>
            <a:r>
              <a:rPr lang="vi-VN" sz="2800" dirty="0">
                <a:solidFill>
                  <a:schemeClr val="tx1"/>
                </a:solidFill>
              </a:rPr>
              <a:t> khi </a:t>
            </a:r>
            <a:r>
              <a:rPr lang="vi-VN" sz="2800" dirty="0" err="1">
                <a:solidFill>
                  <a:schemeClr val="tx1"/>
                </a:solidFill>
              </a:rPr>
              <a:t>học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ngành</a:t>
            </a:r>
            <a:r>
              <a:rPr lang="vi-VN" sz="2800" dirty="0">
                <a:solidFill>
                  <a:schemeClr val="tx1"/>
                </a:solidFill>
              </a:rPr>
              <a:t> công </a:t>
            </a:r>
            <a:r>
              <a:rPr lang="vi-VN" sz="2800" dirty="0" err="1">
                <a:solidFill>
                  <a:schemeClr val="tx1"/>
                </a:solidFill>
              </a:rPr>
              <a:t>nghệ</a:t>
            </a:r>
            <a:r>
              <a:rPr lang="vi-VN" sz="2800" dirty="0">
                <a:solidFill>
                  <a:schemeClr val="tx1"/>
                </a:solidFill>
              </a:rPr>
              <a:t> thông tin                                       </a:t>
            </a:r>
          </a:p>
          <a:p>
            <a:pPr lvl="1"/>
            <a:r>
              <a:rPr lang="vi-VN" sz="2800" dirty="0">
                <a:solidFill>
                  <a:schemeClr val="tx1"/>
                </a:solidFill>
              </a:rPr>
              <a:t>    “</a:t>
            </a:r>
            <a:r>
              <a:rPr lang="vi-VN" sz="2800" dirty="0" err="1">
                <a:solidFill>
                  <a:schemeClr val="tx1"/>
                </a:solidFill>
              </a:rPr>
              <a:t>Hàng</a:t>
            </a:r>
            <a:r>
              <a:rPr lang="vi-VN" sz="2800" dirty="0">
                <a:solidFill>
                  <a:schemeClr val="tx1"/>
                </a:solidFill>
              </a:rPr>
              <a:t> năm, công </a:t>
            </a:r>
            <a:r>
              <a:rPr lang="vi-VN" sz="2800" dirty="0" err="1">
                <a:solidFill>
                  <a:schemeClr val="tx1"/>
                </a:solidFill>
              </a:rPr>
              <a:t>nghệ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mới</a:t>
            </a:r>
            <a:r>
              <a:rPr lang="vi-VN" sz="2800" dirty="0">
                <a:solidFill>
                  <a:schemeClr val="tx1"/>
                </a:solidFill>
              </a:rPr>
              <a:t> luôn </a:t>
            </a:r>
            <a:r>
              <a:rPr lang="vi-VN" sz="2800" dirty="0" err="1">
                <a:solidFill>
                  <a:schemeClr val="tx1"/>
                </a:solidFill>
              </a:rPr>
              <a:t>được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phát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triển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và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thể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hiện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tầm</a:t>
            </a:r>
            <a:r>
              <a:rPr lang="vi-VN" sz="2800" dirty="0">
                <a:solidFill>
                  <a:schemeClr val="tx1"/>
                </a:solidFill>
              </a:rPr>
              <a:t> quan </a:t>
            </a:r>
            <a:r>
              <a:rPr lang="vi-VN" sz="2800" dirty="0" err="1">
                <a:solidFill>
                  <a:schemeClr val="tx1"/>
                </a:solidFill>
              </a:rPr>
              <a:t>trọng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của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nó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đối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với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cuộc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sống.Các</a:t>
            </a:r>
            <a:r>
              <a:rPr lang="vi-VN" sz="2800" dirty="0">
                <a:solidFill>
                  <a:schemeClr val="tx1"/>
                </a:solidFill>
              </a:rPr>
              <a:t> doanh </a:t>
            </a:r>
            <a:r>
              <a:rPr lang="vi-VN" sz="2800" dirty="0" err="1">
                <a:solidFill>
                  <a:schemeClr val="tx1"/>
                </a:solidFill>
              </a:rPr>
              <a:t>nghiệp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cũng</a:t>
            </a:r>
            <a:r>
              <a:rPr lang="vi-VN" sz="2800" dirty="0">
                <a:solidFill>
                  <a:schemeClr val="tx1"/>
                </a:solidFill>
              </a:rPr>
              <a:t> thay </a:t>
            </a:r>
            <a:r>
              <a:rPr lang="vi-VN" sz="2800" dirty="0" err="1">
                <a:solidFill>
                  <a:schemeClr val="tx1"/>
                </a:solidFill>
              </a:rPr>
              <a:t>đổi</a:t>
            </a:r>
            <a:r>
              <a:rPr lang="vi-VN" sz="2800" dirty="0">
                <a:solidFill>
                  <a:schemeClr val="tx1"/>
                </a:solidFill>
              </a:rPr>
              <a:t> theo </a:t>
            </a:r>
            <a:r>
              <a:rPr lang="vi-VN" sz="2800" dirty="0" err="1">
                <a:solidFill>
                  <a:schemeClr val="tx1"/>
                </a:solidFill>
              </a:rPr>
              <a:t>hướng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cập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nhật</a:t>
            </a:r>
            <a:r>
              <a:rPr lang="vi-VN" sz="2800" dirty="0">
                <a:solidFill>
                  <a:schemeClr val="tx1"/>
                </a:solidFill>
              </a:rPr>
              <a:t> công </a:t>
            </a:r>
            <a:r>
              <a:rPr lang="vi-VN" sz="2800" dirty="0" err="1">
                <a:solidFill>
                  <a:schemeClr val="tx1"/>
                </a:solidFill>
              </a:rPr>
              <a:t>nghệ</a:t>
            </a:r>
            <a:r>
              <a:rPr lang="vi-VN" sz="2800" dirty="0">
                <a:solidFill>
                  <a:schemeClr val="tx1"/>
                </a:solidFill>
              </a:rPr>
              <a:t> thông tin </a:t>
            </a:r>
            <a:r>
              <a:rPr lang="vi-VN" sz="2800" dirty="0" err="1">
                <a:solidFill>
                  <a:schemeClr val="tx1"/>
                </a:solidFill>
              </a:rPr>
              <a:t>và</a:t>
            </a:r>
            <a:r>
              <a:rPr lang="vi-VN" sz="2800" dirty="0">
                <a:solidFill>
                  <a:schemeClr val="tx1"/>
                </a:solidFill>
              </a:rPr>
              <a:t> yêu </a:t>
            </a:r>
            <a:r>
              <a:rPr lang="vi-VN" sz="2800" dirty="0" err="1">
                <a:solidFill>
                  <a:schemeClr val="tx1"/>
                </a:solidFill>
              </a:rPr>
              <a:t>cầu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sự</a:t>
            </a:r>
            <a:r>
              <a:rPr lang="vi-VN" sz="2800" dirty="0">
                <a:solidFill>
                  <a:schemeClr val="tx1"/>
                </a:solidFill>
              </a:rPr>
              <a:t> thay </a:t>
            </a:r>
            <a:r>
              <a:rPr lang="vi-VN" sz="2800" dirty="0" err="1">
                <a:solidFill>
                  <a:schemeClr val="tx1"/>
                </a:solidFill>
              </a:rPr>
              <a:t>đổi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về</a:t>
            </a:r>
            <a:r>
              <a:rPr lang="vi-VN" sz="2800" dirty="0">
                <a:solidFill>
                  <a:schemeClr val="tx1"/>
                </a:solidFill>
              </a:rPr>
              <a:t> nhân </a:t>
            </a:r>
            <a:r>
              <a:rPr lang="vi-VN" sz="2800" dirty="0" err="1">
                <a:solidFill>
                  <a:schemeClr val="tx1"/>
                </a:solidFill>
              </a:rPr>
              <a:t>sự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giỏi</a:t>
            </a:r>
            <a:r>
              <a:rPr lang="vi-VN" sz="2800" dirty="0">
                <a:solidFill>
                  <a:schemeClr val="tx1"/>
                </a:solidFill>
              </a:rPr>
              <a:t> công </a:t>
            </a:r>
            <a:r>
              <a:rPr lang="vi-VN" sz="2800" dirty="0" err="1">
                <a:solidFill>
                  <a:schemeClr val="tx1"/>
                </a:solidFill>
              </a:rPr>
              <a:t>nghệ.Ngành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học</a:t>
            </a:r>
            <a:r>
              <a:rPr lang="vi-VN" sz="2800" dirty="0">
                <a:solidFill>
                  <a:schemeClr val="tx1"/>
                </a:solidFill>
              </a:rPr>
              <a:t> CNTT </a:t>
            </a:r>
            <a:r>
              <a:rPr lang="vi-VN" sz="2800" dirty="0" err="1">
                <a:solidFill>
                  <a:schemeClr val="tx1"/>
                </a:solidFill>
              </a:rPr>
              <a:t>được</a:t>
            </a:r>
            <a:r>
              <a:rPr lang="vi-VN" sz="2800" dirty="0">
                <a:solidFill>
                  <a:schemeClr val="tx1"/>
                </a:solidFill>
              </a:rPr>
              <a:t> coi </a:t>
            </a:r>
            <a:r>
              <a:rPr lang="vi-VN" sz="2800" dirty="0" err="1">
                <a:solidFill>
                  <a:schemeClr val="tx1"/>
                </a:solidFill>
              </a:rPr>
              <a:t>là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lĩnh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vực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ngày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một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phát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triển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và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trở</a:t>
            </a:r>
            <a:r>
              <a:rPr lang="vi-VN" sz="2800" dirty="0">
                <a:solidFill>
                  <a:schemeClr val="tx1"/>
                </a:solidFill>
              </a:rPr>
              <a:t> nên </a:t>
            </a:r>
            <a:r>
              <a:rPr lang="vi-VN" sz="2800" dirty="0" err="1">
                <a:solidFill>
                  <a:schemeClr val="tx1"/>
                </a:solidFill>
              </a:rPr>
              <a:t>hữu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ích</a:t>
            </a:r>
            <a:r>
              <a:rPr lang="vi-VN" sz="2800" dirty="0">
                <a:solidFill>
                  <a:schemeClr val="tx1"/>
                </a:solidFill>
              </a:rPr>
              <a:t> cho </a:t>
            </a:r>
            <a:r>
              <a:rPr lang="vi-VN" sz="2800" dirty="0" err="1">
                <a:solidFill>
                  <a:schemeClr val="tx1"/>
                </a:solidFill>
              </a:rPr>
              <a:t>các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bạn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muốn</a:t>
            </a:r>
            <a:r>
              <a:rPr lang="vi-VN" sz="2800" dirty="0">
                <a:solidFill>
                  <a:schemeClr val="tx1"/>
                </a:solidFill>
              </a:rPr>
              <a:t> xây </a:t>
            </a:r>
            <a:r>
              <a:rPr lang="vi-VN" sz="2800" dirty="0" err="1">
                <a:solidFill>
                  <a:schemeClr val="tx1"/>
                </a:solidFill>
              </a:rPr>
              <a:t>dựng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sự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nghiệp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với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ngành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này.Vậy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những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lợi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ích</a:t>
            </a:r>
            <a:r>
              <a:rPr lang="vi-VN" sz="2800" dirty="0">
                <a:solidFill>
                  <a:schemeClr val="tx1"/>
                </a:solidFill>
              </a:rPr>
              <a:t> khi </a:t>
            </a:r>
            <a:r>
              <a:rPr lang="vi-VN" sz="2800" dirty="0" err="1">
                <a:solidFill>
                  <a:schemeClr val="tx1"/>
                </a:solidFill>
              </a:rPr>
              <a:t>học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ngành</a:t>
            </a:r>
            <a:r>
              <a:rPr lang="vi-VN" sz="2800" dirty="0">
                <a:solidFill>
                  <a:schemeClr val="tx1"/>
                </a:solidFill>
              </a:rPr>
              <a:t> CNTT </a:t>
            </a:r>
            <a:r>
              <a:rPr lang="vi-VN" sz="2800" dirty="0" err="1">
                <a:solidFill>
                  <a:schemeClr val="tx1"/>
                </a:solidFill>
              </a:rPr>
              <a:t>là</a:t>
            </a:r>
            <a:r>
              <a:rPr lang="vi-VN" sz="2800" dirty="0">
                <a:solidFill>
                  <a:schemeClr val="tx1"/>
                </a:solidFill>
              </a:rPr>
              <a:t> </a:t>
            </a:r>
            <a:r>
              <a:rPr lang="vi-VN" sz="2800" dirty="0" err="1">
                <a:solidFill>
                  <a:schemeClr val="tx1"/>
                </a:solidFill>
              </a:rPr>
              <a:t>gì</a:t>
            </a:r>
            <a:r>
              <a:rPr lang="vi-VN" sz="2800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4" name="Action Button: Return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0F4C3C-3FE6-E278-6DEF-FF99C33C7EAB}"/>
              </a:ext>
            </a:extLst>
          </p:cNvPr>
          <p:cNvSpPr/>
          <p:nvPr/>
        </p:nvSpPr>
        <p:spPr>
          <a:xfrm>
            <a:off x="5248275" y="6089651"/>
            <a:ext cx="971550" cy="56832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04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FA8100-2568-7BD0-488B-13C748EB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09" y="923737"/>
            <a:ext cx="10176808" cy="881157"/>
          </a:xfrm>
        </p:spPr>
        <p:txBody>
          <a:bodyPr>
            <a:normAutofit fontScale="90000"/>
          </a:bodyPr>
          <a:lstStyle/>
          <a:p>
            <a:r>
              <a:rPr lang="vi-VN" dirty="0" err="1">
                <a:solidFill>
                  <a:srgbClr val="996633"/>
                </a:solidFill>
              </a:rPr>
              <a:t>Ví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dụ</a:t>
            </a:r>
            <a:r>
              <a:rPr lang="vi-VN" dirty="0">
                <a:solidFill>
                  <a:srgbClr val="996633"/>
                </a:solidFill>
              </a:rPr>
              <a:t> minh </a:t>
            </a:r>
            <a:r>
              <a:rPr lang="vi-VN" dirty="0" err="1">
                <a:solidFill>
                  <a:srgbClr val="996633"/>
                </a:solidFill>
              </a:rPr>
              <a:t>chứng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một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vấn</a:t>
            </a:r>
            <a:r>
              <a:rPr lang="vi-VN" dirty="0">
                <a:solidFill>
                  <a:srgbClr val="996633"/>
                </a:solidFill>
              </a:rPr>
              <a:t> </a:t>
            </a:r>
            <a:r>
              <a:rPr lang="vi-VN" dirty="0" err="1">
                <a:solidFill>
                  <a:srgbClr val="996633"/>
                </a:solidFill>
              </a:rPr>
              <a:t>đề</a:t>
            </a:r>
            <a:endParaRPr lang="vi-VN" dirty="0">
              <a:solidFill>
                <a:srgbClr val="996633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64DE8CA-DD23-5743-26ED-E74EAB5A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09" y="1928814"/>
            <a:ext cx="6244291" cy="5573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1"/>
                </a:solidFill>
              </a:rPr>
              <a:t>Bảng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thống</a:t>
            </a:r>
            <a:r>
              <a:rPr lang="vi-VN" dirty="0">
                <a:solidFill>
                  <a:schemeClr val="tx1"/>
                </a:solidFill>
              </a:rPr>
              <a:t> kê </a:t>
            </a:r>
            <a:r>
              <a:rPr lang="vi-VN" dirty="0" err="1">
                <a:solidFill>
                  <a:schemeClr val="tx1"/>
                </a:solidFill>
              </a:rPr>
              <a:t>kết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quả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tuyển</a:t>
            </a:r>
            <a:r>
              <a:rPr lang="vi-VN" dirty="0">
                <a:solidFill>
                  <a:schemeClr val="tx1"/>
                </a:solidFill>
              </a:rPr>
              <a:t> sinh 2020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BB994F1-19BC-8CD7-A676-013052BB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89" y="2610132"/>
            <a:ext cx="8698194" cy="392735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128610-914D-9680-BBD0-CC262A75F0F2}"/>
              </a:ext>
            </a:extLst>
          </p:cNvPr>
          <p:cNvSpPr txBox="1"/>
          <p:nvPr/>
        </p:nvSpPr>
        <p:spPr>
          <a:xfrm flipH="1" flipV="1">
            <a:off x="4016188" y="1634937"/>
            <a:ext cx="1165412" cy="88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sp>
        <p:nvSpPr>
          <p:cNvPr id="4" name="Action Button: Return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C80D56-A4E8-16FE-D4D7-523C2FC756FE}"/>
              </a:ext>
            </a:extLst>
          </p:cNvPr>
          <p:cNvSpPr/>
          <p:nvPr/>
        </p:nvSpPr>
        <p:spPr>
          <a:xfrm>
            <a:off x="9991725" y="1457325"/>
            <a:ext cx="962025" cy="733425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38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Office Theme</vt:lpstr>
      <vt:lpstr>BỐ CỤC MỘT BÀI THUYẾT TRÌNH</vt:lpstr>
      <vt:lpstr>Giới thiệu</vt:lpstr>
      <vt:lpstr>Phần mở đầu</vt:lpstr>
      <vt:lpstr>Phần chính</vt:lpstr>
      <vt:lpstr>Phần kết</vt:lpstr>
      <vt:lpstr>Cảm ơn sự chú ý của quý vị</vt:lpstr>
      <vt:lpstr>Ví dụ : sử dụng một đoạn trích dẫn khi giới thiệu</vt:lpstr>
      <vt:lpstr>Ví dụ minh chứng một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Truong Thanh An - B2508344</dc:creator>
  <cp:lastModifiedBy>Nguyen Tran Ky Anh</cp:lastModifiedBy>
  <cp:revision>11</cp:revision>
  <dcterms:created xsi:type="dcterms:W3CDTF">2025-10-17T05:59:53Z</dcterms:created>
  <dcterms:modified xsi:type="dcterms:W3CDTF">2025-10-17T07:43:54Z</dcterms:modified>
</cp:coreProperties>
</file>