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eucha"/>
      <p:regular r:id="rId19"/>
    </p:embeddedFont>
    <p:embeddedFont>
      <p:font typeface="Poppi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95B892-61C8-4A57-B9A6-2B6E7A24A9E7}">
  <a:tblStyle styleId="{A795B892-61C8-4A57-B9A6-2B6E7A24A9E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euch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7f4989b5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7f4989b5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d7c4ba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bd7c4ba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bd7c4ba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bd7c4ba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d30a8341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d30a8341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d7f4989b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d7f4989b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d7f4989b5_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d7f4989b5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bd7c4ba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bd7c4ba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7f4989b5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7f4989b5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d7f4989b5_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d7f4989b5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bd7c4ba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bd7c4ba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bd7c4ba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bd7c4ba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bd7c4ba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bd7c4ba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7350" y="-16675"/>
            <a:ext cx="9206300" cy="5191375"/>
          </a:xfrm>
          <a:custGeom>
            <a:rect b="b" l="l" r="r" t="t"/>
            <a:pathLst>
              <a:path extrusionOk="0" h="207655" w="368252">
                <a:moveTo>
                  <a:pt x="0" y="206561"/>
                </a:moveTo>
                <a:lnTo>
                  <a:pt x="367705" y="0"/>
                </a:lnTo>
                <a:lnTo>
                  <a:pt x="368252" y="207655"/>
                </a:lnTo>
                <a:close/>
              </a:path>
            </a:pathLst>
          </a:custGeom>
          <a:solidFill>
            <a:schemeClr val="accent4"/>
          </a:solidFill>
          <a:ln>
            <a:noFill/>
          </a:ln>
        </p:spPr>
      </p:sp>
      <p:sp>
        <p:nvSpPr>
          <p:cNvPr id="10" name="Google Shape;10;p2"/>
          <p:cNvSpPr txBox="1"/>
          <p:nvPr>
            <p:ph type="ctrTitle"/>
          </p:nvPr>
        </p:nvSpPr>
        <p:spPr>
          <a:xfrm>
            <a:off x="5014500" y="1334400"/>
            <a:ext cx="4266000" cy="939000"/>
          </a:xfrm>
          <a:prstGeom prst="rect">
            <a:avLst/>
          </a:prstGeom>
        </p:spPr>
        <p:txBody>
          <a:bodyPr anchorCtr="0" anchor="b" bIns="91425" lIns="91425" spcFirstLastPara="1" rIns="91425" wrap="square" tIns="91425">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1" name="Google Shape;11;p2"/>
          <p:cNvSpPr txBox="1"/>
          <p:nvPr>
            <p:ph idx="1" type="subTitle"/>
          </p:nvPr>
        </p:nvSpPr>
        <p:spPr>
          <a:xfrm>
            <a:off x="5014500" y="3291325"/>
            <a:ext cx="31575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2" name="Google Shape;12;p2"/>
          <p:cNvSpPr txBox="1"/>
          <p:nvPr>
            <p:ph idx="2" type="ctrTitle"/>
          </p:nvPr>
        </p:nvSpPr>
        <p:spPr>
          <a:xfrm>
            <a:off x="5014500" y="2044800"/>
            <a:ext cx="4266000" cy="9390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p:nvPr/>
        </p:nvSpPr>
        <p:spPr>
          <a:xfrm rot="-2700000">
            <a:off x="1033426" y="-3789297"/>
            <a:ext cx="7077149" cy="7077149"/>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a:off x="311700" y="8013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6" name="Google Shape;46;p11"/>
          <p:cNvSpPr txBox="1"/>
          <p:nvPr>
            <p:ph idx="1" type="body"/>
          </p:nvPr>
        </p:nvSpPr>
        <p:spPr>
          <a:xfrm>
            <a:off x="311700" y="2695025"/>
            <a:ext cx="8520600" cy="693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48" name="Shape 48"/>
        <p:cNvGrpSpPr/>
        <p:nvPr/>
      </p:nvGrpSpPr>
      <p:grpSpPr>
        <a:xfrm>
          <a:off x="0" y="0"/>
          <a:ext cx="0" cy="0"/>
          <a:chOff x="0" y="0"/>
          <a:chExt cx="0" cy="0"/>
        </a:xfrm>
      </p:grpSpPr>
      <p:sp>
        <p:nvSpPr>
          <p:cNvPr id="49" name="Google Shape;49;p13"/>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13"/>
          <p:cNvSpPr txBox="1"/>
          <p:nvPr>
            <p:ph idx="2" type="title"/>
          </p:nvPr>
        </p:nvSpPr>
        <p:spPr>
          <a:xfrm>
            <a:off x="824050" y="188586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1" name="Google Shape;51;p13"/>
          <p:cNvSpPr txBox="1"/>
          <p:nvPr>
            <p:ph idx="1" type="subTitle"/>
          </p:nvPr>
        </p:nvSpPr>
        <p:spPr>
          <a:xfrm>
            <a:off x="824050" y="227842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2" name="Google Shape;52;p13"/>
          <p:cNvSpPr txBox="1"/>
          <p:nvPr>
            <p:ph hasCustomPrompt="1" idx="3" type="title"/>
          </p:nvPr>
        </p:nvSpPr>
        <p:spPr>
          <a:xfrm>
            <a:off x="824050" y="130362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53" name="Google Shape;53;p13"/>
          <p:cNvSpPr txBox="1"/>
          <p:nvPr>
            <p:ph idx="4" type="title"/>
          </p:nvPr>
        </p:nvSpPr>
        <p:spPr>
          <a:xfrm>
            <a:off x="3429900" y="188586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4" name="Google Shape;54;p13"/>
          <p:cNvSpPr txBox="1"/>
          <p:nvPr>
            <p:ph idx="5" type="subTitle"/>
          </p:nvPr>
        </p:nvSpPr>
        <p:spPr>
          <a:xfrm>
            <a:off x="3429900" y="227842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5" name="Google Shape;55;p13"/>
          <p:cNvSpPr txBox="1"/>
          <p:nvPr>
            <p:ph hasCustomPrompt="1" idx="6" type="title"/>
          </p:nvPr>
        </p:nvSpPr>
        <p:spPr>
          <a:xfrm>
            <a:off x="3429900" y="130362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56" name="Google Shape;56;p13"/>
          <p:cNvSpPr txBox="1"/>
          <p:nvPr>
            <p:ph idx="7" type="title"/>
          </p:nvPr>
        </p:nvSpPr>
        <p:spPr>
          <a:xfrm>
            <a:off x="6035750" y="188586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7" name="Google Shape;57;p13"/>
          <p:cNvSpPr txBox="1"/>
          <p:nvPr>
            <p:ph idx="8" type="subTitle"/>
          </p:nvPr>
        </p:nvSpPr>
        <p:spPr>
          <a:xfrm>
            <a:off x="6035750" y="227842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8" name="Google Shape;58;p13"/>
          <p:cNvSpPr txBox="1"/>
          <p:nvPr>
            <p:ph hasCustomPrompt="1" idx="9" type="title"/>
          </p:nvPr>
        </p:nvSpPr>
        <p:spPr>
          <a:xfrm>
            <a:off x="6035750" y="130362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59" name="Google Shape;59;p13"/>
          <p:cNvSpPr txBox="1"/>
          <p:nvPr>
            <p:ph idx="13" type="title"/>
          </p:nvPr>
        </p:nvSpPr>
        <p:spPr>
          <a:xfrm>
            <a:off x="824050" y="365165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0" name="Google Shape;60;p13"/>
          <p:cNvSpPr txBox="1"/>
          <p:nvPr>
            <p:ph idx="14" type="subTitle"/>
          </p:nvPr>
        </p:nvSpPr>
        <p:spPr>
          <a:xfrm>
            <a:off x="824050" y="404421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1" name="Google Shape;61;p13"/>
          <p:cNvSpPr txBox="1"/>
          <p:nvPr>
            <p:ph hasCustomPrompt="1" idx="15" type="title"/>
          </p:nvPr>
        </p:nvSpPr>
        <p:spPr>
          <a:xfrm>
            <a:off x="824050" y="306941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62" name="Google Shape;62;p13"/>
          <p:cNvSpPr txBox="1"/>
          <p:nvPr>
            <p:ph idx="16" type="title"/>
          </p:nvPr>
        </p:nvSpPr>
        <p:spPr>
          <a:xfrm>
            <a:off x="3429900" y="365165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3" name="Google Shape;63;p13"/>
          <p:cNvSpPr txBox="1"/>
          <p:nvPr>
            <p:ph idx="17" type="subTitle"/>
          </p:nvPr>
        </p:nvSpPr>
        <p:spPr>
          <a:xfrm>
            <a:off x="3429900" y="404421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4" name="Google Shape;64;p13"/>
          <p:cNvSpPr txBox="1"/>
          <p:nvPr>
            <p:ph hasCustomPrompt="1" idx="18" type="title"/>
          </p:nvPr>
        </p:nvSpPr>
        <p:spPr>
          <a:xfrm>
            <a:off x="3429900" y="306941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65" name="Google Shape;65;p13"/>
          <p:cNvSpPr txBox="1"/>
          <p:nvPr>
            <p:ph idx="19" type="title"/>
          </p:nvPr>
        </p:nvSpPr>
        <p:spPr>
          <a:xfrm>
            <a:off x="6035750" y="3651654"/>
            <a:ext cx="2284200" cy="50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6" name="Google Shape;66;p13"/>
          <p:cNvSpPr txBox="1"/>
          <p:nvPr>
            <p:ph idx="20" type="subTitle"/>
          </p:nvPr>
        </p:nvSpPr>
        <p:spPr>
          <a:xfrm>
            <a:off x="6035750" y="4044215"/>
            <a:ext cx="22842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300"/>
              <a:buNone/>
              <a:defRPr sz="13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67" name="Google Shape;67;p13"/>
          <p:cNvSpPr txBox="1"/>
          <p:nvPr>
            <p:ph hasCustomPrompt="1" idx="21" type="title"/>
          </p:nvPr>
        </p:nvSpPr>
        <p:spPr>
          <a:xfrm>
            <a:off x="6035750" y="3069415"/>
            <a:ext cx="2284200" cy="67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ONLY_1_1">
    <p:spTree>
      <p:nvGrpSpPr>
        <p:cNvPr id="68" name="Shape 68"/>
        <p:cNvGrpSpPr/>
        <p:nvPr/>
      </p:nvGrpSpPr>
      <p:grpSpPr>
        <a:xfrm>
          <a:off x="0" y="0"/>
          <a:ext cx="0" cy="0"/>
          <a:chOff x="0" y="0"/>
          <a:chExt cx="0" cy="0"/>
        </a:xfrm>
      </p:grpSpPr>
      <p:sp>
        <p:nvSpPr>
          <p:cNvPr id="69" name="Google Shape;69;p14"/>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4"/>
          <p:cNvSpPr txBox="1"/>
          <p:nvPr>
            <p:ph idx="2" type="title"/>
          </p:nvPr>
        </p:nvSpPr>
        <p:spPr>
          <a:xfrm>
            <a:off x="1351875" y="2785425"/>
            <a:ext cx="24792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1" name="Google Shape;71;p14"/>
          <p:cNvSpPr txBox="1"/>
          <p:nvPr>
            <p:ph idx="1" type="subTitle"/>
          </p:nvPr>
        </p:nvSpPr>
        <p:spPr>
          <a:xfrm>
            <a:off x="1351875" y="3330425"/>
            <a:ext cx="24792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 name="Google Shape;72;p14"/>
          <p:cNvSpPr txBox="1"/>
          <p:nvPr>
            <p:ph idx="3" type="title"/>
          </p:nvPr>
        </p:nvSpPr>
        <p:spPr>
          <a:xfrm>
            <a:off x="5312925" y="2785425"/>
            <a:ext cx="24792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3" name="Google Shape;73;p14"/>
          <p:cNvSpPr txBox="1"/>
          <p:nvPr>
            <p:ph idx="4" type="subTitle"/>
          </p:nvPr>
        </p:nvSpPr>
        <p:spPr>
          <a:xfrm>
            <a:off x="5312925" y="3330425"/>
            <a:ext cx="24792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ONLY_1_1_1">
    <p:spTree>
      <p:nvGrpSpPr>
        <p:cNvPr id="74" name="Shape 74"/>
        <p:cNvGrpSpPr/>
        <p:nvPr/>
      </p:nvGrpSpPr>
      <p:grpSpPr>
        <a:xfrm>
          <a:off x="0" y="0"/>
          <a:ext cx="0" cy="0"/>
          <a:chOff x="0" y="0"/>
          <a:chExt cx="0" cy="0"/>
        </a:xfrm>
      </p:grpSpPr>
      <p:sp>
        <p:nvSpPr>
          <p:cNvPr id="75" name="Google Shape;75;p15"/>
          <p:cNvSpPr txBox="1"/>
          <p:nvPr>
            <p:ph type="title"/>
          </p:nvPr>
        </p:nvSpPr>
        <p:spPr>
          <a:xfrm>
            <a:off x="989525" y="3425000"/>
            <a:ext cx="2479200" cy="5052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6" name="Google Shape;76;p15"/>
          <p:cNvSpPr txBox="1"/>
          <p:nvPr>
            <p:ph idx="1" type="subTitle"/>
          </p:nvPr>
        </p:nvSpPr>
        <p:spPr>
          <a:xfrm>
            <a:off x="989525" y="916325"/>
            <a:ext cx="3721500" cy="18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_HEADER_1">
    <p:spTree>
      <p:nvGrpSpPr>
        <p:cNvPr id="77" name="Shape 77"/>
        <p:cNvGrpSpPr/>
        <p:nvPr/>
      </p:nvGrpSpPr>
      <p:grpSpPr>
        <a:xfrm>
          <a:off x="0" y="0"/>
          <a:ext cx="0" cy="0"/>
          <a:chOff x="0" y="0"/>
          <a:chExt cx="0" cy="0"/>
        </a:xfrm>
      </p:grpSpPr>
      <p:sp>
        <p:nvSpPr>
          <p:cNvPr id="78" name="Google Shape;78;p16"/>
          <p:cNvSpPr/>
          <p:nvPr/>
        </p:nvSpPr>
        <p:spPr>
          <a:xfrm>
            <a:off x="3145500" y="0"/>
            <a:ext cx="5998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type="title"/>
          </p:nvPr>
        </p:nvSpPr>
        <p:spPr>
          <a:xfrm>
            <a:off x="4181057" y="2379450"/>
            <a:ext cx="4142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80" name="Google Shape;80;p16"/>
          <p:cNvSpPr txBox="1"/>
          <p:nvPr>
            <p:ph idx="1" type="subTitle"/>
          </p:nvPr>
        </p:nvSpPr>
        <p:spPr>
          <a:xfrm>
            <a:off x="4858757" y="3291025"/>
            <a:ext cx="34647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None/>
              <a:defRPr sz="1600">
                <a:solidFill>
                  <a:schemeClr val="dk1"/>
                </a:solidFill>
              </a:defRPr>
            </a:lvl1pPr>
            <a:lvl2pPr lvl="1" rtl="0" algn="r">
              <a:lnSpc>
                <a:spcPct val="100000"/>
              </a:lnSpc>
              <a:spcBef>
                <a:spcPts val="0"/>
              </a:spcBef>
              <a:spcAft>
                <a:spcPts val="0"/>
              </a:spcAft>
              <a:buClr>
                <a:schemeClr val="dk1"/>
              </a:buClr>
              <a:buSzPts val="1600"/>
              <a:buNone/>
              <a:defRPr sz="1600">
                <a:solidFill>
                  <a:schemeClr val="dk1"/>
                </a:solidFill>
              </a:defRPr>
            </a:lvl2pPr>
            <a:lvl3pPr lvl="2" rtl="0" algn="r">
              <a:lnSpc>
                <a:spcPct val="100000"/>
              </a:lnSpc>
              <a:spcBef>
                <a:spcPts val="0"/>
              </a:spcBef>
              <a:spcAft>
                <a:spcPts val="0"/>
              </a:spcAft>
              <a:buClr>
                <a:schemeClr val="dk1"/>
              </a:buClr>
              <a:buSzPts val="1600"/>
              <a:buNone/>
              <a:defRPr sz="1600">
                <a:solidFill>
                  <a:schemeClr val="dk1"/>
                </a:solidFill>
              </a:defRPr>
            </a:lvl3pPr>
            <a:lvl4pPr lvl="3" rtl="0" algn="r">
              <a:lnSpc>
                <a:spcPct val="100000"/>
              </a:lnSpc>
              <a:spcBef>
                <a:spcPts val="0"/>
              </a:spcBef>
              <a:spcAft>
                <a:spcPts val="0"/>
              </a:spcAft>
              <a:buClr>
                <a:schemeClr val="dk1"/>
              </a:buClr>
              <a:buSzPts val="1600"/>
              <a:buNone/>
              <a:defRPr sz="1600">
                <a:solidFill>
                  <a:schemeClr val="dk1"/>
                </a:solidFill>
              </a:defRPr>
            </a:lvl4pPr>
            <a:lvl5pPr lvl="4" rtl="0" algn="r">
              <a:lnSpc>
                <a:spcPct val="100000"/>
              </a:lnSpc>
              <a:spcBef>
                <a:spcPts val="0"/>
              </a:spcBef>
              <a:spcAft>
                <a:spcPts val="0"/>
              </a:spcAft>
              <a:buClr>
                <a:schemeClr val="dk1"/>
              </a:buClr>
              <a:buSzPts val="1600"/>
              <a:buNone/>
              <a:defRPr sz="1600">
                <a:solidFill>
                  <a:schemeClr val="dk1"/>
                </a:solidFill>
              </a:defRPr>
            </a:lvl5pPr>
            <a:lvl6pPr lvl="5" rtl="0" algn="r">
              <a:lnSpc>
                <a:spcPct val="100000"/>
              </a:lnSpc>
              <a:spcBef>
                <a:spcPts val="0"/>
              </a:spcBef>
              <a:spcAft>
                <a:spcPts val="0"/>
              </a:spcAft>
              <a:buClr>
                <a:schemeClr val="dk1"/>
              </a:buClr>
              <a:buSzPts val="1600"/>
              <a:buNone/>
              <a:defRPr sz="1600">
                <a:solidFill>
                  <a:schemeClr val="dk1"/>
                </a:solidFill>
              </a:defRPr>
            </a:lvl6pPr>
            <a:lvl7pPr lvl="6" rtl="0" algn="r">
              <a:lnSpc>
                <a:spcPct val="100000"/>
              </a:lnSpc>
              <a:spcBef>
                <a:spcPts val="0"/>
              </a:spcBef>
              <a:spcAft>
                <a:spcPts val="0"/>
              </a:spcAft>
              <a:buClr>
                <a:schemeClr val="dk1"/>
              </a:buClr>
              <a:buSzPts val="1600"/>
              <a:buNone/>
              <a:defRPr sz="1600">
                <a:solidFill>
                  <a:schemeClr val="dk1"/>
                </a:solidFill>
              </a:defRPr>
            </a:lvl7pPr>
            <a:lvl8pPr lvl="7" rtl="0" algn="r">
              <a:lnSpc>
                <a:spcPct val="100000"/>
              </a:lnSpc>
              <a:spcBef>
                <a:spcPts val="0"/>
              </a:spcBef>
              <a:spcAft>
                <a:spcPts val="0"/>
              </a:spcAft>
              <a:buClr>
                <a:schemeClr val="dk1"/>
              </a:buClr>
              <a:buSzPts val="1600"/>
              <a:buNone/>
              <a:defRPr sz="1600">
                <a:solidFill>
                  <a:schemeClr val="dk1"/>
                </a:solidFill>
              </a:defRPr>
            </a:lvl8pPr>
            <a:lvl9pPr lvl="8" rtl="0" algn="r">
              <a:lnSpc>
                <a:spcPct val="100000"/>
              </a:lnSpc>
              <a:spcBef>
                <a:spcPts val="0"/>
              </a:spcBef>
              <a:spcAft>
                <a:spcPts val="0"/>
              </a:spcAft>
              <a:buClr>
                <a:schemeClr val="dk1"/>
              </a:buClr>
              <a:buSzPts val="1600"/>
              <a:buNone/>
              <a:defRPr sz="1600">
                <a:solidFill>
                  <a:schemeClr val="dk1"/>
                </a:solidFill>
              </a:defRPr>
            </a:lvl9pPr>
          </a:lstStyle>
          <a:p/>
        </p:txBody>
      </p:sp>
      <p:sp>
        <p:nvSpPr>
          <p:cNvPr id="81" name="Google Shape;81;p16"/>
          <p:cNvSpPr txBox="1"/>
          <p:nvPr>
            <p:ph hasCustomPrompt="1" idx="2" type="title"/>
          </p:nvPr>
        </p:nvSpPr>
        <p:spPr>
          <a:xfrm>
            <a:off x="4858757" y="963550"/>
            <a:ext cx="3464700" cy="1282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600"/>
              <a:buNone/>
              <a:defRPr sz="9600"/>
            </a:lvl1pPr>
            <a:lvl2pPr lvl="1" rtl="0" algn="r">
              <a:spcBef>
                <a:spcPts val="0"/>
              </a:spcBef>
              <a:spcAft>
                <a:spcPts val="0"/>
              </a:spcAft>
              <a:buSzPts val="9600"/>
              <a:buNone/>
              <a:defRPr sz="9600"/>
            </a:lvl2pPr>
            <a:lvl3pPr lvl="2" rtl="0" algn="r">
              <a:spcBef>
                <a:spcPts val="0"/>
              </a:spcBef>
              <a:spcAft>
                <a:spcPts val="0"/>
              </a:spcAft>
              <a:buSzPts val="9600"/>
              <a:buNone/>
              <a:defRPr sz="9600"/>
            </a:lvl3pPr>
            <a:lvl4pPr lvl="3" rtl="0" algn="r">
              <a:spcBef>
                <a:spcPts val="0"/>
              </a:spcBef>
              <a:spcAft>
                <a:spcPts val="0"/>
              </a:spcAft>
              <a:buSzPts val="9600"/>
              <a:buNone/>
              <a:defRPr sz="9600"/>
            </a:lvl4pPr>
            <a:lvl5pPr lvl="4" rtl="0" algn="r">
              <a:spcBef>
                <a:spcPts val="0"/>
              </a:spcBef>
              <a:spcAft>
                <a:spcPts val="0"/>
              </a:spcAft>
              <a:buSzPts val="9600"/>
              <a:buNone/>
              <a:defRPr sz="9600"/>
            </a:lvl5pPr>
            <a:lvl6pPr lvl="5" rtl="0" algn="r">
              <a:spcBef>
                <a:spcPts val="0"/>
              </a:spcBef>
              <a:spcAft>
                <a:spcPts val="0"/>
              </a:spcAft>
              <a:buSzPts val="9600"/>
              <a:buNone/>
              <a:defRPr sz="9600"/>
            </a:lvl6pPr>
            <a:lvl7pPr lvl="6" rtl="0" algn="r">
              <a:spcBef>
                <a:spcPts val="0"/>
              </a:spcBef>
              <a:spcAft>
                <a:spcPts val="0"/>
              </a:spcAft>
              <a:buSzPts val="9600"/>
              <a:buNone/>
              <a:defRPr sz="9600"/>
            </a:lvl7pPr>
            <a:lvl8pPr lvl="7" rtl="0" algn="r">
              <a:spcBef>
                <a:spcPts val="0"/>
              </a:spcBef>
              <a:spcAft>
                <a:spcPts val="0"/>
              </a:spcAft>
              <a:buSzPts val="9600"/>
              <a:buNone/>
              <a:defRPr sz="9600"/>
            </a:lvl8pPr>
            <a:lvl9pPr lvl="8" rtl="0" algn="r">
              <a:spcBef>
                <a:spcPts val="0"/>
              </a:spcBef>
              <a:spcAft>
                <a:spcPts val="0"/>
              </a:spcAft>
              <a:buSzPts val="9600"/>
              <a:buNone/>
              <a:defRPr sz="9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APTION_ONLY_1">
    <p:spTree>
      <p:nvGrpSpPr>
        <p:cNvPr id="82" name="Shape 82"/>
        <p:cNvGrpSpPr/>
        <p:nvPr/>
      </p:nvGrpSpPr>
      <p:grpSpPr>
        <a:xfrm>
          <a:off x="0" y="0"/>
          <a:ext cx="0" cy="0"/>
          <a:chOff x="0" y="0"/>
          <a:chExt cx="0" cy="0"/>
        </a:xfrm>
      </p:grpSpPr>
      <p:sp>
        <p:nvSpPr>
          <p:cNvPr id="83" name="Google Shape;83;p17"/>
          <p:cNvSpPr/>
          <p:nvPr/>
        </p:nvSpPr>
        <p:spPr>
          <a:xfrm flipH="1">
            <a:off x="4575900" y="0"/>
            <a:ext cx="45681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7"/>
          <p:cNvSpPr txBox="1"/>
          <p:nvPr>
            <p:ph hasCustomPrompt="1" idx="2" type="title"/>
          </p:nvPr>
        </p:nvSpPr>
        <p:spPr>
          <a:xfrm>
            <a:off x="906433" y="1352100"/>
            <a:ext cx="1418400" cy="830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4800"/>
              <a:buNone/>
              <a:defRPr sz="4800">
                <a:solidFill>
                  <a:schemeClr val="accent6"/>
                </a:solidFill>
              </a:defRPr>
            </a:lvl1pPr>
            <a:lvl2pPr lvl="1" rtl="0">
              <a:spcBef>
                <a:spcPts val="0"/>
              </a:spcBef>
              <a:spcAft>
                <a:spcPts val="0"/>
              </a:spcAft>
              <a:buClr>
                <a:schemeClr val="accent6"/>
              </a:buClr>
              <a:buSzPts val="4800"/>
              <a:buNone/>
              <a:defRPr sz="4800">
                <a:solidFill>
                  <a:schemeClr val="accent6"/>
                </a:solidFill>
              </a:defRPr>
            </a:lvl2pPr>
            <a:lvl3pPr lvl="2" rtl="0">
              <a:spcBef>
                <a:spcPts val="0"/>
              </a:spcBef>
              <a:spcAft>
                <a:spcPts val="0"/>
              </a:spcAft>
              <a:buClr>
                <a:schemeClr val="accent6"/>
              </a:buClr>
              <a:buSzPts val="4800"/>
              <a:buNone/>
              <a:defRPr sz="4800">
                <a:solidFill>
                  <a:schemeClr val="accent6"/>
                </a:solidFill>
              </a:defRPr>
            </a:lvl3pPr>
            <a:lvl4pPr lvl="3" rtl="0">
              <a:spcBef>
                <a:spcPts val="0"/>
              </a:spcBef>
              <a:spcAft>
                <a:spcPts val="0"/>
              </a:spcAft>
              <a:buClr>
                <a:schemeClr val="accent6"/>
              </a:buClr>
              <a:buSzPts val="4800"/>
              <a:buNone/>
              <a:defRPr sz="4800">
                <a:solidFill>
                  <a:schemeClr val="accent6"/>
                </a:solidFill>
              </a:defRPr>
            </a:lvl4pPr>
            <a:lvl5pPr lvl="4" rtl="0">
              <a:spcBef>
                <a:spcPts val="0"/>
              </a:spcBef>
              <a:spcAft>
                <a:spcPts val="0"/>
              </a:spcAft>
              <a:buClr>
                <a:schemeClr val="accent6"/>
              </a:buClr>
              <a:buSzPts val="4800"/>
              <a:buNone/>
              <a:defRPr sz="4800">
                <a:solidFill>
                  <a:schemeClr val="accent6"/>
                </a:solidFill>
              </a:defRPr>
            </a:lvl5pPr>
            <a:lvl6pPr lvl="5" rtl="0">
              <a:spcBef>
                <a:spcPts val="0"/>
              </a:spcBef>
              <a:spcAft>
                <a:spcPts val="0"/>
              </a:spcAft>
              <a:buClr>
                <a:schemeClr val="accent6"/>
              </a:buClr>
              <a:buSzPts val="4800"/>
              <a:buNone/>
              <a:defRPr sz="4800">
                <a:solidFill>
                  <a:schemeClr val="accent6"/>
                </a:solidFill>
              </a:defRPr>
            </a:lvl6pPr>
            <a:lvl7pPr lvl="6" rtl="0">
              <a:spcBef>
                <a:spcPts val="0"/>
              </a:spcBef>
              <a:spcAft>
                <a:spcPts val="0"/>
              </a:spcAft>
              <a:buClr>
                <a:schemeClr val="accent6"/>
              </a:buClr>
              <a:buSzPts val="4800"/>
              <a:buNone/>
              <a:defRPr sz="4800">
                <a:solidFill>
                  <a:schemeClr val="accent6"/>
                </a:solidFill>
              </a:defRPr>
            </a:lvl7pPr>
            <a:lvl8pPr lvl="7" rtl="0">
              <a:spcBef>
                <a:spcPts val="0"/>
              </a:spcBef>
              <a:spcAft>
                <a:spcPts val="0"/>
              </a:spcAft>
              <a:buClr>
                <a:schemeClr val="accent6"/>
              </a:buClr>
              <a:buSzPts val="4800"/>
              <a:buNone/>
              <a:defRPr sz="4800">
                <a:solidFill>
                  <a:schemeClr val="accent6"/>
                </a:solidFill>
              </a:defRPr>
            </a:lvl8pPr>
            <a:lvl9pPr lvl="8" rtl="0">
              <a:spcBef>
                <a:spcPts val="0"/>
              </a:spcBef>
              <a:spcAft>
                <a:spcPts val="0"/>
              </a:spcAft>
              <a:buClr>
                <a:schemeClr val="accent6"/>
              </a:buClr>
              <a:buSzPts val="4800"/>
              <a:buNone/>
              <a:defRPr sz="4800">
                <a:solidFill>
                  <a:schemeClr val="accent6"/>
                </a:solidFill>
              </a:defRPr>
            </a:lvl9pPr>
          </a:lstStyle>
          <a:p>
            <a:r>
              <a:t>xx%</a:t>
            </a:r>
          </a:p>
        </p:txBody>
      </p:sp>
      <p:sp>
        <p:nvSpPr>
          <p:cNvPr id="86" name="Google Shape;86;p17"/>
          <p:cNvSpPr txBox="1"/>
          <p:nvPr>
            <p:ph hasCustomPrompt="1" idx="3" type="title"/>
          </p:nvPr>
        </p:nvSpPr>
        <p:spPr>
          <a:xfrm>
            <a:off x="906433" y="2481500"/>
            <a:ext cx="1418400" cy="830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4800"/>
              <a:buNone/>
              <a:defRPr sz="4800">
                <a:solidFill>
                  <a:schemeClr val="accent6"/>
                </a:solidFill>
              </a:defRPr>
            </a:lvl1pPr>
            <a:lvl2pPr lvl="1" rtl="0">
              <a:spcBef>
                <a:spcPts val="0"/>
              </a:spcBef>
              <a:spcAft>
                <a:spcPts val="0"/>
              </a:spcAft>
              <a:buClr>
                <a:schemeClr val="accent6"/>
              </a:buClr>
              <a:buSzPts val="4800"/>
              <a:buNone/>
              <a:defRPr sz="4800">
                <a:solidFill>
                  <a:schemeClr val="accent6"/>
                </a:solidFill>
              </a:defRPr>
            </a:lvl2pPr>
            <a:lvl3pPr lvl="2" rtl="0">
              <a:spcBef>
                <a:spcPts val="0"/>
              </a:spcBef>
              <a:spcAft>
                <a:spcPts val="0"/>
              </a:spcAft>
              <a:buClr>
                <a:schemeClr val="accent6"/>
              </a:buClr>
              <a:buSzPts val="4800"/>
              <a:buNone/>
              <a:defRPr sz="4800">
                <a:solidFill>
                  <a:schemeClr val="accent6"/>
                </a:solidFill>
              </a:defRPr>
            </a:lvl3pPr>
            <a:lvl4pPr lvl="3" rtl="0">
              <a:spcBef>
                <a:spcPts val="0"/>
              </a:spcBef>
              <a:spcAft>
                <a:spcPts val="0"/>
              </a:spcAft>
              <a:buClr>
                <a:schemeClr val="accent6"/>
              </a:buClr>
              <a:buSzPts val="4800"/>
              <a:buNone/>
              <a:defRPr sz="4800">
                <a:solidFill>
                  <a:schemeClr val="accent6"/>
                </a:solidFill>
              </a:defRPr>
            </a:lvl4pPr>
            <a:lvl5pPr lvl="4" rtl="0">
              <a:spcBef>
                <a:spcPts val="0"/>
              </a:spcBef>
              <a:spcAft>
                <a:spcPts val="0"/>
              </a:spcAft>
              <a:buClr>
                <a:schemeClr val="accent6"/>
              </a:buClr>
              <a:buSzPts val="4800"/>
              <a:buNone/>
              <a:defRPr sz="4800">
                <a:solidFill>
                  <a:schemeClr val="accent6"/>
                </a:solidFill>
              </a:defRPr>
            </a:lvl5pPr>
            <a:lvl6pPr lvl="5" rtl="0">
              <a:spcBef>
                <a:spcPts val="0"/>
              </a:spcBef>
              <a:spcAft>
                <a:spcPts val="0"/>
              </a:spcAft>
              <a:buClr>
                <a:schemeClr val="accent6"/>
              </a:buClr>
              <a:buSzPts val="4800"/>
              <a:buNone/>
              <a:defRPr sz="4800">
                <a:solidFill>
                  <a:schemeClr val="accent6"/>
                </a:solidFill>
              </a:defRPr>
            </a:lvl6pPr>
            <a:lvl7pPr lvl="6" rtl="0">
              <a:spcBef>
                <a:spcPts val="0"/>
              </a:spcBef>
              <a:spcAft>
                <a:spcPts val="0"/>
              </a:spcAft>
              <a:buClr>
                <a:schemeClr val="accent6"/>
              </a:buClr>
              <a:buSzPts val="4800"/>
              <a:buNone/>
              <a:defRPr sz="4800">
                <a:solidFill>
                  <a:schemeClr val="accent6"/>
                </a:solidFill>
              </a:defRPr>
            </a:lvl7pPr>
            <a:lvl8pPr lvl="7" rtl="0">
              <a:spcBef>
                <a:spcPts val="0"/>
              </a:spcBef>
              <a:spcAft>
                <a:spcPts val="0"/>
              </a:spcAft>
              <a:buClr>
                <a:schemeClr val="accent6"/>
              </a:buClr>
              <a:buSzPts val="4800"/>
              <a:buNone/>
              <a:defRPr sz="4800">
                <a:solidFill>
                  <a:schemeClr val="accent6"/>
                </a:solidFill>
              </a:defRPr>
            </a:lvl8pPr>
            <a:lvl9pPr lvl="8" rtl="0">
              <a:spcBef>
                <a:spcPts val="0"/>
              </a:spcBef>
              <a:spcAft>
                <a:spcPts val="0"/>
              </a:spcAft>
              <a:buClr>
                <a:schemeClr val="accent6"/>
              </a:buClr>
              <a:buSzPts val="4800"/>
              <a:buNone/>
              <a:defRPr sz="4800">
                <a:solidFill>
                  <a:schemeClr val="accent6"/>
                </a:solidFill>
              </a:defRPr>
            </a:lvl9pPr>
          </a:lstStyle>
          <a:p>
            <a:r>
              <a:t>xx%</a:t>
            </a:r>
          </a:p>
        </p:txBody>
      </p:sp>
      <p:sp>
        <p:nvSpPr>
          <p:cNvPr id="87" name="Google Shape;87;p17"/>
          <p:cNvSpPr txBox="1"/>
          <p:nvPr>
            <p:ph hasCustomPrompt="1" idx="4" type="title"/>
          </p:nvPr>
        </p:nvSpPr>
        <p:spPr>
          <a:xfrm>
            <a:off x="906433" y="3610900"/>
            <a:ext cx="1418400" cy="830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4800"/>
              <a:buNone/>
              <a:defRPr sz="4800">
                <a:solidFill>
                  <a:schemeClr val="accent6"/>
                </a:solidFill>
              </a:defRPr>
            </a:lvl1pPr>
            <a:lvl2pPr lvl="1" rtl="0">
              <a:spcBef>
                <a:spcPts val="0"/>
              </a:spcBef>
              <a:spcAft>
                <a:spcPts val="0"/>
              </a:spcAft>
              <a:buClr>
                <a:schemeClr val="accent6"/>
              </a:buClr>
              <a:buSzPts val="4800"/>
              <a:buNone/>
              <a:defRPr sz="4800">
                <a:solidFill>
                  <a:schemeClr val="accent6"/>
                </a:solidFill>
              </a:defRPr>
            </a:lvl2pPr>
            <a:lvl3pPr lvl="2" rtl="0">
              <a:spcBef>
                <a:spcPts val="0"/>
              </a:spcBef>
              <a:spcAft>
                <a:spcPts val="0"/>
              </a:spcAft>
              <a:buClr>
                <a:schemeClr val="accent6"/>
              </a:buClr>
              <a:buSzPts val="4800"/>
              <a:buNone/>
              <a:defRPr sz="4800">
                <a:solidFill>
                  <a:schemeClr val="accent6"/>
                </a:solidFill>
              </a:defRPr>
            </a:lvl3pPr>
            <a:lvl4pPr lvl="3" rtl="0">
              <a:spcBef>
                <a:spcPts val="0"/>
              </a:spcBef>
              <a:spcAft>
                <a:spcPts val="0"/>
              </a:spcAft>
              <a:buClr>
                <a:schemeClr val="accent6"/>
              </a:buClr>
              <a:buSzPts val="4800"/>
              <a:buNone/>
              <a:defRPr sz="4800">
                <a:solidFill>
                  <a:schemeClr val="accent6"/>
                </a:solidFill>
              </a:defRPr>
            </a:lvl4pPr>
            <a:lvl5pPr lvl="4" rtl="0">
              <a:spcBef>
                <a:spcPts val="0"/>
              </a:spcBef>
              <a:spcAft>
                <a:spcPts val="0"/>
              </a:spcAft>
              <a:buClr>
                <a:schemeClr val="accent6"/>
              </a:buClr>
              <a:buSzPts val="4800"/>
              <a:buNone/>
              <a:defRPr sz="4800">
                <a:solidFill>
                  <a:schemeClr val="accent6"/>
                </a:solidFill>
              </a:defRPr>
            </a:lvl5pPr>
            <a:lvl6pPr lvl="5" rtl="0">
              <a:spcBef>
                <a:spcPts val="0"/>
              </a:spcBef>
              <a:spcAft>
                <a:spcPts val="0"/>
              </a:spcAft>
              <a:buClr>
                <a:schemeClr val="accent6"/>
              </a:buClr>
              <a:buSzPts val="4800"/>
              <a:buNone/>
              <a:defRPr sz="4800">
                <a:solidFill>
                  <a:schemeClr val="accent6"/>
                </a:solidFill>
              </a:defRPr>
            </a:lvl6pPr>
            <a:lvl7pPr lvl="6" rtl="0">
              <a:spcBef>
                <a:spcPts val="0"/>
              </a:spcBef>
              <a:spcAft>
                <a:spcPts val="0"/>
              </a:spcAft>
              <a:buClr>
                <a:schemeClr val="accent6"/>
              </a:buClr>
              <a:buSzPts val="4800"/>
              <a:buNone/>
              <a:defRPr sz="4800">
                <a:solidFill>
                  <a:schemeClr val="accent6"/>
                </a:solidFill>
              </a:defRPr>
            </a:lvl7pPr>
            <a:lvl8pPr lvl="7" rtl="0">
              <a:spcBef>
                <a:spcPts val="0"/>
              </a:spcBef>
              <a:spcAft>
                <a:spcPts val="0"/>
              </a:spcAft>
              <a:buClr>
                <a:schemeClr val="accent6"/>
              </a:buClr>
              <a:buSzPts val="4800"/>
              <a:buNone/>
              <a:defRPr sz="4800">
                <a:solidFill>
                  <a:schemeClr val="accent6"/>
                </a:solidFill>
              </a:defRPr>
            </a:lvl8pPr>
            <a:lvl9pPr lvl="8" rtl="0">
              <a:spcBef>
                <a:spcPts val="0"/>
              </a:spcBef>
              <a:spcAft>
                <a:spcPts val="0"/>
              </a:spcAft>
              <a:buClr>
                <a:schemeClr val="accent6"/>
              </a:buClr>
              <a:buSzPts val="4800"/>
              <a:buNone/>
              <a:defRPr sz="4800">
                <a:solidFill>
                  <a:schemeClr val="accent6"/>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TITLE_ONLY_1_1_2">
    <p:spTree>
      <p:nvGrpSpPr>
        <p:cNvPr id="88" name="Shape 88"/>
        <p:cNvGrpSpPr/>
        <p:nvPr/>
      </p:nvGrpSpPr>
      <p:grpSpPr>
        <a:xfrm>
          <a:off x="0" y="0"/>
          <a:ext cx="0" cy="0"/>
          <a:chOff x="0" y="0"/>
          <a:chExt cx="0" cy="0"/>
        </a:xfrm>
      </p:grpSpPr>
      <p:sp>
        <p:nvSpPr>
          <p:cNvPr id="89" name="Google Shape;89;p18"/>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8"/>
          <p:cNvSpPr txBox="1"/>
          <p:nvPr>
            <p:ph idx="2" type="title"/>
          </p:nvPr>
        </p:nvSpPr>
        <p:spPr>
          <a:xfrm>
            <a:off x="2041800" y="1780700"/>
            <a:ext cx="2629500" cy="50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1" name="Google Shape;91;p18"/>
          <p:cNvSpPr txBox="1"/>
          <p:nvPr>
            <p:ph idx="1" type="subTitle"/>
          </p:nvPr>
        </p:nvSpPr>
        <p:spPr>
          <a:xfrm>
            <a:off x="2041800" y="2249500"/>
            <a:ext cx="262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2" name="Google Shape;92;p18"/>
          <p:cNvSpPr txBox="1"/>
          <p:nvPr>
            <p:ph idx="3" type="title"/>
          </p:nvPr>
        </p:nvSpPr>
        <p:spPr>
          <a:xfrm>
            <a:off x="2041800" y="3356350"/>
            <a:ext cx="2629500" cy="50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3" name="Google Shape;93;p18"/>
          <p:cNvSpPr txBox="1"/>
          <p:nvPr>
            <p:ph idx="4" type="subTitle"/>
          </p:nvPr>
        </p:nvSpPr>
        <p:spPr>
          <a:xfrm>
            <a:off x="2041800" y="3825150"/>
            <a:ext cx="262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4" name="Google Shape;94;p18"/>
          <p:cNvSpPr txBox="1"/>
          <p:nvPr>
            <p:ph idx="5" type="title"/>
          </p:nvPr>
        </p:nvSpPr>
        <p:spPr>
          <a:xfrm>
            <a:off x="6066117" y="1780700"/>
            <a:ext cx="2629500" cy="50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5" name="Google Shape;95;p18"/>
          <p:cNvSpPr txBox="1"/>
          <p:nvPr>
            <p:ph idx="6" type="subTitle"/>
          </p:nvPr>
        </p:nvSpPr>
        <p:spPr>
          <a:xfrm>
            <a:off x="6066117" y="2249500"/>
            <a:ext cx="262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6" name="Google Shape;96;p18"/>
          <p:cNvSpPr txBox="1"/>
          <p:nvPr>
            <p:ph idx="7" type="title"/>
          </p:nvPr>
        </p:nvSpPr>
        <p:spPr>
          <a:xfrm>
            <a:off x="6066117" y="3356350"/>
            <a:ext cx="2629500" cy="50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7" name="Google Shape;97;p18"/>
          <p:cNvSpPr txBox="1"/>
          <p:nvPr>
            <p:ph idx="8" type="subTitle"/>
          </p:nvPr>
        </p:nvSpPr>
        <p:spPr>
          <a:xfrm>
            <a:off x="6066117" y="3825150"/>
            <a:ext cx="262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2">
    <p:spTree>
      <p:nvGrpSpPr>
        <p:cNvPr id="98" name="Shape 98"/>
        <p:cNvGrpSpPr/>
        <p:nvPr/>
      </p:nvGrpSpPr>
      <p:grpSpPr>
        <a:xfrm>
          <a:off x="0" y="0"/>
          <a:ext cx="0" cy="0"/>
          <a:chOff x="0" y="0"/>
          <a:chExt cx="0" cy="0"/>
        </a:xfrm>
      </p:grpSpPr>
      <p:sp>
        <p:nvSpPr>
          <p:cNvPr id="99" name="Google Shape;99;p19"/>
          <p:cNvSpPr/>
          <p:nvPr/>
        </p:nvSpPr>
        <p:spPr>
          <a:xfrm flipH="1">
            <a:off x="5990100" y="-13675"/>
            <a:ext cx="3153900" cy="515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ph type="title"/>
          </p:nvPr>
        </p:nvSpPr>
        <p:spPr>
          <a:xfrm>
            <a:off x="792225" y="2379450"/>
            <a:ext cx="414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01" name="Google Shape;101;p19"/>
          <p:cNvSpPr txBox="1"/>
          <p:nvPr>
            <p:ph idx="1" type="subTitle"/>
          </p:nvPr>
        </p:nvSpPr>
        <p:spPr>
          <a:xfrm>
            <a:off x="792225" y="3291025"/>
            <a:ext cx="3464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02" name="Google Shape;102;p19"/>
          <p:cNvSpPr txBox="1"/>
          <p:nvPr>
            <p:ph hasCustomPrompt="1" idx="2" type="title"/>
          </p:nvPr>
        </p:nvSpPr>
        <p:spPr>
          <a:xfrm>
            <a:off x="792225" y="963550"/>
            <a:ext cx="3464700" cy="12822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APTION_ONLY_2">
    <p:spTree>
      <p:nvGrpSpPr>
        <p:cNvPr id="103" name="Shape 103"/>
        <p:cNvGrpSpPr/>
        <p:nvPr/>
      </p:nvGrpSpPr>
      <p:grpSpPr>
        <a:xfrm>
          <a:off x="0" y="0"/>
          <a:ext cx="0" cy="0"/>
          <a:chOff x="0" y="0"/>
          <a:chExt cx="0" cy="0"/>
        </a:xfrm>
      </p:grpSpPr>
      <p:sp>
        <p:nvSpPr>
          <p:cNvPr id="104" name="Google Shape;104;p20"/>
          <p:cNvSpPr/>
          <p:nvPr/>
        </p:nvSpPr>
        <p:spPr>
          <a:xfrm rot="10800000">
            <a:off x="5819100" y="0"/>
            <a:ext cx="3324900" cy="33249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a:off x="0" y="1826400"/>
            <a:ext cx="3317100" cy="3317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311700" y="254450"/>
            <a:ext cx="8520600" cy="88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0" y="-13675"/>
            <a:ext cx="5998500" cy="515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92225" y="2379450"/>
            <a:ext cx="4142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6" name="Google Shape;16;p3"/>
          <p:cNvSpPr txBox="1"/>
          <p:nvPr>
            <p:ph idx="1" type="subTitle"/>
          </p:nvPr>
        </p:nvSpPr>
        <p:spPr>
          <a:xfrm>
            <a:off x="792225" y="3291025"/>
            <a:ext cx="3464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7" name="Google Shape;17;p3"/>
          <p:cNvSpPr txBox="1"/>
          <p:nvPr>
            <p:ph hasCustomPrompt="1" idx="2" type="title"/>
          </p:nvPr>
        </p:nvSpPr>
        <p:spPr>
          <a:xfrm>
            <a:off x="792225" y="963550"/>
            <a:ext cx="3464700" cy="12822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spTree>
      <p:nvGrpSpPr>
        <p:cNvPr id="107" name="Shape 107"/>
        <p:cNvGrpSpPr/>
        <p:nvPr/>
      </p:nvGrpSpPr>
      <p:grpSpPr>
        <a:xfrm>
          <a:off x="0" y="0"/>
          <a:ext cx="0" cy="0"/>
          <a:chOff x="0" y="0"/>
          <a:chExt cx="0" cy="0"/>
        </a:xfrm>
      </p:grpSpPr>
      <p:sp>
        <p:nvSpPr>
          <p:cNvPr id="108" name="Google Shape;108;p21"/>
          <p:cNvSpPr/>
          <p:nvPr/>
        </p:nvSpPr>
        <p:spPr>
          <a:xfrm flipH="1">
            <a:off x="0" y="0"/>
            <a:ext cx="31455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4181057" y="2379450"/>
            <a:ext cx="4142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110" name="Google Shape;110;p21"/>
          <p:cNvSpPr txBox="1"/>
          <p:nvPr>
            <p:ph idx="1" type="subTitle"/>
          </p:nvPr>
        </p:nvSpPr>
        <p:spPr>
          <a:xfrm>
            <a:off x="4858757" y="3291025"/>
            <a:ext cx="34647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None/>
              <a:defRPr sz="1600">
                <a:solidFill>
                  <a:schemeClr val="dk1"/>
                </a:solidFill>
              </a:defRPr>
            </a:lvl1pPr>
            <a:lvl2pPr lvl="1" rtl="0" algn="r">
              <a:lnSpc>
                <a:spcPct val="100000"/>
              </a:lnSpc>
              <a:spcBef>
                <a:spcPts val="0"/>
              </a:spcBef>
              <a:spcAft>
                <a:spcPts val="0"/>
              </a:spcAft>
              <a:buClr>
                <a:schemeClr val="dk1"/>
              </a:buClr>
              <a:buSzPts val="1600"/>
              <a:buNone/>
              <a:defRPr sz="1600">
                <a:solidFill>
                  <a:schemeClr val="dk1"/>
                </a:solidFill>
              </a:defRPr>
            </a:lvl2pPr>
            <a:lvl3pPr lvl="2" rtl="0" algn="r">
              <a:lnSpc>
                <a:spcPct val="100000"/>
              </a:lnSpc>
              <a:spcBef>
                <a:spcPts val="0"/>
              </a:spcBef>
              <a:spcAft>
                <a:spcPts val="0"/>
              </a:spcAft>
              <a:buClr>
                <a:schemeClr val="dk1"/>
              </a:buClr>
              <a:buSzPts val="1600"/>
              <a:buNone/>
              <a:defRPr sz="1600">
                <a:solidFill>
                  <a:schemeClr val="dk1"/>
                </a:solidFill>
              </a:defRPr>
            </a:lvl3pPr>
            <a:lvl4pPr lvl="3" rtl="0" algn="r">
              <a:lnSpc>
                <a:spcPct val="100000"/>
              </a:lnSpc>
              <a:spcBef>
                <a:spcPts val="0"/>
              </a:spcBef>
              <a:spcAft>
                <a:spcPts val="0"/>
              </a:spcAft>
              <a:buClr>
                <a:schemeClr val="dk1"/>
              </a:buClr>
              <a:buSzPts val="1600"/>
              <a:buNone/>
              <a:defRPr sz="1600">
                <a:solidFill>
                  <a:schemeClr val="dk1"/>
                </a:solidFill>
              </a:defRPr>
            </a:lvl4pPr>
            <a:lvl5pPr lvl="4" rtl="0" algn="r">
              <a:lnSpc>
                <a:spcPct val="100000"/>
              </a:lnSpc>
              <a:spcBef>
                <a:spcPts val="0"/>
              </a:spcBef>
              <a:spcAft>
                <a:spcPts val="0"/>
              </a:spcAft>
              <a:buClr>
                <a:schemeClr val="dk1"/>
              </a:buClr>
              <a:buSzPts val="1600"/>
              <a:buNone/>
              <a:defRPr sz="1600">
                <a:solidFill>
                  <a:schemeClr val="dk1"/>
                </a:solidFill>
              </a:defRPr>
            </a:lvl5pPr>
            <a:lvl6pPr lvl="5" rtl="0" algn="r">
              <a:lnSpc>
                <a:spcPct val="100000"/>
              </a:lnSpc>
              <a:spcBef>
                <a:spcPts val="0"/>
              </a:spcBef>
              <a:spcAft>
                <a:spcPts val="0"/>
              </a:spcAft>
              <a:buClr>
                <a:schemeClr val="dk1"/>
              </a:buClr>
              <a:buSzPts val="1600"/>
              <a:buNone/>
              <a:defRPr sz="1600">
                <a:solidFill>
                  <a:schemeClr val="dk1"/>
                </a:solidFill>
              </a:defRPr>
            </a:lvl6pPr>
            <a:lvl7pPr lvl="6" rtl="0" algn="r">
              <a:lnSpc>
                <a:spcPct val="100000"/>
              </a:lnSpc>
              <a:spcBef>
                <a:spcPts val="0"/>
              </a:spcBef>
              <a:spcAft>
                <a:spcPts val="0"/>
              </a:spcAft>
              <a:buClr>
                <a:schemeClr val="dk1"/>
              </a:buClr>
              <a:buSzPts val="1600"/>
              <a:buNone/>
              <a:defRPr sz="1600">
                <a:solidFill>
                  <a:schemeClr val="dk1"/>
                </a:solidFill>
              </a:defRPr>
            </a:lvl7pPr>
            <a:lvl8pPr lvl="7" rtl="0" algn="r">
              <a:lnSpc>
                <a:spcPct val="100000"/>
              </a:lnSpc>
              <a:spcBef>
                <a:spcPts val="0"/>
              </a:spcBef>
              <a:spcAft>
                <a:spcPts val="0"/>
              </a:spcAft>
              <a:buClr>
                <a:schemeClr val="dk1"/>
              </a:buClr>
              <a:buSzPts val="1600"/>
              <a:buNone/>
              <a:defRPr sz="1600">
                <a:solidFill>
                  <a:schemeClr val="dk1"/>
                </a:solidFill>
              </a:defRPr>
            </a:lvl8pPr>
            <a:lvl9pPr lvl="8" rtl="0" algn="r">
              <a:lnSpc>
                <a:spcPct val="100000"/>
              </a:lnSpc>
              <a:spcBef>
                <a:spcPts val="0"/>
              </a:spcBef>
              <a:spcAft>
                <a:spcPts val="0"/>
              </a:spcAft>
              <a:buClr>
                <a:schemeClr val="dk1"/>
              </a:buClr>
              <a:buSzPts val="1600"/>
              <a:buNone/>
              <a:defRPr sz="1600">
                <a:solidFill>
                  <a:schemeClr val="dk1"/>
                </a:solidFill>
              </a:defRPr>
            </a:lvl9pPr>
          </a:lstStyle>
          <a:p/>
        </p:txBody>
      </p:sp>
      <p:sp>
        <p:nvSpPr>
          <p:cNvPr id="111" name="Google Shape;111;p21"/>
          <p:cNvSpPr txBox="1"/>
          <p:nvPr>
            <p:ph hasCustomPrompt="1" idx="2" type="title"/>
          </p:nvPr>
        </p:nvSpPr>
        <p:spPr>
          <a:xfrm>
            <a:off x="4858757" y="963550"/>
            <a:ext cx="3464700" cy="1282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9600"/>
              <a:buNone/>
              <a:defRPr sz="9600"/>
            </a:lvl1pPr>
            <a:lvl2pPr lvl="1" rtl="0" algn="r">
              <a:spcBef>
                <a:spcPts val="0"/>
              </a:spcBef>
              <a:spcAft>
                <a:spcPts val="0"/>
              </a:spcAft>
              <a:buSzPts val="9600"/>
              <a:buNone/>
              <a:defRPr sz="9600"/>
            </a:lvl2pPr>
            <a:lvl3pPr lvl="2" rtl="0" algn="r">
              <a:spcBef>
                <a:spcPts val="0"/>
              </a:spcBef>
              <a:spcAft>
                <a:spcPts val="0"/>
              </a:spcAft>
              <a:buSzPts val="9600"/>
              <a:buNone/>
              <a:defRPr sz="9600"/>
            </a:lvl3pPr>
            <a:lvl4pPr lvl="3" rtl="0" algn="r">
              <a:spcBef>
                <a:spcPts val="0"/>
              </a:spcBef>
              <a:spcAft>
                <a:spcPts val="0"/>
              </a:spcAft>
              <a:buSzPts val="9600"/>
              <a:buNone/>
              <a:defRPr sz="9600"/>
            </a:lvl4pPr>
            <a:lvl5pPr lvl="4" rtl="0" algn="r">
              <a:spcBef>
                <a:spcPts val="0"/>
              </a:spcBef>
              <a:spcAft>
                <a:spcPts val="0"/>
              </a:spcAft>
              <a:buSzPts val="9600"/>
              <a:buNone/>
              <a:defRPr sz="9600"/>
            </a:lvl5pPr>
            <a:lvl6pPr lvl="5" rtl="0" algn="r">
              <a:spcBef>
                <a:spcPts val="0"/>
              </a:spcBef>
              <a:spcAft>
                <a:spcPts val="0"/>
              </a:spcAft>
              <a:buSzPts val="9600"/>
              <a:buNone/>
              <a:defRPr sz="9600"/>
            </a:lvl6pPr>
            <a:lvl7pPr lvl="6" rtl="0" algn="r">
              <a:spcBef>
                <a:spcPts val="0"/>
              </a:spcBef>
              <a:spcAft>
                <a:spcPts val="0"/>
              </a:spcAft>
              <a:buSzPts val="9600"/>
              <a:buNone/>
              <a:defRPr sz="9600"/>
            </a:lvl7pPr>
            <a:lvl8pPr lvl="7" rtl="0" algn="r">
              <a:spcBef>
                <a:spcPts val="0"/>
              </a:spcBef>
              <a:spcAft>
                <a:spcPts val="0"/>
              </a:spcAft>
              <a:buSzPts val="9600"/>
              <a:buNone/>
              <a:defRPr sz="9600"/>
            </a:lvl8pPr>
            <a:lvl9pPr lvl="8" rtl="0" algn="r">
              <a:spcBef>
                <a:spcPts val="0"/>
              </a:spcBef>
              <a:spcAft>
                <a:spcPts val="0"/>
              </a:spcAft>
              <a:buSzPts val="9600"/>
              <a:buNone/>
              <a:defRPr sz="9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ONLY_1_1_3">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22"/>
          <p:cNvSpPr txBox="1"/>
          <p:nvPr>
            <p:ph idx="2" type="title"/>
          </p:nvPr>
        </p:nvSpPr>
        <p:spPr>
          <a:xfrm>
            <a:off x="877268" y="30902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2"/>
          <p:cNvSpPr txBox="1"/>
          <p:nvPr>
            <p:ph idx="1" type="subTitle"/>
          </p:nvPr>
        </p:nvSpPr>
        <p:spPr>
          <a:xfrm>
            <a:off x="877268" y="3635225"/>
            <a:ext cx="22137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2"/>
          <p:cNvSpPr txBox="1"/>
          <p:nvPr>
            <p:ph idx="3" type="title"/>
          </p:nvPr>
        </p:nvSpPr>
        <p:spPr>
          <a:xfrm>
            <a:off x="3465150" y="30902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2"/>
          <p:cNvSpPr txBox="1"/>
          <p:nvPr>
            <p:ph idx="4" type="subTitle"/>
          </p:nvPr>
        </p:nvSpPr>
        <p:spPr>
          <a:xfrm>
            <a:off x="3465150" y="3635225"/>
            <a:ext cx="22137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2"/>
          <p:cNvSpPr txBox="1"/>
          <p:nvPr>
            <p:ph idx="5" type="title"/>
          </p:nvPr>
        </p:nvSpPr>
        <p:spPr>
          <a:xfrm>
            <a:off x="6053032" y="30902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22"/>
          <p:cNvSpPr txBox="1"/>
          <p:nvPr>
            <p:ph idx="6" type="subTitle"/>
          </p:nvPr>
        </p:nvSpPr>
        <p:spPr>
          <a:xfrm>
            <a:off x="6053032" y="3635225"/>
            <a:ext cx="22137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SECTION_TITLE_AND_DESCRIPTION_1">
    <p:spTree>
      <p:nvGrpSpPr>
        <p:cNvPr id="120" name="Shape 120"/>
        <p:cNvGrpSpPr/>
        <p:nvPr/>
      </p:nvGrpSpPr>
      <p:grpSpPr>
        <a:xfrm>
          <a:off x="0" y="0"/>
          <a:ext cx="0" cy="0"/>
          <a:chOff x="0" y="0"/>
          <a:chExt cx="0" cy="0"/>
        </a:xfrm>
      </p:grpSpPr>
      <p:sp>
        <p:nvSpPr>
          <p:cNvPr id="121" name="Google Shape;121;p23"/>
          <p:cNvSpPr txBox="1"/>
          <p:nvPr>
            <p:ph idx="1" type="subTitle"/>
          </p:nvPr>
        </p:nvSpPr>
        <p:spPr>
          <a:xfrm>
            <a:off x="1004975" y="1770275"/>
            <a:ext cx="2391000" cy="56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Neucha"/>
              <a:buNone/>
              <a:defRPr sz="2400">
                <a:latin typeface="Neucha"/>
                <a:ea typeface="Neucha"/>
                <a:cs typeface="Neucha"/>
                <a:sym typeface="Neuch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23"/>
          <p:cNvSpPr txBox="1"/>
          <p:nvPr>
            <p:ph idx="2" type="body"/>
          </p:nvPr>
        </p:nvSpPr>
        <p:spPr>
          <a:xfrm>
            <a:off x="1004975" y="2543075"/>
            <a:ext cx="2391000" cy="1447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23" name="Google Shape;123;p23"/>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1_3_1">
    <p:spTree>
      <p:nvGrpSpPr>
        <p:cNvPr id="124" name="Shape 124"/>
        <p:cNvGrpSpPr/>
        <p:nvPr/>
      </p:nvGrpSpPr>
      <p:grpSpPr>
        <a:xfrm>
          <a:off x="0" y="0"/>
          <a:ext cx="0" cy="0"/>
          <a:chOff x="0" y="0"/>
          <a:chExt cx="0" cy="0"/>
        </a:xfrm>
      </p:grpSpPr>
      <p:sp>
        <p:nvSpPr>
          <p:cNvPr id="125" name="Google Shape;125;p24"/>
          <p:cNvSpPr/>
          <p:nvPr/>
        </p:nvSpPr>
        <p:spPr>
          <a:xfrm>
            <a:off x="-17225" y="1378500"/>
            <a:ext cx="9161100" cy="3765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4"/>
          <p:cNvSpPr txBox="1"/>
          <p:nvPr>
            <p:ph idx="2" type="title"/>
          </p:nvPr>
        </p:nvSpPr>
        <p:spPr>
          <a:xfrm>
            <a:off x="877268" y="34006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Google Shape;128;p24"/>
          <p:cNvSpPr txBox="1"/>
          <p:nvPr>
            <p:ph idx="1" type="subTitle"/>
          </p:nvPr>
        </p:nvSpPr>
        <p:spPr>
          <a:xfrm>
            <a:off x="877275" y="3945625"/>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24"/>
          <p:cNvSpPr txBox="1"/>
          <p:nvPr>
            <p:ph idx="3" type="title"/>
          </p:nvPr>
        </p:nvSpPr>
        <p:spPr>
          <a:xfrm>
            <a:off x="3465150" y="34006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0" name="Google Shape;130;p24"/>
          <p:cNvSpPr txBox="1"/>
          <p:nvPr>
            <p:ph idx="4" type="subTitle"/>
          </p:nvPr>
        </p:nvSpPr>
        <p:spPr>
          <a:xfrm>
            <a:off x="3465151" y="3945625"/>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1" name="Google Shape;131;p24"/>
          <p:cNvSpPr txBox="1"/>
          <p:nvPr>
            <p:ph idx="5" type="title"/>
          </p:nvPr>
        </p:nvSpPr>
        <p:spPr>
          <a:xfrm>
            <a:off x="6053032" y="3400625"/>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2" name="Google Shape;132;p24"/>
          <p:cNvSpPr txBox="1"/>
          <p:nvPr>
            <p:ph idx="6" type="subTitle"/>
          </p:nvPr>
        </p:nvSpPr>
        <p:spPr>
          <a:xfrm>
            <a:off x="6053026" y="3945625"/>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3" name="Google Shape;133;p24"/>
          <p:cNvSpPr txBox="1"/>
          <p:nvPr>
            <p:ph idx="7" type="title"/>
          </p:nvPr>
        </p:nvSpPr>
        <p:spPr>
          <a:xfrm>
            <a:off x="877268" y="1891450"/>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4" name="Google Shape;134;p24"/>
          <p:cNvSpPr txBox="1"/>
          <p:nvPr>
            <p:ph idx="8" type="subTitle"/>
          </p:nvPr>
        </p:nvSpPr>
        <p:spPr>
          <a:xfrm>
            <a:off x="877275" y="2436450"/>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5" name="Google Shape;135;p24"/>
          <p:cNvSpPr txBox="1"/>
          <p:nvPr>
            <p:ph idx="9" type="title"/>
          </p:nvPr>
        </p:nvSpPr>
        <p:spPr>
          <a:xfrm>
            <a:off x="3465150" y="1891450"/>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6" name="Google Shape;136;p24"/>
          <p:cNvSpPr txBox="1"/>
          <p:nvPr>
            <p:ph idx="13" type="subTitle"/>
          </p:nvPr>
        </p:nvSpPr>
        <p:spPr>
          <a:xfrm>
            <a:off x="3465151" y="2436450"/>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7" name="Google Shape;137;p24"/>
          <p:cNvSpPr txBox="1"/>
          <p:nvPr>
            <p:ph idx="14" type="title"/>
          </p:nvPr>
        </p:nvSpPr>
        <p:spPr>
          <a:xfrm>
            <a:off x="6053032" y="1891450"/>
            <a:ext cx="2213700" cy="50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24"/>
          <p:cNvSpPr txBox="1"/>
          <p:nvPr>
            <p:ph idx="15" type="subTitle"/>
          </p:nvPr>
        </p:nvSpPr>
        <p:spPr>
          <a:xfrm>
            <a:off x="6053026" y="2436450"/>
            <a:ext cx="22137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ONLY_1_1_4">
    <p:spTree>
      <p:nvGrpSpPr>
        <p:cNvPr id="139" name="Shape 139"/>
        <p:cNvGrpSpPr/>
        <p:nvPr/>
      </p:nvGrpSpPr>
      <p:grpSpPr>
        <a:xfrm>
          <a:off x="0" y="0"/>
          <a:ext cx="0" cy="0"/>
          <a:chOff x="0" y="0"/>
          <a:chExt cx="0" cy="0"/>
        </a:xfrm>
      </p:grpSpPr>
      <p:sp>
        <p:nvSpPr>
          <p:cNvPr id="140" name="Google Shape;140;p25"/>
          <p:cNvSpPr/>
          <p:nvPr/>
        </p:nvSpPr>
        <p:spPr>
          <a:xfrm>
            <a:off x="4530975" y="-72075"/>
            <a:ext cx="4711100" cy="5287650"/>
          </a:xfrm>
          <a:custGeom>
            <a:rect b="b" l="l" r="r" t="t"/>
            <a:pathLst>
              <a:path extrusionOk="0" h="211506" w="188444">
                <a:moveTo>
                  <a:pt x="0" y="1442"/>
                </a:moveTo>
                <a:lnTo>
                  <a:pt x="129713" y="211506"/>
                </a:lnTo>
                <a:lnTo>
                  <a:pt x="188444" y="211506"/>
                </a:lnTo>
                <a:lnTo>
                  <a:pt x="188444" y="0"/>
                </a:lnTo>
                <a:close/>
              </a:path>
            </a:pathLst>
          </a:custGeom>
          <a:solidFill>
            <a:schemeClr val="accent4"/>
          </a:solidFill>
          <a:ln>
            <a:noFill/>
          </a:ln>
        </p:spPr>
      </p:sp>
      <p:sp>
        <p:nvSpPr>
          <p:cNvPr id="141" name="Google Shape;141;p25"/>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ONLY_1_1_4_1">
    <p:spTree>
      <p:nvGrpSpPr>
        <p:cNvPr id="142" name="Shape 142"/>
        <p:cNvGrpSpPr/>
        <p:nvPr/>
      </p:nvGrpSpPr>
      <p:grpSpPr>
        <a:xfrm>
          <a:off x="0" y="0"/>
          <a:ext cx="0" cy="0"/>
          <a:chOff x="0" y="0"/>
          <a:chExt cx="0" cy="0"/>
        </a:xfrm>
      </p:grpSpPr>
      <p:sp>
        <p:nvSpPr>
          <p:cNvPr id="143" name="Google Shape;143;p26"/>
          <p:cNvSpPr/>
          <p:nvPr/>
        </p:nvSpPr>
        <p:spPr>
          <a:xfrm flipH="1">
            <a:off x="-99075" y="-72075"/>
            <a:ext cx="4711100" cy="5287650"/>
          </a:xfrm>
          <a:custGeom>
            <a:rect b="b" l="l" r="r" t="t"/>
            <a:pathLst>
              <a:path extrusionOk="0" h="211506" w="188444">
                <a:moveTo>
                  <a:pt x="0" y="1442"/>
                </a:moveTo>
                <a:lnTo>
                  <a:pt x="129713" y="211506"/>
                </a:lnTo>
                <a:lnTo>
                  <a:pt x="188444" y="211506"/>
                </a:lnTo>
                <a:lnTo>
                  <a:pt x="188444" y="0"/>
                </a:lnTo>
                <a:close/>
              </a:path>
            </a:pathLst>
          </a:custGeom>
          <a:solidFill>
            <a:schemeClr val="accent4"/>
          </a:solidFill>
          <a:ln>
            <a:noFill/>
          </a:ln>
        </p:spPr>
      </p:sp>
      <p:sp>
        <p:nvSpPr>
          <p:cNvPr id="144" name="Google Shape;144;p26"/>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CAPTION_ONLY_3">
    <p:spTree>
      <p:nvGrpSpPr>
        <p:cNvPr id="145" name="Shape 145"/>
        <p:cNvGrpSpPr/>
        <p:nvPr/>
      </p:nvGrpSpPr>
      <p:grpSpPr>
        <a:xfrm>
          <a:off x="0" y="0"/>
          <a:ext cx="0" cy="0"/>
          <a:chOff x="0" y="0"/>
          <a:chExt cx="0" cy="0"/>
        </a:xfrm>
      </p:grpSpPr>
      <p:sp>
        <p:nvSpPr>
          <p:cNvPr id="146" name="Google Shape;146;p27"/>
          <p:cNvSpPr/>
          <p:nvPr/>
        </p:nvSpPr>
        <p:spPr>
          <a:xfrm>
            <a:off x="0" y="1591875"/>
            <a:ext cx="4572000" cy="285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ph type="title"/>
          </p:nvPr>
        </p:nvSpPr>
        <p:spPr>
          <a:xfrm>
            <a:off x="311700" y="254450"/>
            <a:ext cx="8520600" cy="88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7"/>
          <p:cNvSpPr txBox="1"/>
          <p:nvPr>
            <p:ph hasCustomPrompt="1" idx="2" type="title"/>
          </p:nvPr>
        </p:nvSpPr>
        <p:spPr>
          <a:xfrm>
            <a:off x="806988" y="2186034"/>
            <a:ext cx="29580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49" name="Google Shape;149;p27"/>
          <p:cNvSpPr txBox="1"/>
          <p:nvPr>
            <p:ph idx="1" type="subTitle"/>
          </p:nvPr>
        </p:nvSpPr>
        <p:spPr>
          <a:xfrm>
            <a:off x="1134588" y="3173955"/>
            <a:ext cx="23028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27"/>
          <p:cNvSpPr txBox="1"/>
          <p:nvPr>
            <p:ph hasCustomPrompt="1" idx="3" type="title"/>
          </p:nvPr>
        </p:nvSpPr>
        <p:spPr>
          <a:xfrm>
            <a:off x="5378988" y="1229425"/>
            <a:ext cx="29580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1" name="Google Shape;151;p27"/>
          <p:cNvSpPr txBox="1"/>
          <p:nvPr>
            <p:ph idx="4" type="subTitle"/>
          </p:nvPr>
        </p:nvSpPr>
        <p:spPr>
          <a:xfrm>
            <a:off x="5706588" y="2246890"/>
            <a:ext cx="23028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2" name="Google Shape;152;p27"/>
          <p:cNvSpPr txBox="1"/>
          <p:nvPr>
            <p:ph hasCustomPrompt="1" idx="5" type="title"/>
          </p:nvPr>
        </p:nvSpPr>
        <p:spPr>
          <a:xfrm>
            <a:off x="5378988" y="2968675"/>
            <a:ext cx="29580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3" name="Google Shape;153;p27"/>
          <p:cNvSpPr txBox="1"/>
          <p:nvPr>
            <p:ph idx="6" type="subTitle"/>
          </p:nvPr>
        </p:nvSpPr>
        <p:spPr>
          <a:xfrm>
            <a:off x="5706588" y="3986140"/>
            <a:ext cx="23028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ONLY_1_1_2_1">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28"/>
          <p:cNvSpPr txBox="1"/>
          <p:nvPr>
            <p:ph idx="2" type="title"/>
          </p:nvPr>
        </p:nvSpPr>
        <p:spPr>
          <a:xfrm>
            <a:off x="765419" y="2818075"/>
            <a:ext cx="1659300" cy="81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7" name="Google Shape;157;p28"/>
          <p:cNvSpPr txBox="1"/>
          <p:nvPr>
            <p:ph idx="1" type="subTitle"/>
          </p:nvPr>
        </p:nvSpPr>
        <p:spPr>
          <a:xfrm>
            <a:off x="765425" y="3599425"/>
            <a:ext cx="1659300" cy="105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28"/>
          <p:cNvSpPr txBox="1"/>
          <p:nvPr>
            <p:ph idx="3" type="title"/>
          </p:nvPr>
        </p:nvSpPr>
        <p:spPr>
          <a:xfrm>
            <a:off x="2750040" y="2818075"/>
            <a:ext cx="1659300" cy="81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28"/>
          <p:cNvSpPr txBox="1"/>
          <p:nvPr>
            <p:ph idx="4" type="subTitle"/>
          </p:nvPr>
        </p:nvSpPr>
        <p:spPr>
          <a:xfrm>
            <a:off x="2750042" y="3599425"/>
            <a:ext cx="1659300" cy="105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28"/>
          <p:cNvSpPr txBox="1"/>
          <p:nvPr>
            <p:ph idx="5" type="title"/>
          </p:nvPr>
        </p:nvSpPr>
        <p:spPr>
          <a:xfrm>
            <a:off x="4734660" y="2818075"/>
            <a:ext cx="1659300" cy="81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1" name="Google Shape;161;p28"/>
          <p:cNvSpPr txBox="1"/>
          <p:nvPr>
            <p:ph idx="6" type="subTitle"/>
          </p:nvPr>
        </p:nvSpPr>
        <p:spPr>
          <a:xfrm>
            <a:off x="4734659" y="3599425"/>
            <a:ext cx="1659300" cy="105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28"/>
          <p:cNvSpPr txBox="1"/>
          <p:nvPr>
            <p:ph idx="7" type="title"/>
          </p:nvPr>
        </p:nvSpPr>
        <p:spPr>
          <a:xfrm>
            <a:off x="6719281" y="2818075"/>
            <a:ext cx="1659300" cy="81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3" name="Google Shape;163;p28"/>
          <p:cNvSpPr txBox="1"/>
          <p:nvPr>
            <p:ph idx="8" type="subTitle"/>
          </p:nvPr>
        </p:nvSpPr>
        <p:spPr>
          <a:xfrm>
            <a:off x="6719276" y="3599425"/>
            <a:ext cx="1659300" cy="105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2_1">
    <p:spTree>
      <p:nvGrpSpPr>
        <p:cNvPr id="164" name="Shape 164"/>
        <p:cNvGrpSpPr/>
        <p:nvPr/>
      </p:nvGrpSpPr>
      <p:grpSpPr>
        <a:xfrm>
          <a:off x="0" y="0"/>
          <a:ext cx="0" cy="0"/>
          <a:chOff x="0" y="0"/>
          <a:chExt cx="0" cy="0"/>
        </a:xfrm>
      </p:grpSpPr>
      <p:sp>
        <p:nvSpPr>
          <p:cNvPr id="165" name="Google Shape;165;p29"/>
          <p:cNvSpPr/>
          <p:nvPr/>
        </p:nvSpPr>
        <p:spPr>
          <a:xfrm flipH="1">
            <a:off x="5990100" y="-13675"/>
            <a:ext cx="3153900" cy="5157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txBox="1"/>
          <p:nvPr>
            <p:ph type="title"/>
          </p:nvPr>
        </p:nvSpPr>
        <p:spPr>
          <a:xfrm>
            <a:off x="792225" y="821100"/>
            <a:ext cx="41424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67" name="Google Shape;167;p29"/>
          <p:cNvSpPr txBox="1"/>
          <p:nvPr>
            <p:ph idx="1" type="subTitle"/>
          </p:nvPr>
        </p:nvSpPr>
        <p:spPr>
          <a:xfrm>
            <a:off x="792225" y="1579525"/>
            <a:ext cx="3464700" cy="150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68" name="Google Shape;168;p29"/>
          <p:cNvSpPr txBox="1"/>
          <p:nvPr/>
        </p:nvSpPr>
        <p:spPr>
          <a:xfrm>
            <a:off x="792225" y="3762425"/>
            <a:ext cx="31926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CREDITS: This presentation template was created by Slidesgo, including icons by Flaticon, and infographics &amp; images by Freepik. </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a:off x="-27350" y="-16675"/>
            <a:ext cx="9206300" cy="5191375"/>
          </a:xfrm>
          <a:custGeom>
            <a:rect b="b" l="l" r="r" t="t"/>
            <a:pathLst>
              <a:path extrusionOk="0" h="207655" w="368252">
                <a:moveTo>
                  <a:pt x="0" y="206561"/>
                </a:moveTo>
                <a:lnTo>
                  <a:pt x="367705" y="0"/>
                </a:lnTo>
                <a:lnTo>
                  <a:pt x="368252" y="207655"/>
                </a:lnTo>
                <a:close/>
              </a:path>
            </a:pathLst>
          </a:custGeom>
          <a:solidFill>
            <a:schemeClr val="accent4"/>
          </a:solidFill>
          <a:ln>
            <a:noFill/>
          </a:ln>
        </p:spPr>
      </p:sp>
      <p:sp>
        <p:nvSpPr>
          <p:cNvPr id="20" name="Google Shape;20;p4"/>
          <p:cNvSpPr txBox="1"/>
          <p:nvPr>
            <p:ph idx="1" type="body"/>
          </p:nvPr>
        </p:nvSpPr>
        <p:spPr>
          <a:xfrm>
            <a:off x="504450" y="1040975"/>
            <a:ext cx="7359300" cy="3528000"/>
          </a:xfrm>
          <a:prstGeom prst="rect">
            <a:avLst/>
          </a:prstGeom>
        </p:spPr>
        <p:txBody>
          <a:bodyPr anchorCtr="0" anchor="t" bIns="91425" lIns="91425" spcFirstLastPara="1" rIns="91425" wrap="square" tIns="91425">
            <a:noAutofit/>
          </a:bodyPr>
          <a:lstStyle>
            <a:lvl1pPr indent="-307975" lvl="0" marL="457200">
              <a:spcBef>
                <a:spcPts val="0"/>
              </a:spcBef>
              <a:spcAft>
                <a:spcPts val="0"/>
              </a:spcAft>
              <a:buSzPts val="1250"/>
              <a:buChar char="●"/>
              <a:defRPr sz="1250"/>
            </a:lvl1pPr>
            <a:lvl2pPr indent="-307975" lvl="1" marL="914400">
              <a:spcBef>
                <a:spcPts val="1600"/>
              </a:spcBef>
              <a:spcAft>
                <a:spcPts val="0"/>
              </a:spcAft>
              <a:buSzPts val="1250"/>
              <a:buChar char="○"/>
              <a:defRPr sz="1250"/>
            </a:lvl2pPr>
            <a:lvl3pPr indent="-307975" lvl="2" marL="1371600">
              <a:spcBef>
                <a:spcPts val="1600"/>
              </a:spcBef>
              <a:spcAft>
                <a:spcPts val="0"/>
              </a:spcAft>
              <a:buSzPts val="1250"/>
              <a:buChar char="■"/>
              <a:defRPr sz="1250"/>
            </a:lvl3pPr>
            <a:lvl4pPr indent="-307975" lvl="3" marL="1828800">
              <a:spcBef>
                <a:spcPts val="1600"/>
              </a:spcBef>
              <a:spcAft>
                <a:spcPts val="0"/>
              </a:spcAft>
              <a:buSzPts val="1250"/>
              <a:buChar char="●"/>
              <a:defRPr sz="1250"/>
            </a:lvl4pPr>
            <a:lvl5pPr indent="-307975" lvl="4" marL="2286000">
              <a:spcBef>
                <a:spcPts val="1600"/>
              </a:spcBef>
              <a:spcAft>
                <a:spcPts val="0"/>
              </a:spcAft>
              <a:buSzPts val="1250"/>
              <a:buChar char="○"/>
              <a:defRPr sz="1250"/>
            </a:lvl5pPr>
            <a:lvl6pPr indent="-307975" lvl="5" marL="2743200">
              <a:spcBef>
                <a:spcPts val="1600"/>
              </a:spcBef>
              <a:spcAft>
                <a:spcPts val="0"/>
              </a:spcAft>
              <a:buSzPts val="1250"/>
              <a:buChar char="■"/>
              <a:defRPr sz="1250"/>
            </a:lvl6pPr>
            <a:lvl7pPr indent="-307975" lvl="6" marL="3200400">
              <a:spcBef>
                <a:spcPts val="1600"/>
              </a:spcBef>
              <a:spcAft>
                <a:spcPts val="0"/>
              </a:spcAft>
              <a:buSzPts val="1250"/>
              <a:buChar char="●"/>
              <a:defRPr sz="1250"/>
            </a:lvl7pPr>
            <a:lvl8pPr indent="-307975" lvl="7" marL="3657600">
              <a:spcBef>
                <a:spcPts val="1600"/>
              </a:spcBef>
              <a:spcAft>
                <a:spcPts val="0"/>
              </a:spcAft>
              <a:buSzPts val="1250"/>
              <a:buChar char="○"/>
              <a:defRPr sz="1250"/>
            </a:lvl8pPr>
            <a:lvl9pPr indent="-307975" lvl="8" marL="4114800">
              <a:spcBef>
                <a:spcPts val="1600"/>
              </a:spcBef>
              <a:spcAft>
                <a:spcPts val="1600"/>
              </a:spcAft>
              <a:buSzPts val="1250"/>
              <a:buChar char="■"/>
              <a:defRPr sz="1250"/>
            </a:lvl9pPr>
          </a:lstStyle>
          <a:p/>
        </p:txBody>
      </p:sp>
      <p:sp>
        <p:nvSpPr>
          <p:cNvPr id="21" name="Google Shape;21;p4"/>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body"/>
          </p:nvPr>
        </p:nvSpPr>
        <p:spPr>
          <a:xfrm>
            <a:off x="592800" y="1131050"/>
            <a:ext cx="3735900" cy="3438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5"/>
          <p:cNvSpPr txBox="1"/>
          <p:nvPr>
            <p:ph idx="2" type="body"/>
          </p:nvPr>
        </p:nvSpPr>
        <p:spPr>
          <a:xfrm>
            <a:off x="4815290" y="1131050"/>
            <a:ext cx="3735900" cy="3438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p:nvPr/>
        </p:nvSpPr>
        <p:spPr>
          <a:xfrm>
            <a:off x="-17225" y="1378500"/>
            <a:ext cx="6616800" cy="3765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txBox="1"/>
          <p:nvPr>
            <p:ph idx="1" type="body"/>
          </p:nvPr>
        </p:nvSpPr>
        <p:spPr>
          <a:xfrm>
            <a:off x="1212500" y="1803975"/>
            <a:ext cx="3273600" cy="2457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31" name="Google Shape;31;p7"/>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p:nvPr/>
        </p:nvSpPr>
        <p:spPr>
          <a:xfrm rot="10800000">
            <a:off x="4284000" y="50"/>
            <a:ext cx="4860000" cy="48600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txBox="1"/>
          <p:nvPr>
            <p:ph type="title"/>
          </p:nvPr>
        </p:nvSpPr>
        <p:spPr>
          <a:xfrm>
            <a:off x="5835050" y="467250"/>
            <a:ext cx="2638800" cy="4090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2"/>
              </a:buClr>
              <a:buSzPts val="3600"/>
              <a:buNone/>
              <a:defRPr b="1" sz="36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idx="1" type="subTitle"/>
          </p:nvPr>
        </p:nvSpPr>
        <p:spPr>
          <a:xfrm>
            <a:off x="4563100" y="1531925"/>
            <a:ext cx="3617400" cy="564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100"/>
              <a:buFont typeface="Neucha"/>
              <a:buNone/>
              <a:defRPr sz="2100">
                <a:latin typeface="Neucha"/>
                <a:ea typeface="Neucha"/>
                <a:cs typeface="Neucha"/>
                <a:sym typeface="Neuch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563100" y="2152325"/>
            <a:ext cx="3617400" cy="2724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9"/>
          <p:cNvSpPr txBox="1"/>
          <p:nvPr>
            <p:ph type="title"/>
          </p:nvPr>
        </p:nvSpPr>
        <p:spPr>
          <a:xfrm>
            <a:off x="311700" y="25445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9"/>
          <p:cNvSpPr/>
          <p:nvPr/>
        </p:nvSpPr>
        <p:spPr>
          <a:xfrm>
            <a:off x="0" y="1294200"/>
            <a:ext cx="2859000" cy="384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type="title"/>
          </p:nvPr>
        </p:nvSpPr>
        <p:spPr>
          <a:xfrm>
            <a:off x="311700" y="254450"/>
            <a:ext cx="8520600" cy="88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p:nvPr/>
        </p:nvSpPr>
        <p:spPr>
          <a:xfrm rot="10800000">
            <a:off x="7317600" y="0"/>
            <a:ext cx="1826400" cy="18264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Neucha"/>
              <a:buNone/>
              <a:defRPr sz="2800">
                <a:solidFill>
                  <a:schemeClr val="dk2"/>
                </a:solidFill>
                <a:latin typeface="Neucha"/>
                <a:ea typeface="Neucha"/>
                <a:cs typeface="Neucha"/>
                <a:sym typeface="Neucha"/>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indent="-317500" lvl="1" marL="9144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00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00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 Id="rId9"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6.png"/><Relationship Id="rId11" Type="http://schemas.openxmlformats.org/officeDocument/2006/relationships/image" Target="../media/image1.png"/><Relationship Id="rId10" Type="http://schemas.openxmlformats.org/officeDocument/2006/relationships/image" Target="../media/image7.png"/><Relationship Id="rId13" Type="http://schemas.openxmlformats.org/officeDocument/2006/relationships/image" Target="../media/image4.png"/><Relationship Id="rId12" Type="http://schemas.openxmlformats.org/officeDocument/2006/relationships/image" Target="../media/image13.png"/><Relationship Id="rId15" Type="http://schemas.openxmlformats.org/officeDocument/2006/relationships/image" Target="../media/image19.png"/><Relationship Id="rId14" Type="http://schemas.openxmlformats.org/officeDocument/2006/relationships/image" Target="../media/image11.png"/><Relationship Id="rId17" Type="http://schemas.openxmlformats.org/officeDocument/2006/relationships/image" Target="../media/image23.png"/><Relationship Id="rId1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p:nvPr/>
        </p:nvSpPr>
        <p:spPr>
          <a:xfrm>
            <a:off x="0" y="0"/>
            <a:ext cx="9220200" cy="519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4727175" y="-13425"/>
            <a:ext cx="4498800" cy="5237400"/>
          </a:xfrm>
          <a:prstGeom prst="rect">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txBox="1"/>
          <p:nvPr>
            <p:ph type="ctrTitle"/>
          </p:nvPr>
        </p:nvSpPr>
        <p:spPr>
          <a:xfrm>
            <a:off x="554325" y="2707225"/>
            <a:ext cx="4101000" cy="8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3"/>
                </a:solidFill>
              </a:rPr>
              <a:t>Voiz FM</a:t>
            </a:r>
            <a:endParaRPr b="1">
              <a:solidFill>
                <a:schemeClr val="accent3"/>
              </a:solidFill>
            </a:endParaRPr>
          </a:p>
        </p:txBody>
      </p:sp>
      <p:sp>
        <p:nvSpPr>
          <p:cNvPr id="176" name="Google Shape;176;p30"/>
          <p:cNvSpPr txBox="1"/>
          <p:nvPr>
            <p:ph idx="1" type="subTitle"/>
          </p:nvPr>
        </p:nvSpPr>
        <p:spPr>
          <a:xfrm>
            <a:off x="5053200" y="1625775"/>
            <a:ext cx="4023900" cy="16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Team 1: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Phạm Đình Tuấn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Lê Thảo Vy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Nguyễn Thị Thảo Nguyên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Huỳnh Tấn Phước</a:t>
            </a:r>
            <a:endParaRPr sz="2000">
              <a:latin typeface="Calibri"/>
              <a:ea typeface="Calibri"/>
              <a:cs typeface="Calibri"/>
              <a:sym typeface="Calibri"/>
            </a:endParaRPr>
          </a:p>
        </p:txBody>
      </p:sp>
      <p:sp>
        <p:nvSpPr>
          <p:cNvPr id="177" name="Google Shape;177;p30"/>
          <p:cNvSpPr txBox="1"/>
          <p:nvPr>
            <p:ph idx="2" type="ctrTitle"/>
          </p:nvPr>
        </p:nvSpPr>
        <p:spPr>
          <a:xfrm>
            <a:off x="554325" y="1572600"/>
            <a:ext cx="4101000" cy="87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chemeClr val="accent3"/>
                </a:solidFill>
                <a:latin typeface="Calibri"/>
                <a:ea typeface="Calibri"/>
                <a:cs typeface="Calibri"/>
                <a:sym typeface="Calibri"/>
              </a:rPr>
              <a:t>Hackathon </a:t>
            </a:r>
            <a:endParaRPr b="1" sz="4500">
              <a:solidFill>
                <a:schemeClr val="accent3"/>
              </a:solidFill>
              <a:latin typeface="Calibri"/>
              <a:ea typeface="Calibri"/>
              <a:cs typeface="Calibri"/>
              <a:sym typeface="Calibri"/>
            </a:endParaRPr>
          </a:p>
        </p:txBody>
      </p:sp>
      <p:pic>
        <p:nvPicPr>
          <p:cNvPr id="178" name="Google Shape;178;p30"/>
          <p:cNvPicPr preferRelativeResize="0"/>
          <p:nvPr/>
        </p:nvPicPr>
        <p:blipFill>
          <a:blip r:embed="rId3">
            <a:alphaModFix/>
          </a:blip>
          <a:stretch>
            <a:fillRect/>
          </a:stretch>
        </p:blipFill>
        <p:spPr>
          <a:xfrm>
            <a:off x="1451200" y="-12"/>
            <a:ext cx="884275" cy="884275"/>
          </a:xfrm>
          <a:prstGeom prst="rect">
            <a:avLst/>
          </a:prstGeom>
          <a:noFill/>
          <a:ln>
            <a:noFill/>
          </a:ln>
        </p:spPr>
      </p:pic>
      <p:pic>
        <p:nvPicPr>
          <p:cNvPr id="179" name="Google Shape;179;p30"/>
          <p:cNvPicPr preferRelativeResize="0"/>
          <p:nvPr/>
        </p:nvPicPr>
        <p:blipFill>
          <a:blip r:embed="rId4">
            <a:alphaModFix/>
          </a:blip>
          <a:stretch>
            <a:fillRect/>
          </a:stretch>
        </p:blipFill>
        <p:spPr>
          <a:xfrm>
            <a:off x="401925" y="-45448"/>
            <a:ext cx="1049275" cy="1049245"/>
          </a:xfrm>
          <a:prstGeom prst="rect">
            <a:avLst/>
          </a:prstGeom>
          <a:noFill/>
          <a:ln>
            <a:noFill/>
          </a:ln>
        </p:spPr>
      </p:pic>
      <p:sp>
        <p:nvSpPr>
          <p:cNvPr id="180" name="Google Shape;180;p30"/>
          <p:cNvSpPr/>
          <p:nvPr/>
        </p:nvSpPr>
        <p:spPr>
          <a:xfrm>
            <a:off x="1508800" y="2445600"/>
            <a:ext cx="711900" cy="4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p:nvPr/>
        </p:nvSpPr>
        <p:spPr>
          <a:xfrm>
            <a:off x="3375000" y="540350"/>
            <a:ext cx="23940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5" name="Google Shape;255;p39"/>
          <p:cNvSpPr txBox="1"/>
          <p:nvPr>
            <p:ph type="title"/>
          </p:nvPr>
        </p:nvSpPr>
        <p:spPr>
          <a:xfrm>
            <a:off x="311700" y="957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Diagram</a:t>
            </a:r>
            <a:r>
              <a:rPr lang="en" sz="3300">
                <a:latin typeface="Calibri"/>
                <a:ea typeface="Calibri"/>
                <a:cs typeface="Calibri"/>
                <a:sym typeface="Calibri"/>
              </a:rPr>
              <a:t> Streamlit Apps</a:t>
            </a:r>
            <a:endParaRPr sz="3300">
              <a:latin typeface="Calibri"/>
              <a:ea typeface="Calibri"/>
              <a:cs typeface="Calibri"/>
              <a:sym typeface="Calibri"/>
            </a:endParaRPr>
          </a:p>
        </p:txBody>
      </p:sp>
      <p:pic>
        <p:nvPicPr>
          <p:cNvPr id="256" name="Google Shape;256;p39"/>
          <p:cNvPicPr preferRelativeResize="0"/>
          <p:nvPr/>
        </p:nvPicPr>
        <p:blipFill>
          <a:blip r:embed="rId3">
            <a:alphaModFix/>
          </a:blip>
          <a:stretch>
            <a:fillRect/>
          </a:stretch>
        </p:blipFill>
        <p:spPr>
          <a:xfrm>
            <a:off x="3137430" y="1819700"/>
            <a:ext cx="419100" cy="419100"/>
          </a:xfrm>
          <a:prstGeom prst="rect">
            <a:avLst/>
          </a:prstGeom>
          <a:noFill/>
          <a:ln>
            <a:noFill/>
          </a:ln>
        </p:spPr>
      </p:pic>
      <p:pic>
        <p:nvPicPr>
          <p:cNvPr id="257" name="Google Shape;257;p39"/>
          <p:cNvPicPr preferRelativeResize="0"/>
          <p:nvPr/>
        </p:nvPicPr>
        <p:blipFill>
          <a:blip r:embed="rId4">
            <a:alphaModFix/>
          </a:blip>
          <a:stretch>
            <a:fillRect/>
          </a:stretch>
        </p:blipFill>
        <p:spPr>
          <a:xfrm>
            <a:off x="1214530" y="1819700"/>
            <a:ext cx="419100" cy="419100"/>
          </a:xfrm>
          <a:prstGeom prst="rect">
            <a:avLst/>
          </a:prstGeom>
          <a:noFill/>
          <a:ln>
            <a:noFill/>
          </a:ln>
        </p:spPr>
      </p:pic>
      <p:pic>
        <p:nvPicPr>
          <p:cNvPr id="258" name="Google Shape;258;p39"/>
          <p:cNvPicPr preferRelativeResize="0"/>
          <p:nvPr/>
        </p:nvPicPr>
        <p:blipFill>
          <a:blip r:embed="rId5">
            <a:alphaModFix/>
          </a:blip>
          <a:stretch>
            <a:fillRect/>
          </a:stretch>
        </p:blipFill>
        <p:spPr>
          <a:xfrm>
            <a:off x="1834425" y="2413425"/>
            <a:ext cx="828225" cy="161925"/>
          </a:xfrm>
          <a:prstGeom prst="rect">
            <a:avLst/>
          </a:prstGeom>
          <a:noFill/>
          <a:ln>
            <a:noFill/>
          </a:ln>
        </p:spPr>
      </p:pic>
      <p:sp>
        <p:nvSpPr>
          <p:cNvPr id="259" name="Google Shape;259;p39"/>
          <p:cNvSpPr txBox="1"/>
          <p:nvPr/>
        </p:nvSpPr>
        <p:spPr>
          <a:xfrm>
            <a:off x="835925" y="2844475"/>
            <a:ext cx="11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Data Local</a:t>
            </a:r>
            <a:endParaRPr>
              <a:latin typeface="Poppins"/>
              <a:ea typeface="Poppins"/>
              <a:cs typeface="Poppins"/>
              <a:sym typeface="Poppins"/>
            </a:endParaRPr>
          </a:p>
        </p:txBody>
      </p:sp>
      <p:sp>
        <p:nvSpPr>
          <p:cNvPr id="260" name="Google Shape;260;p39"/>
          <p:cNvSpPr txBox="1"/>
          <p:nvPr/>
        </p:nvSpPr>
        <p:spPr>
          <a:xfrm>
            <a:off x="2709325" y="2844475"/>
            <a:ext cx="14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Streamlit Apps</a:t>
            </a:r>
            <a:endParaRPr>
              <a:latin typeface="Poppins"/>
              <a:ea typeface="Poppins"/>
              <a:cs typeface="Poppins"/>
              <a:sym typeface="Poppins"/>
            </a:endParaRPr>
          </a:p>
        </p:txBody>
      </p:sp>
      <p:pic>
        <p:nvPicPr>
          <p:cNvPr id="261" name="Google Shape;261;p39"/>
          <p:cNvPicPr preferRelativeResize="0"/>
          <p:nvPr/>
        </p:nvPicPr>
        <p:blipFill>
          <a:blip r:embed="rId6">
            <a:alphaModFix/>
          </a:blip>
          <a:stretch>
            <a:fillRect/>
          </a:stretch>
        </p:blipFill>
        <p:spPr>
          <a:xfrm>
            <a:off x="2553400" y="2203075"/>
            <a:ext cx="1799859" cy="582649"/>
          </a:xfrm>
          <a:prstGeom prst="rect">
            <a:avLst/>
          </a:prstGeom>
          <a:noFill/>
          <a:ln>
            <a:noFill/>
          </a:ln>
        </p:spPr>
      </p:pic>
      <p:pic>
        <p:nvPicPr>
          <p:cNvPr id="262" name="Google Shape;262;p39"/>
          <p:cNvPicPr preferRelativeResize="0"/>
          <p:nvPr/>
        </p:nvPicPr>
        <p:blipFill>
          <a:blip r:embed="rId7">
            <a:alphaModFix/>
          </a:blip>
          <a:stretch>
            <a:fillRect/>
          </a:stretch>
        </p:blipFill>
        <p:spPr>
          <a:xfrm>
            <a:off x="1090477" y="2160788"/>
            <a:ext cx="667200" cy="667200"/>
          </a:xfrm>
          <a:prstGeom prst="rect">
            <a:avLst/>
          </a:prstGeom>
          <a:noFill/>
          <a:ln>
            <a:noFill/>
          </a:ln>
        </p:spPr>
      </p:pic>
      <p:pic>
        <p:nvPicPr>
          <p:cNvPr id="263" name="Google Shape;263;p39"/>
          <p:cNvPicPr preferRelativeResize="0"/>
          <p:nvPr/>
        </p:nvPicPr>
        <p:blipFill>
          <a:blip r:embed="rId8">
            <a:alphaModFix/>
          </a:blip>
          <a:stretch>
            <a:fillRect/>
          </a:stretch>
        </p:blipFill>
        <p:spPr>
          <a:xfrm>
            <a:off x="4253501" y="2413425"/>
            <a:ext cx="625800" cy="161925"/>
          </a:xfrm>
          <a:prstGeom prst="rect">
            <a:avLst/>
          </a:prstGeom>
          <a:noFill/>
          <a:ln>
            <a:noFill/>
          </a:ln>
        </p:spPr>
      </p:pic>
      <p:pic>
        <p:nvPicPr>
          <p:cNvPr id="264" name="Google Shape;264;p39"/>
          <p:cNvPicPr preferRelativeResize="0"/>
          <p:nvPr/>
        </p:nvPicPr>
        <p:blipFill>
          <a:blip r:embed="rId9">
            <a:alphaModFix/>
          </a:blip>
          <a:stretch>
            <a:fillRect/>
          </a:stretch>
        </p:blipFill>
        <p:spPr>
          <a:xfrm>
            <a:off x="4936275" y="1474975"/>
            <a:ext cx="2035775" cy="2357475"/>
          </a:xfrm>
          <a:prstGeom prst="rect">
            <a:avLst/>
          </a:prstGeom>
          <a:noFill/>
          <a:ln>
            <a:noFill/>
          </a:ln>
        </p:spPr>
      </p:pic>
      <p:sp>
        <p:nvSpPr>
          <p:cNvPr id="265" name="Google Shape;265;p39"/>
          <p:cNvSpPr txBox="1"/>
          <p:nvPr/>
        </p:nvSpPr>
        <p:spPr>
          <a:xfrm>
            <a:off x="4531550" y="1474975"/>
            <a:ext cx="28230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Poppins"/>
                <a:ea typeface="Poppins"/>
                <a:cs typeface="Poppins"/>
                <a:sym typeface="Poppins"/>
              </a:rPr>
              <a:t>Basket Analysis (DataFrame)</a:t>
            </a:r>
            <a:endParaRPr>
              <a:latin typeface="Poppins"/>
              <a:ea typeface="Poppins"/>
              <a:cs typeface="Poppins"/>
              <a:sym typeface="Poppins"/>
            </a:endParaRPr>
          </a:p>
        </p:txBody>
      </p:sp>
      <p:pic>
        <p:nvPicPr>
          <p:cNvPr id="266" name="Google Shape;266;p39"/>
          <p:cNvPicPr preferRelativeResize="0"/>
          <p:nvPr/>
        </p:nvPicPr>
        <p:blipFill>
          <a:blip r:embed="rId10">
            <a:alphaModFix/>
          </a:blip>
          <a:stretch>
            <a:fillRect/>
          </a:stretch>
        </p:blipFill>
        <p:spPr>
          <a:xfrm>
            <a:off x="4460210" y="1568500"/>
            <a:ext cx="419100" cy="419100"/>
          </a:xfrm>
          <a:prstGeom prst="rect">
            <a:avLst/>
          </a:prstGeom>
          <a:noFill/>
          <a:ln>
            <a:noFill/>
          </a:ln>
        </p:spPr>
      </p:pic>
      <p:pic>
        <p:nvPicPr>
          <p:cNvPr id="267" name="Google Shape;267;p39"/>
          <p:cNvPicPr preferRelativeResize="0"/>
          <p:nvPr/>
        </p:nvPicPr>
        <p:blipFill>
          <a:blip r:embed="rId11">
            <a:alphaModFix/>
          </a:blip>
          <a:stretch>
            <a:fillRect/>
          </a:stretch>
        </p:blipFill>
        <p:spPr>
          <a:xfrm>
            <a:off x="4460200" y="2009525"/>
            <a:ext cx="419100" cy="428625"/>
          </a:xfrm>
          <a:prstGeom prst="rect">
            <a:avLst/>
          </a:prstGeom>
          <a:noFill/>
          <a:ln>
            <a:noFill/>
          </a:ln>
        </p:spPr>
      </p:pic>
      <p:sp>
        <p:nvSpPr>
          <p:cNvPr id="268" name="Google Shape;268;p39"/>
          <p:cNvSpPr txBox="1"/>
          <p:nvPr/>
        </p:nvSpPr>
        <p:spPr>
          <a:xfrm>
            <a:off x="4986250" y="20237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Analytics Insight</a:t>
            </a:r>
            <a:endParaRPr/>
          </a:p>
        </p:txBody>
      </p:sp>
      <p:pic>
        <p:nvPicPr>
          <p:cNvPr id="269" name="Google Shape;269;p39"/>
          <p:cNvPicPr preferRelativeResize="0"/>
          <p:nvPr/>
        </p:nvPicPr>
        <p:blipFill>
          <a:blip r:embed="rId12">
            <a:alphaModFix/>
          </a:blip>
          <a:stretch>
            <a:fillRect/>
          </a:stretch>
        </p:blipFill>
        <p:spPr>
          <a:xfrm>
            <a:off x="4460200" y="2579850"/>
            <a:ext cx="419100" cy="419100"/>
          </a:xfrm>
          <a:prstGeom prst="rect">
            <a:avLst/>
          </a:prstGeom>
          <a:noFill/>
          <a:ln>
            <a:noFill/>
          </a:ln>
        </p:spPr>
      </p:pic>
      <p:sp>
        <p:nvSpPr>
          <p:cNvPr id="270" name="Google Shape;270;p39"/>
          <p:cNvSpPr txBox="1"/>
          <p:nvPr/>
        </p:nvSpPr>
        <p:spPr>
          <a:xfrm>
            <a:off x="4986250" y="2589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High Value Content</a:t>
            </a:r>
            <a:endParaRPr/>
          </a:p>
        </p:txBody>
      </p:sp>
      <p:sp>
        <p:nvSpPr>
          <p:cNvPr id="271" name="Google Shape;271;p39"/>
          <p:cNvSpPr txBox="1"/>
          <p:nvPr/>
        </p:nvSpPr>
        <p:spPr>
          <a:xfrm>
            <a:off x="4986250" y="2989500"/>
            <a:ext cx="179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Playlist Recommendation for User Cluering</a:t>
            </a:r>
            <a:endParaRPr>
              <a:solidFill>
                <a:schemeClr val="dk1"/>
              </a:solidFill>
              <a:latin typeface="Poppins"/>
              <a:ea typeface="Poppins"/>
              <a:cs typeface="Poppins"/>
              <a:sym typeface="Poppins"/>
            </a:endParaRPr>
          </a:p>
        </p:txBody>
      </p:sp>
      <p:pic>
        <p:nvPicPr>
          <p:cNvPr id="272" name="Google Shape;272;p39"/>
          <p:cNvPicPr preferRelativeResize="0"/>
          <p:nvPr/>
        </p:nvPicPr>
        <p:blipFill>
          <a:blip r:embed="rId13">
            <a:alphaModFix/>
          </a:blip>
          <a:stretch>
            <a:fillRect/>
          </a:stretch>
        </p:blipFill>
        <p:spPr>
          <a:xfrm>
            <a:off x="4431800" y="3001150"/>
            <a:ext cx="447500" cy="447500"/>
          </a:xfrm>
          <a:prstGeom prst="rect">
            <a:avLst/>
          </a:prstGeom>
          <a:noFill/>
          <a:ln>
            <a:noFill/>
          </a:ln>
        </p:spPr>
      </p:pic>
      <p:pic>
        <p:nvPicPr>
          <p:cNvPr id="273" name="Google Shape;273;p39"/>
          <p:cNvPicPr preferRelativeResize="0"/>
          <p:nvPr/>
        </p:nvPicPr>
        <p:blipFill>
          <a:blip r:embed="rId14">
            <a:alphaModFix/>
          </a:blip>
          <a:stretch>
            <a:fillRect/>
          </a:stretch>
        </p:blipFill>
        <p:spPr>
          <a:xfrm>
            <a:off x="7029025" y="2009525"/>
            <a:ext cx="419100" cy="428625"/>
          </a:xfrm>
          <a:prstGeom prst="rect">
            <a:avLst/>
          </a:prstGeom>
          <a:noFill/>
          <a:ln>
            <a:noFill/>
          </a:ln>
        </p:spPr>
      </p:pic>
      <p:pic>
        <p:nvPicPr>
          <p:cNvPr id="274" name="Google Shape;274;p39"/>
          <p:cNvPicPr preferRelativeResize="0"/>
          <p:nvPr/>
        </p:nvPicPr>
        <p:blipFill>
          <a:blip r:embed="rId15">
            <a:alphaModFix/>
          </a:blip>
          <a:stretch>
            <a:fillRect/>
          </a:stretch>
        </p:blipFill>
        <p:spPr>
          <a:xfrm>
            <a:off x="7029025" y="2413425"/>
            <a:ext cx="541875" cy="161925"/>
          </a:xfrm>
          <a:prstGeom prst="rect">
            <a:avLst/>
          </a:prstGeom>
          <a:noFill/>
          <a:ln>
            <a:noFill/>
          </a:ln>
        </p:spPr>
      </p:pic>
      <p:pic>
        <p:nvPicPr>
          <p:cNvPr id="275" name="Google Shape;275;p39"/>
          <p:cNvPicPr preferRelativeResize="0"/>
          <p:nvPr/>
        </p:nvPicPr>
        <p:blipFill>
          <a:blip r:embed="rId16">
            <a:alphaModFix/>
          </a:blip>
          <a:stretch>
            <a:fillRect/>
          </a:stretch>
        </p:blipFill>
        <p:spPr>
          <a:xfrm>
            <a:off x="7505100" y="2141688"/>
            <a:ext cx="705425" cy="705425"/>
          </a:xfrm>
          <a:prstGeom prst="rect">
            <a:avLst/>
          </a:prstGeom>
          <a:noFill/>
          <a:ln>
            <a:noFill/>
          </a:ln>
        </p:spPr>
      </p:pic>
      <p:sp>
        <p:nvSpPr>
          <p:cNvPr id="276" name="Google Shape;276;p39"/>
          <p:cNvSpPr txBox="1"/>
          <p:nvPr/>
        </p:nvSpPr>
        <p:spPr>
          <a:xfrm>
            <a:off x="7139050" y="2844475"/>
            <a:ext cx="2142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oppins"/>
                <a:ea typeface="Poppins"/>
                <a:cs typeface="Poppins"/>
                <a:sym typeface="Poppins"/>
              </a:rPr>
              <a:t>Export file:</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High Value Playlist</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Recommend Playlist</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p:txBody>
      </p:sp>
      <p:pic>
        <p:nvPicPr>
          <p:cNvPr id="277" name="Google Shape;277;p39"/>
          <p:cNvPicPr preferRelativeResize="0"/>
          <p:nvPr/>
        </p:nvPicPr>
        <p:blipFill rotWithShape="1">
          <a:blip r:embed="rId17">
            <a:alphaModFix/>
          </a:blip>
          <a:srcRect b="100000" l="3250" r="-3250" t="-100000"/>
          <a:stretch/>
        </p:blipFill>
        <p:spPr>
          <a:xfrm>
            <a:off x="1090475" y="4011650"/>
            <a:ext cx="5924550" cy="34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p:nvPr/>
        </p:nvSpPr>
        <p:spPr>
          <a:xfrm>
            <a:off x="1808275" y="532050"/>
            <a:ext cx="55134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3" name="Google Shape;283;p40"/>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Demo Streamlit Apps </a:t>
            </a:r>
            <a:endParaRPr sz="3300">
              <a:latin typeface="Calibri"/>
              <a:ea typeface="Calibri"/>
              <a:cs typeface="Calibri"/>
              <a:sym typeface="Calibri"/>
            </a:endParaRPr>
          </a:p>
        </p:txBody>
      </p:sp>
      <p:pic>
        <p:nvPicPr>
          <p:cNvPr id="284" name="Google Shape;284;p40"/>
          <p:cNvPicPr preferRelativeResize="0"/>
          <p:nvPr/>
        </p:nvPicPr>
        <p:blipFill>
          <a:blip r:embed="rId3">
            <a:alphaModFix/>
          </a:blip>
          <a:stretch>
            <a:fillRect/>
          </a:stretch>
        </p:blipFill>
        <p:spPr>
          <a:xfrm>
            <a:off x="1257650" y="1510950"/>
            <a:ext cx="6786227" cy="282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1"/>
          <p:cNvSpPr/>
          <p:nvPr/>
        </p:nvSpPr>
        <p:spPr>
          <a:xfrm>
            <a:off x="1808275" y="532050"/>
            <a:ext cx="55134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0" name="Google Shape;290;p41"/>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Evaluation </a:t>
            </a:r>
            <a:endParaRPr sz="3300">
              <a:latin typeface="Calibri"/>
              <a:ea typeface="Calibri"/>
              <a:cs typeface="Calibri"/>
              <a:sym typeface="Calibri"/>
            </a:endParaRPr>
          </a:p>
        </p:txBody>
      </p:sp>
      <p:graphicFrame>
        <p:nvGraphicFramePr>
          <p:cNvPr id="291" name="Google Shape;291;p41"/>
          <p:cNvGraphicFramePr/>
          <p:nvPr/>
        </p:nvGraphicFramePr>
        <p:xfrm>
          <a:off x="639175" y="1562100"/>
          <a:ext cx="3000000" cy="3000000"/>
        </p:xfrm>
        <a:graphic>
          <a:graphicData uri="http://schemas.openxmlformats.org/drawingml/2006/table">
            <a:tbl>
              <a:tblPr>
                <a:noFill/>
                <a:tableStyleId>{A795B892-61C8-4A57-B9A6-2B6E7A24A9E7}</a:tableStyleId>
              </a:tblPr>
              <a:tblGrid>
                <a:gridCol w="1907650"/>
                <a:gridCol w="4180350"/>
                <a:gridCol w="1625025"/>
              </a:tblGrid>
              <a:tr h="282225">
                <a:tc>
                  <a:txBody>
                    <a:bodyPr/>
                    <a:lstStyle/>
                    <a:p>
                      <a:pPr indent="0" lvl="0" marL="0" rtl="0" algn="l">
                        <a:lnSpc>
                          <a:spcPct val="115000"/>
                        </a:lnSpc>
                        <a:spcBef>
                          <a:spcPts val="0"/>
                        </a:spcBef>
                        <a:spcAft>
                          <a:spcPts val="0"/>
                        </a:spcAft>
                        <a:buNone/>
                      </a:pPr>
                      <a:r>
                        <a:rPr b="1" lang="en" sz="1000">
                          <a:solidFill>
                            <a:srgbClr val="FFFFFF"/>
                          </a:solidFill>
                        </a:rPr>
                        <a:t>Tiêu Chí</a:t>
                      </a:r>
                      <a:endParaRPr b="1" sz="1000">
                        <a:solidFill>
                          <a:srgbClr val="FFFFFF"/>
                        </a:solidFill>
                      </a:endParaRPr>
                    </a:p>
                  </a:txBody>
                  <a:tcPr marT="19050" marB="19050" marR="28575" marL="28575" anchor="b">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4A86E8"/>
                    </a:solidFill>
                  </a:tcPr>
                </a:tc>
                <a:tc>
                  <a:txBody>
                    <a:bodyPr/>
                    <a:lstStyle/>
                    <a:p>
                      <a:pPr indent="0" lvl="0" marL="0" rtl="0" algn="l">
                        <a:lnSpc>
                          <a:spcPct val="115000"/>
                        </a:lnSpc>
                        <a:spcBef>
                          <a:spcPts val="0"/>
                        </a:spcBef>
                        <a:spcAft>
                          <a:spcPts val="0"/>
                        </a:spcAft>
                        <a:buNone/>
                      </a:pPr>
                      <a:r>
                        <a:rPr b="1" lang="en" sz="1000">
                          <a:solidFill>
                            <a:srgbClr val="FFFFFF"/>
                          </a:solidFill>
                        </a:rPr>
                        <a:t>Mô Tả</a:t>
                      </a:r>
                      <a:endParaRPr b="1" sz="1000">
                        <a:solidFill>
                          <a:srgbClr val="FFFFFF"/>
                        </a:solidFill>
                      </a:endParaRPr>
                    </a:p>
                  </a:txBody>
                  <a:tcPr marT="19050" marB="19050" marR="28575" marL="28575" anchor="b">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4A86E8"/>
                    </a:solidFill>
                  </a:tcPr>
                </a:tc>
                <a:tc>
                  <a:txBody>
                    <a:bodyPr/>
                    <a:lstStyle/>
                    <a:p>
                      <a:pPr indent="0" lvl="0" marL="0" rtl="0" algn="l">
                        <a:lnSpc>
                          <a:spcPct val="115000"/>
                        </a:lnSpc>
                        <a:spcBef>
                          <a:spcPts val="0"/>
                        </a:spcBef>
                        <a:spcAft>
                          <a:spcPts val="0"/>
                        </a:spcAft>
                        <a:buNone/>
                      </a:pPr>
                      <a:r>
                        <a:rPr b="1" lang="en" sz="1000">
                          <a:solidFill>
                            <a:srgbClr val="FFFFFF"/>
                          </a:solidFill>
                        </a:rPr>
                        <a:t>Đánh giá</a:t>
                      </a:r>
                      <a:endParaRPr b="1" sz="1000">
                        <a:solidFill>
                          <a:srgbClr val="FFFFFF"/>
                        </a:solidFill>
                      </a:endParaRPr>
                    </a:p>
                  </a:txBody>
                  <a:tcPr marT="19050" marB="19050" marR="28575" marL="28575" anchor="b">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4A86E8"/>
                    </a:solidFill>
                  </a:tcPr>
                </a:tc>
              </a:tr>
              <a:tr h="744075">
                <a:tc>
                  <a:txBody>
                    <a:bodyPr/>
                    <a:lstStyle/>
                    <a:p>
                      <a:pPr indent="0" lvl="0" marL="0" rtl="0" algn="l">
                        <a:lnSpc>
                          <a:spcPct val="115000"/>
                        </a:lnSpc>
                        <a:spcBef>
                          <a:spcPts val="0"/>
                        </a:spcBef>
                        <a:spcAft>
                          <a:spcPts val="0"/>
                        </a:spcAft>
                        <a:buNone/>
                      </a:pPr>
                      <a:r>
                        <a:rPr lang="en" sz="1000"/>
                        <a:t>Tính Hiệu Quả</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 Nhóm có đạt được các mục tiêu đã đề xuất cho DN?</a:t>
                      </a:r>
                      <a:endParaRPr sz="1000"/>
                    </a:p>
                    <a:p>
                      <a:pPr indent="0" lvl="0" marL="0" rtl="0" algn="l">
                        <a:lnSpc>
                          <a:spcPct val="115000"/>
                        </a:lnSpc>
                        <a:spcBef>
                          <a:spcPts val="0"/>
                        </a:spcBef>
                        <a:spcAft>
                          <a:spcPts val="0"/>
                        </a:spcAft>
                        <a:buNone/>
                      </a:pPr>
                      <a:r>
                        <a:rPr lang="en" sz="1000"/>
                        <a:t>- Mức độ hoàn thành của các mục tiêu?</a:t>
                      </a:r>
                      <a:endParaRPr sz="1000"/>
                    </a:p>
                    <a:p>
                      <a:pPr indent="0" lvl="0" marL="0" rtl="0" algn="l">
                        <a:lnSpc>
                          <a:spcPct val="115000"/>
                        </a:lnSpc>
                        <a:spcBef>
                          <a:spcPts val="0"/>
                        </a:spcBef>
                        <a:spcAft>
                          <a:spcPts val="0"/>
                        </a:spcAft>
                        <a:buNone/>
                      </a:pPr>
                      <a:r>
                        <a:rPr lang="en" sz="1000"/>
                        <a:t>- So sánh với kỳ vọng của DN?</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2 - Tốt</a:t>
                      </a:r>
                      <a:endParaRPr sz="1000">
                        <a:solidFill>
                          <a:schemeClr val="dk1"/>
                        </a:solidFill>
                      </a:endParaRPr>
                    </a:p>
                    <a:p>
                      <a:pPr indent="0" lvl="0" marL="0" rtl="0" algn="l">
                        <a:lnSpc>
                          <a:spcPct val="115000"/>
                        </a:lnSpc>
                        <a:spcBef>
                          <a:spcPts val="0"/>
                        </a:spcBef>
                        <a:spcAft>
                          <a:spcPts val="0"/>
                        </a:spcAft>
                        <a:buNone/>
                      </a:pPr>
                      <a:r>
                        <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FEFEF"/>
                    </a:solidFill>
                  </a:tcPr>
                </a:tc>
              </a:tr>
              <a:tr h="744075">
                <a:tc>
                  <a:txBody>
                    <a:bodyPr/>
                    <a:lstStyle/>
                    <a:p>
                      <a:pPr indent="0" lvl="0" marL="0" rtl="0" algn="l">
                        <a:lnSpc>
                          <a:spcPct val="115000"/>
                        </a:lnSpc>
                        <a:spcBef>
                          <a:spcPts val="0"/>
                        </a:spcBef>
                        <a:spcAft>
                          <a:spcPts val="0"/>
                        </a:spcAft>
                        <a:buNone/>
                      </a:pPr>
                      <a:r>
                        <a:rPr lang="en" sz="1000"/>
                        <a:t>Tính Giá Trị</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 Giải pháp nhóm đề xuất và thiết kế có tiềm năng đáp ứng được các tính năng quan trọng</a:t>
                      </a:r>
                      <a:endParaRPr sz="1000"/>
                    </a:p>
                    <a:p>
                      <a:pPr indent="0" lvl="0" marL="0" rtl="0" algn="l">
                        <a:lnSpc>
                          <a:spcPct val="115000"/>
                        </a:lnSpc>
                        <a:spcBef>
                          <a:spcPts val="0"/>
                        </a:spcBef>
                        <a:spcAft>
                          <a:spcPts val="0"/>
                        </a:spcAft>
                        <a:buNone/>
                      </a:pPr>
                      <a:r>
                        <a:rPr lang="en" sz="1000"/>
                        <a:t>- Tiềm năng đem lại giá trị cho DN?</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3 - Hài Lòng</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FEFEF"/>
                    </a:solidFill>
                  </a:tcPr>
                </a:tc>
              </a:tr>
              <a:tr h="744075">
                <a:tc>
                  <a:txBody>
                    <a:bodyPr/>
                    <a:lstStyle/>
                    <a:p>
                      <a:pPr indent="0" lvl="0" marL="0" rtl="0" algn="l">
                        <a:lnSpc>
                          <a:spcPct val="115000"/>
                        </a:lnSpc>
                        <a:spcBef>
                          <a:spcPts val="0"/>
                        </a:spcBef>
                        <a:spcAft>
                          <a:spcPts val="0"/>
                        </a:spcAft>
                        <a:buNone/>
                      </a:pPr>
                      <a:r>
                        <a:rPr lang="en" sz="1000"/>
                        <a:t>Tính Bền Vững</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 Từ kết quả của nhóm, Giải pháp có tính ứng dụng và triển khai ở DN?</a:t>
                      </a:r>
                      <a:endParaRPr sz="1000"/>
                    </a:p>
                    <a:p>
                      <a:pPr indent="0" lvl="0" marL="0" rtl="0" algn="l">
                        <a:lnSpc>
                          <a:spcPct val="115000"/>
                        </a:lnSpc>
                        <a:spcBef>
                          <a:spcPts val="0"/>
                        </a:spcBef>
                        <a:spcAft>
                          <a:spcPts val="0"/>
                        </a:spcAft>
                        <a:buNone/>
                      </a:pPr>
                      <a:r>
                        <a:rPr lang="en" sz="1000"/>
                        <a:t>- Giá trí có bền vững không chỉ trong ngắn hạn?</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3 - Hài Lòng</a:t>
                      </a:r>
                      <a:endParaRPr sz="1000"/>
                    </a:p>
                  </a:txBody>
                  <a:tcPr marT="19050" marB="19050" marR="28575" marL="2857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p:nvPr/>
        </p:nvSpPr>
        <p:spPr>
          <a:xfrm>
            <a:off x="0" y="0"/>
            <a:ext cx="9220200" cy="519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txBox="1"/>
          <p:nvPr>
            <p:ph type="title"/>
          </p:nvPr>
        </p:nvSpPr>
        <p:spPr>
          <a:xfrm>
            <a:off x="642300" y="1813225"/>
            <a:ext cx="2482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Thanks!</a:t>
            </a:r>
            <a:endParaRPr/>
          </a:p>
        </p:txBody>
      </p:sp>
      <p:sp>
        <p:nvSpPr>
          <p:cNvPr id="298" name="Google Shape;298;p42"/>
          <p:cNvSpPr txBox="1"/>
          <p:nvPr>
            <p:ph idx="1" type="subTitle"/>
          </p:nvPr>
        </p:nvSpPr>
        <p:spPr>
          <a:xfrm>
            <a:off x="75682" y="2723525"/>
            <a:ext cx="34647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Do you have any questions? </a:t>
            </a:r>
            <a:endParaRPr/>
          </a:p>
        </p:txBody>
      </p:sp>
      <p:pic>
        <p:nvPicPr>
          <p:cNvPr id="299" name="Google Shape;299;p42"/>
          <p:cNvPicPr preferRelativeResize="0"/>
          <p:nvPr/>
        </p:nvPicPr>
        <p:blipFill>
          <a:blip r:embed="rId3">
            <a:alphaModFix/>
          </a:blip>
          <a:stretch>
            <a:fillRect/>
          </a:stretch>
        </p:blipFill>
        <p:spPr>
          <a:xfrm>
            <a:off x="1451200" y="-12"/>
            <a:ext cx="884275" cy="884275"/>
          </a:xfrm>
          <a:prstGeom prst="rect">
            <a:avLst/>
          </a:prstGeom>
          <a:noFill/>
          <a:ln>
            <a:noFill/>
          </a:ln>
        </p:spPr>
      </p:pic>
      <p:pic>
        <p:nvPicPr>
          <p:cNvPr id="300" name="Google Shape;300;p42"/>
          <p:cNvPicPr preferRelativeResize="0"/>
          <p:nvPr/>
        </p:nvPicPr>
        <p:blipFill>
          <a:blip r:embed="rId4">
            <a:alphaModFix/>
          </a:blip>
          <a:stretch>
            <a:fillRect/>
          </a:stretch>
        </p:blipFill>
        <p:spPr>
          <a:xfrm>
            <a:off x="401925" y="-45448"/>
            <a:ext cx="1049275" cy="1049245"/>
          </a:xfrm>
          <a:prstGeom prst="rect">
            <a:avLst/>
          </a:prstGeom>
          <a:noFill/>
          <a:ln>
            <a:noFill/>
          </a:ln>
        </p:spPr>
      </p:pic>
      <p:pic>
        <p:nvPicPr>
          <p:cNvPr id="301" name="Google Shape;301;p42"/>
          <p:cNvPicPr preferRelativeResize="0"/>
          <p:nvPr/>
        </p:nvPicPr>
        <p:blipFill>
          <a:blip r:embed="rId5">
            <a:alphaModFix/>
          </a:blip>
          <a:stretch>
            <a:fillRect/>
          </a:stretch>
        </p:blipFill>
        <p:spPr>
          <a:xfrm>
            <a:off x="4076700" y="14675"/>
            <a:ext cx="5143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p:nvPr/>
        </p:nvSpPr>
        <p:spPr>
          <a:xfrm flipH="1">
            <a:off x="991075" y="1211148"/>
            <a:ext cx="249300" cy="309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flipH="1">
            <a:off x="991075" y="1736848"/>
            <a:ext cx="249300" cy="309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flipH="1">
            <a:off x="991075" y="2262548"/>
            <a:ext cx="249300" cy="309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p:nvPr/>
        </p:nvSpPr>
        <p:spPr>
          <a:xfrm flipH="1">
            <a:off x="991075" y="2821448"/>
            <a:ext cx="249300" cy="309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3375000" y="540350"/>
            <a:ext cx="23940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1"/>
          <p:cNvSpPr txBox="1"/>
          <p:nvPr>
            <p:ph type="title"/>
          </p:nvPr>
        </p:nvSpPr>
        <p:spPr>
          <a:xfrm>
            <a:off x="263525" y="1364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Agenda </a:t>
            </a:r>
            <a:endParaRPr>
              <a:latin typeface="Calibri"/>
              <a:ea typeface="Calibri"/>
              <a:cs typeface="Calibri"/>
              <a:sym typeface="Calibri"/>
            </a:endParaRPr>
          </a:p>
        </p:txBody>
      </p:sp>
      <p:sp>
        <p:nvSpPr>
          <p:cNvPr id="191" name="Google Shape;191;p31"/>
          <p:cNvSpPr/>
          <p:nvPr/>
        </p:nvSpPr>
        <p:spPr>
          <a:xfrm flipH="1">
            <a:off x="991075" y="3380348"/>
            <a:ext cx="249300" cy="309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txBox="1"/>
          <p:nvPr/>
        </p:nvSpPr>
        <p:spPr>
          <a:xfrm>
            <a:off x="913475" y="1016950"/>
            <a:ext cx="7220700" cy="27705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Calibri"/>
              <a:buAutoNum type="arabicPeriod"/>
            </a:pPr>
            <a:r>
              <a:rPr lang="en" sz="2400">
                <a:solidFill>
                  <a:schemeClr val="dk1"/>
                </a:solidFill>
                <a:latin typeface="Calibri"/>
                <a:ea typeface="Calibri"/>
                <a:cs typeface="Calibri"/>
                <a:sym typeface="Calibri"/>
              </a:rPr>
              <a:t>Bài toán của doanh nghiệp</a:t>
            </a:r>
            <a:endParaRPr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lang="en" sz="2400">
                <a:latin typeface="Calibri"/>
                <a:ea typeface="Calibri"/>
                <a:cs typeface="Calibri"/>
                <a:sym typeface="Calibri"/>
              </a:rPr>
              <a:t>Mục tiêu hướng đến của dự án</a:t>
            </a:r>
            <a:endParaRPr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lang="en" sz="2400">
                <a:latin typeface="Calibri"/>
                <a:ea typeface="Calibri"/>
                <a:cs typeface="Calibri"/>
                <a:sym typeface="Calibri"/>
              </a:rPr>
              <a:t>Hướng tiếp cận</a:t>
            </a:r>
            <a:endParaRPr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lang="en" sz="2400">
                <a:latin typeface="Calibri"/>
                <a:ea typeface="Calibri"/>
                <a:cs typeface="Calibri"/>
                <a:sym typeface="Calibri"/>
              </a:rPr>
              <a:t>Diagram Streamlit Apps</a:t>
            </a:r>
            <a:endParaRPr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lang="en" sz="2400">
                <a:latin typeface="Calibri"/>
                <a:ea typeface="Calibri"/>
                <a:cs typeface="Calibri"/>
                <a:sym typeface="Calibri"/>
              </a:rPr>
              <a:t>Demo Streamlit Apps</a:t>
            </a:r>
            <a:endParaRPr sz="2400">
              <a:latin typeface="Calibri"/>
              <a:ea typeface="Calibri"/>
              <a:cs typeface="Calibri"/>
              <a:sym typeface="Calibri"/>
            </a:endParaRPr>
          </a:p>
        </p:txBody>
      </p:sp>
      <p:sp>
        <p:nvSpPr>
          <p:cNvPr id="193" name="Google Shape;193;p31"/>
          <p:cNvSpPr/>
          <p:nvPr/>
        </p:nvSpPr>
        <p:spPr>
          <a:xfrm>
            <a:off x="705950" y="1077950"/>
            <a:ext cx="6658200" cy="443100"/>
          </a:xfrm>
          <a:prstGeom prst="roundRect">
            <a:avLst>
              <a:gd fmla="val 16667" name="adj"/>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p:nvPr/>
        </p:nvSpPr>
        <p:spPr>
          <a:xfrm>
            <a:off x="2417875" y="532050"/>
            <a:ext cx="43416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9" name="Google Shape;199;p32"/>
          <p:cNvSpPr txBox="1"/>
          <p:nvPr>
            <p:ph type="title"/>
          </p:nvPr>
        </p:nvSpPr>
        <p:spPr>
          <a:xfrm>
            <a:off x="311700" y="102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Bài toán doanh nghiệp </a:t>
            </a:r>
            <a:endParaRPr sz="3300">
              <a:latin typeface="Calibri"/>
              <a:ea typeface="Calibri"/>
              <a:cs typeface="Calibri"/>
              <a:sym typeface="Calibri"/>
            </a:endParaRPr>
          </a:p>
        </p:txBody>
      </p:sp>
      <p:pic>
        <p:nvPicPr>
          <p:cNvPr id="200" name="Google Shape;200;p32"/>
          <p:cNvPicPr preferRelativeResize="0"/>
          <p:nvPr/>
        </p:nvPicPr>
        <p:blipFill>
          <a:blip r:embed="rId3">
            <a:alphaModFix/>
          </a:blip>
          <a:stretch>
            <a:fillRect/>
          </a:stretch>
        </p:blipFill>
        <p:spPr>
          <a:xfrm>
            <a:off x="332250" y="1068725"/>
            <a:ext cx="3720624" cy="3720624"/>
          </a:xfrm>
          <a:prstGeom prst="rect">
            <a:avLst/>
          </a:prstGeom>
          <a:noFill/>
          <a:ln>
            <a:noFill/>
          </a:ln>
        </p:spPr>
      </p:pic>
      <p:sp>
        <p:nvSpPr>
          <p:cNvPr id="201" name="Google Shape;201;p32"/>
          <p:cNvSpPr txBox="1"/>
          <p:nvPr/>
        </p:nvSpPr>
        <p:spPr>
          <a:xfrm>
            <a:off x="4236000" y="1023750"/>
            <a:ext cx="4679400" cy="4045500"/>
          </a:xfrm>
          <a:prstGeom prst="rect">
            <a:avLst/>
          </a:prstGeom>
          <a:noFill/>
          <a:ln>
            <a:noFill/>
          </a:ln>
        </p:spPr>
        <p:txBody>
          <a:bodyPr anchorCtr="0" anchor="t" bIns="91425" lIns="91425" spcFirstLastPara="1" rIns="91425" wrap="square" tIns="91425">
            <a:spAutoFit/>
          </a:bodyPr>
          <a:lstStyle/>
          <a:p>
            <a:pPr indent="-317500" lvl="0" marL="457200" rtl="0" algn="l">
              <a:lnSpc>
                <a:spcPct val="125000"/>
              </a:lnSpc>
              <a:spcBef>
                <a:spcPts val="1000"/>
              </a:spcBef>
              <a:spcAft>
                <a:spcPts val="0"/>
              </a:spcAft>
              <a:buClr>
                <a:schemeClr val="dk1"/>
              </a:buClr>
              <a:buSzPts val="1400"/>
              <a:buFont typeface="Proxima Nova"/>
              <a:buAutoNum type="arabicPeriod"/>
            </a:pPr>
            <a:r>
              <a:rPr b="1" lang="en">
                <a:solidFill>
                  <a:schemeClr val="dk1"/>
                </a:solidFill>
                <a:latin typeface="Calibri"/>
                <a:ea typeface="Calibri"/>
                <a:cs typeface="Calibri"/>
                <a:sym typeface="Calibri"/>
              </a:rPr>
              <a:t>Journey of Content Consumption</a:t>
            </a:r>
            <a:r>
              <a:rPr lang="en">
                <a:solidFill>
                  <a:schemeClr val="dk1"/>
                </a:solidFill>
                <a:latin typeface="Calibri"/>
                <a:ea typeface="Calibri"/>
                <a:cs typeface="Calibri"/>
                <a:sym typeface="Calibri"/>
              </a:rPr>
              <a:t>: Tập trung vào nhóm</a:t>
            </a:r>
            <a:r>
              <a:rPr lang="en">
                <a:solidFill>
                  <a:srgbClr val="666666"/>
                </a:solidFill>
                <a:latin typeface="Calibri"/>
                <a:ea typeface="Calibri"/>
                <a:cs typeface="Calibri"/>
                <a:sym typeface="Calibri"/>
              </a:rPr>
              <a:t> </a:t>
            </a:r>
            <a:r>
              <a:rPr lang="en">
                <a:solidFill>
                  <a:srgbClr val="ED0800"/>
                </a:solidFill>
                <a:latin typeface="Calibri"/>
                <a:ea typeface="Calibri"/>
                <a:cs typeface="Calibri"/>
                <a:sym typeface="Calibri"/>
              </a:rPr>
              <a:t>high-value users</a:t>
            </a:r>
            <a:r>
              <a:rPr lang="en">
                <a:solidFill>
                  <a:schemeClr val="dk1"/>
                </a:solidFill>
                <a:latin typeface="Calibri"/>
                <a:ea typeface="Calibri"/>
                <a:cs typeface="Calibri"/>
                <a:sym typeface="Calibri"/>
              </a:rPr>
              <a:t>, phân tích tương tác giữa User và Contents (Playlist, Category) trong bộ Data của Voiz FM</a:t>
            </a:r>
            <a:endParaRPr>
              <a:solidFill>
                <a:schemeClr val="dk1"/>
              </a:solidFill>
              <a:latin typeface="Calibri"/>
              <a:ea typeface="Calibri"/>
              <a:cs typeface="Calibri"/>
              <a:sym typeface="Calibri"/>
            </a:endParaRPr>
          </a:p>
          <a:p>
            <a:pPr indent="-317500" lvl="1" marL="914400" rtl="0" algn="l">
              <a:lnSpc>
                <a:spcPct val="125000"/>
              </a:lnSpc>
              <a:spcBef>
                <a:spcPts val="0"/>
              </a:spcBef>
              <a:spcAft>
                <a:spcPts val="0"/>
              </a:spcAft>
              <a:buClr>
                <a:schemeClr val="dk1"/>
              </a:buClr>
              <a:buSzPts val="1400"/>
              <a:buFont typeface="Calibri"/>
              <a:buAutoNum type="alphaLcPeriod"/>
            </a:pPr>
            <a:r>
              <a:rPr lang="en">
                <a:solidFill>
                  <a:schemeClr val="dk1"/>
                </a:solidFill>
                <a:latin typeface="Calibri"/>
                <a:ea typeface="Calibri"/>
                <a:cs typeface="Calibri"/>
                <a:sym typeface="Calibri"/>
              </a:rPr>
              <a:t>Các nội dung thường được user nghe cùng nhau?</a:t>
            </a:r>
            <a:endParaRPr>
              <a:solidFill>
                <a:schemeClr val="dk1"/>
              </a:solidFill>
              <a:latin typeface="Calibri"/>
              <a:ea typeface="Calibri"/>
              <a:cs typeface="Calibri"/>
              <a:sym typeface="Calibri"/>
            </a:endParaRPr>
          </a:p>
          <a:p>
            <a:pPr indent="-317500" lvl="1" marL="914400" rtl="0" algn="l">
              <a:lnSpc>
                <a:spcPct val="125000"/>
              </a:lnSpc>
              <a:spcBef>
                <a:spcPts val="0"/>
              </a:spcBef>
              <a:spcAft>
                <a:spcPts val="0"/>
              </a:spcAft>
              <a:buClr>
                <a:schemeClr val="dk1"/>
              </a:buClr>
              <a:buSzPts val="1400"/>
              <a:buFont typeface="Calibri"/>
              <a:buAutoNum type="alphaLcPeriod"/>
            </a:pPr>
            <a:r>
              <a:rPr lang="en">
                <a:solidFill>
                  <a:schemeClr val="dk1"/>
                </a:solidFill>
                <a:latin typeface="Calibri"/>
                <a:ea typeface="Calibri"/>
                <a:cs typeface="Calibri"/>
                <a:sym typeface="Calibri"/>
              </a:rPr>
              <a:t>Hành vi khác nhau giữa các nhóm users? (theo giới tính, độ tuổi, OS…)</a:t>
            </a:r>
            <a:endParaRPr>
              <a:solidFill>
                <a:schemeClr val="dk1"/>
              </a:solidFill>
              <a:latin typeface="Calibri"/>
              <a:ea typeface="Calibri"/>
              <a:cs typeface="Calibri"/>
              <a:sym typeface="Calibri"/>
            </a:endParaRPr>
          </a:p>
          <a:p>
            <a:pPr indent="-317500" lvl="1" marL="914400" rtl="0" algn="l">
              <a:lnSpc>
                <a:spcPct val="125000"/>
              </a:lnSpc>
              <a:spcBef>
                <a:spcPts val="0"/>
              </a:spcBef>
              <a:spcAft>
                <a:spcPts val="0"/>
              </a:spcAft>
              <a:buClr>
                <a:schemeClr val="dk1"/>
              </a:buClr>
              <a:buSzPts val="1400"/>
              <a:buFont typeface="Calibri"/>
              <a:buAutoNum type="alphaLcPeriod"/>
            </a:pPr>
            <a:r>
              <a:rPr lang="en">
                <a:solidFill>
                  <a:schemeClr val="dk1"/>
                </a:solidFill>
                <a:latin typeface="Calibri"/>
                <a:ea typeface="Calibri"/>
                <a:cs typeface="Calibri"/>
                <a:sym typeface="Calibri"/>
              </a:rPr>
              <a:t>Đề xuất cách thức định lượng giá trị Content Value (attribute Revenue cho từng contents - tính tương đối) của từng contents trên từng nhóm users. </a:t>
            </a:r>
            <a:endParaRPr>
              <a:solidFill>
                <a:schemeClr val="dk1"/>
              </a:solidFill>
              <a:latin typeface="Calibri"/>
              <a:ea typeface="Calibri"/>
              <a:cs typeface="Calibri"/>
              <a:sym typeface="Calibri"/>
            </a:endParaRPr>
          </a:p>
          <a:p>
            <a:pPr indent="-317500" lvl="0" marL="457200" rtl="0" algn="l">
              <a:lnSpc>
                <a:spcPct val="125000"/>
              </a:lnSpc>
              <a:spcBef>
                <a:spcPts val="0"/>
              </a:spcBef>
              <a:spcAft>
                <a:spcPts val="0"/>
              </a:spcAft>
              <a:buClr>
                <a:schemeClr val="dk1"/>
              </a:buClr>
              <a:buSzPts val="1400"/>
              <a:buFont typeface="Proxima Nova"/>
              <a:buAutoNum type="arabicPeriod"/>
            </a:pPr>
            <a:r>
              <a:rPr b="1" lang="en">
                <a:solidFill>
                  <a:schemeClr val="dk1"/>
                </a:solidFill>
                <a:latin typeface="Calibri"/>
                <a:ea typeface="Calibri"/>
                <a:cs typeface="Calibri"/>
                <a:sym typeface="Calibri"/>
              </a:rPr>
              <a:t>Use Cases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457200" rtl="0" algn="l">
              <a:lnSpc>
                <a:spcPct val="125000"/>
              </a:lnSpc>
              <a:spcBef>
                <a:spcPts val="1000"/>
              </a:spcBef>
              <a:spcAft>
                <a:spcPts val="0"/>
              </a:spcAft>
              <a:buNone/>
            </a:pPr>
            <a:r>
              <a:rPr i="1" lang="en">
                <a:solidFill>
                  <a:schemeClr val="dk1"/>
                </a:solidFill>
                <a:latin typeface="Calibri"/>
                <a:ea typeface="Calibri"/>
                <a:cs typeface="Calibri"/>
                <a:sym typeface="Calibri"/>
              </a:rPr>
              <a:t>Content Bundle</a:t>
            </a:r>
            <a:r>
              <a:rPr lang="en">
                <a:solidFill>
                  <a:schemeClr val="dk1"/>
                </a:solidFill>
                <a:latin typeface="Calibri"/>
                <a:ea typeface="Calibri"/>
                <a:cs typeface="Calibri"/>
                <a:sym typeface="Calibri"/>
              </a:rPr>
              <a:t>: Gộp các contents liên quan để offer cho users theo bundle</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p:nvPr/>
        </p:nvSpPr>
        <p:spPr>
          <a:xfrm>
            <a:off x="2875075" y="532050"/>
            <a:ext cx="34008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7" name="Google Shape;207;p33"/>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Mục tiêu</a:t>
            </a:r>
            <a:endParaRPr sz="3300">
              <a:latin typeface="Calibri"/>
              <a:ea typeface="Calibri"/>
              <a:cs typeface="Calibri"/>
              <a:sym typeface="Calibri"/>
            </a:endParaRPr>
          </a:p>
        </p:txBody>
      </p:sp>
      <p:sp>
        <p:nvSpPr>
          <p:cNvPr id="208" name="Google Shape;208;p33"/>
          <p:cNvSpPr txBox="1"/>
          <p:nvPr/>
        </p:nvSpPr>
        <p:spPr>
          <a:xfrm>
            <a:off x="-61475" y="982550"/>
            <a:ext cx="7333500" cy="4311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b="1" lang="en" sz="1600">
                <a:latin typeface="Calibri"/>
                <a:ea typeface="Calibri"/>
                <a:cs typeface="Calibri"/>
                <a:sym typeface="Calibri"/>
              </a:rPr>
              <a:t>Các giá trị đem đến cho doanh nghiệp: </a:t>
            </a:r>
            <a:endParaRPr b="1" sz="1600">
              <a:latin typeface="Calibri"/>
              <a:ea typeface="Calibri"/>
              <a:cs typeface="Calibri"/>
              <a:sym typeface="Calibri"/>
            </a:endParaRPr>
          </a:p>
        </p:txBody>
      </p:sp>
      <p:pic>
        <p:nvPicPr>
          <p:cNvPr id="209" name="Google Shape;209;p33"/>
          <p:cNvPicPr preferRelativeResize="0"/>
          <p:nvPr/>
        </p:nvPicPr>
        <p:blipFill>
          <a:blip r:embed="rId3">
            <a:alphaModFix/>
          </a:blip>
          <a:stretch>
            <a:fillRect/>
          </a:stretch>
        </p:blipFill>
        <p:spPr>
          <a:xfrm>
            <a:off x="5043200" y="1337100"/>
            <a:ext cx="3193250" cy="3193250"/>
          </a:xfrm>
          <a:prstGeom prst="rect">
            <a:avLst/>
          </a:prstGeom>
          <a:noFill/>
          <a:ln>
            <a:noFill/>
          </a:ln>
        </p:spPr>
      </p:pic>
      <p:sp>
        <p:nvSpPr>
          <p:cNvPr id="210" name="Google Shape;210;p33"/>
          <p:cNvSpPr txBox="1"/>
          <p:nvPr/>
        </p:nvSpPr>
        <p:spPr>
          <a:xfrm>
            <a:off x="311700" y="1582400"/>
            <a:ext cx="45210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Calibri"/>
              <a:buAutoNum type="arabicPeriod"/>
            </a:pPr>
            <a:r>
              <a:rPr b="1" lang="en">
                <a:latin typeface="Calibri"/>
                <a:ea typeface="Calibri"/>
                <a:cs typeface="Calibri"/>
                <a:sym typeface="Calibri"/>
              </a:rPr>
              <a:t>Tính giải pháp:</a:t>
            </a:r>
            <a:endParaRPr b="1">
              <a:latin typeface="Calibri"/>
              <a:ea typeface="Calibri"/>
              <a:cs typeface="Calibri"/>
              <a:sym typeface="Calibri"/>
            </a:endParaRPr>
          </a:p>
          <a:p>
            <a:pPr indent="-317500" lvl="0" marL="457200" rtl="0" algn="just">
              <a:spcBef>
                <a:spcPts val="0"/>
              </a:spcBef>
              <a:spcAft>
                <a:spcPts val="0"/>
              </a:spcAft>
              <a:buSzPts val="1400"/>
              <a:buFont typeface="Calibri"/>
              <a:buChar char="-"/>
            </a:pPr>
            <a:r>
              <a:rPr lang="en">
                <a:latin typeface="Calibri"/>
                <a:ea typeface="Calibri"/>
                <a:cs typeface="Calibri"/>
                <a:sym typeface="Calibri"/>
              </a:rPr>
              <a:t>Tập trung vào hướng giải quyết bài toán chuyển đổi từ Free thành Paid User của Voiz.</a:t>
            </a:r>
            <a:endParaRPr>
              <a:latin typeface="Calibri"/>
              <a:ea typeface="Calibri"/>
              <a:cs typeface="Calibri"/>
              <a:sym typeface="Calibri"/>
            </a:endParaRPr>
          </a:p>
          <a:p>
            <a:pPr indent="-317500" lvl="0" marL="457200" rtl="0" algn="just">
              <a:spcBef>
                <a:spcPts val="0"/>
              </a:spcBef>
              <a:spcAft>
                <a:spcPts val="0"/>
              </a:spcAft>
              <a:buSzPts val="1400"/>
              <a:buFont typeface="Calibri"/>
              <a:buChar char="-"/>
            </a:pPr>
            <a:r>
              <a:rPr lang="en">
                <a:latin typeface="Calibri"/>
                <a:ea typeface="Calibri"/>
                <a:cs typeface="Calibri"/>
                <a:sym typeface="Calibri"/>
              </a:rPr>
              <a:t>Bài toán recommend playlist cụ thể cho từng User Clustering dựa trên những playlist hay được nghe cùng/những playlist high content value có cùng SubCategory.</a:t>
            </a:r>
            <a:endParaRPr>
              <a:latin typeface="Calibri"/>
              <a:ea typeface="Calibri"/>
              <a:cs typeface="Calibri"/>
              <a:sym typeface="Calibri"/>
            </a:endParaRPr>
          </a:p>
          <a:p>
            <a:pPr indent="0" lvl="0" marL="914400" rtl="0" algn="just">
              <a:spcBef>
                <a:spcPts val="0"/>
              </a:spcBef>
              <a:spcAft>
                <a:spcPts val="0"/>
              </a:spcAft>
              <a:buNone/>
            </a:pPr>
            <a:r>
              <a:t/>
            </a:r>
            <a:endParaRPr>
              <a:latin typeface="Calibri"/>
              <a:ea typeface="Calibri"/>
              <a:cs typeface="Calibri"/>
              <a:sym typeface="Calibri"/>
            </a:endParaRPr>
          </a:p>
          <a:p>
            <a:pPr indent="-317500" lvl="0" marL="457200" rtl="0" algn="just">
              <a:spcBef>
                <a:spcPts val="0"/>
              </a:spcBef>
              <a:spcAft>
                <a:spcPts val="0"/>
              </a:spcAft>
              <a:buSzPts val="1400"/>
              <a:buFont typeface="Calibri"/>
              <a:buAutoNum type="arabicPeriod"/>
            </a:pPr>
            <a:r>
              <a:rPr b="1" lang="en">
                <a:latin typeface="Calibri"/>
                <a:ea typeface="Calibri"/>
                <a:cs typeface="Calibri"/>
                <a:sym typeface="Calibri"/>
              </a:rPr>
              <a:t>Tính ứng dụng:</a:t>
            </a:r>
            <a:endParaRPr b="1">
              <a:latin typeface="Calibri"/>
              <a:ea typeface="Calibri"/>
              <a:cs typeface="Calibri"/>
              <a:sym typeface="Calibri"/>
            </a:endParaRPr>
          </a:p>
          <a:p>
            <a:pPr indent="-317500" lvl="0" marL="457200" rtl="0" algn="just">
              <a:spcBef>
                <a:spcPts val="0"/>
              </a:spcBef>
              <a:spcAft>
                <a:spcPts val="0"/>
              </a:spcAft>
              <a:buSzPts val="1400"/>
              <a:buFont typeface="Calibri"/>
              <a:buChar char="-"/>
            </a:pPr>
            <a:r>
              <a:rPr lang="en">
                <a:latin typeface="Calibri"/>
                <a:ea typeface="Calibri"/>
                <a:cs typeface="Calibri"/>
                <a:sym typeface="Calibri"/>
              </a:rPr>
              <a:t>Đưa ra giải pháp dữ liệu mang tính ứng dụng thực tiễn cho doanh nghiệp và cho thể ứng dụng lâu dài.</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p:nvPr/>
        </p:nvSpPr>
        <p:spPr>
          <a:xfrm>
            <a:off x="2875075" y="532050"/>
            <a:ext cx="34008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6" name="Google Shape;216;p34"/>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Hướng tiếp cận của nhóm </a:t>
            </a:r>
            <a:endParaRPr sz="3300">
              <a:latin typeface="Calibri"/>
              <a:ea typeface="Calibri"/>
              <a:cs typeface="Calibri"/>
              <a:sym typeface="Calibri"/>
            </a:endParaRPr>
          </a:p>
        </p:txBody>
      </p:sp>
      <p:sp>
        <p:nvSpPr>
          <p:cNvPr id="217" name="Google Shape;217;p34"/>
          <p:cNvSpPr txBox="1"/>
          <p:nvPr/>
        </p:nvSpPr>
        <p:spPr>
          <a:xfrm>
            <a:off x="710075" y="1214350"/>
            <a:ext cx="7333500" cy="32325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Bộ data: Lọc ra nhóm người dùng High value user (kế thừa kết quả từ Clustering </a:t>
            </a:r>
            <a:endParaRPr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Basket Market Analysis - Find Content Bundle </a:t>
            </a:r>
            <a:endParaRPr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Analytic User based on group of age range </a:t>
            </a:r>
            <a:endParaRPr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Content High Value Engine </a:t>
            </a:r>
            <a:endParaRPr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lang="en" sz="1800">
                <a:latin typeface="Calibri"/>
                <a:ea typeface="Calibri"/>
                <a:cs typeface="Calibri"/>
                <a:sym typeface="Calibri"/>
              </a:rPr>
              <a:t>Content Bundle offer for User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p:nvPr/>
        </p:nvSpPr>
        <p:spPr>
          <a:xfrm>
            <a:off x="2875075" y="532050"/>
            <a:ext cx="34008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3" name="Google Shape;223;p35"/>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Basket Market Analysis </a:t>
            </a:r>
            <a:endParaRPr sz="3300">
              <a:latin typeface="Calibri"/>
              <a:ea typeface="Calibri"/>
              <a:cs typeface="Calibri"/>
              <a:sym typeface="Calibri"/>
            </a:endParaRPr>
          </a:p>
        </p:txBody>
      </p:sp>
      <p:sp>
        <p:nvSpPr>
          <p:cNvPr id="224" name="Google Shape;224;p35"/>
          <p:cNvSpPr txBox="1"/>
          <p:nvPr/>
        </p:nvSpPr>
        <p:spPr>
          <a:xfrm>
            <a:off x="668725" y="1135000"/>
            <a:ext cx="75636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Áp dụng basket analytics với các playlist mà user nghe trong 1 tuần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Bỏ 2 mega hit: Hành Trình Về Phương Đông và Muôn Kiếp Nhân Sinh - Tập 1</a:t>
            </a:r>
            <a:endParaRPr sz="1500">
              <a:solidFill>
                <a:schemeClr val="dk1"/>
              </a:solidFill>
              <a:latin typeface="Calibri"/>
              <a:ea typeface="Calibri"/>
              <a:cs typeface="Calibri"/>
              <a:sym typeface="Calibri"/>
            </a:endParaRPr>
          </a:p>
        </p:txBody>
      </p:sp>
      <p:pic>
        <p:nvPicPr>
          <p:cNvPr id="225" name="Google Shape;225;p35"/>
          <p:cNvPicPr preferRelativeResize="0"/>
          <p:nvPr/>
        </p:nvPicPr>
        <p:blipFill>
          <a:blip r:embed="rId3">
            <a:alphaModFix/>
          </a:blip>
          <a:stretch>
            <a:fillRect/>
          </a:stretch>
        </p:blipFill>
        <p:spPr>
          <a:xfrm>
            <a:off x="546400" y="2005350"/>
            <a:ext cx="805815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p:nvPr/>
        </p:nvSpPr>
        <p:spPr>
          <a:xfrm>
            <a:off x="1808275" y="532050"/>
            <a:ext cx="55134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1" name="Google Shape;231;p36"/>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Analysis User based on Group Age </a:t>
            </a:r>
            <a:endParaRPr sz="3300">
              <a:latin typeface="Calibri"/>
              <a:ea typeface="Calibri"/>
              <a:cs typeface="Calibri"/>
              <a:sym typeface="Calibri"/>
            </a:endParaRPr>
          </a:p>
        </p:txBody>
      </p:sp>
      <p:pic>
        <p:nvPicPr>
          <p:cNvPr id="232" name="Google Shape;232;p36"/>
          <p:cNvPicPr preferRelativeResize="0"/>
          <p:nvPr/>
        </p:nvPicPr>
        <p:blipFill>
          <a:blip r:embed="rId3">
            <a:alphaModFix/>
          </a:blip>
          <a:stretch>
            <a:fillRect/>
          </a:stretch>
        </p:blipFill>
        <p:spPr>
          <a:xfrm>
            <a:off x="136300" y="1860450"/>
            <a:ext cx="4160050" cy="2136725"/>
          </a:xfrm>
          <a:prstGeom prst="rect">
            <a:avLst/>
          </a:prstGeom>
          <a:noFill/>
          <a:ln>
            <a:noFill/>
          </a:ln>
        </p:spPr>
      </p:pic>
      <p:sp>
        <p:nvSpPr>
          <p:cNvPr id="233" name="Google Shape;233;p36"/>
          <p:cNvSpPr txBox="1"/>
          <p:nvPr/>
        </p:nvSpPr>
        <p:spPr>
          <a:xfrm>
            <a:off x="3870600" y="1363425"/>
            <a:ext cx="5197200" cy="327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highlight>
                  <a:srgbClr val="FFFFFF"/>
                </a:highlight>
                <a:latin typeface="Calibri"/>
                <a:ea typeface="Calibri"/>
                <a:cs typeface="Calibri"/>
                <a:sym typeface="Calibri"/>
              </a:rPr>
              <a:t>Nhìn chung, thể loại sách nói vẫn được yêu thích nhất bởi các độ tuổi. Tuy nhiên, nhóm nhận thấy một số “gu” nghe sách đặc trưng theo độ tuổi như sau: </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25 - 34 tuổi</a:t>
            </a:r>
            <a:r>
              <a:rPr lang="en" sz="1100">
                <a:solidFill>
                  <a:schemeClr val="dk1"/>
                </a:solidFill>
                <a:highlight>
                  <a:srgbClr val="FFFFFF"/>
                </a:highlight>
                <a:latin typeface="Calibri"/>
                <a:ea typeface="Calibri"/>
                <a:cs typeface="Calibri"/>
                <a:sym typeface="Calibri"/>
              </a:rPr>
              <a:t>, Nữ: bên cạnh sách nói, user rất quan tâm đến truyện nói và podcast. Ở thể loại podcast, user quan tâm đến </a:t>
            </a:r>
            <a:r>
              <a:rPr b="1" lang="en" sz="1100">
                <a:solidFill>
                  <a:schemeClr val="dk1"/>
                </a:solidFill>
                <a:highlight>
                  <a:srgbClr val="FFFFFF"/>
                </a:highlight>
                <a:latin typeface="Calibri"/>
                <a:ea typeface="Calibri"/>
                <a:cs typeface="Calibri"/>
                <a:sym typeface="Calibri"/>
              </a:rPr>
              <a:t>“Thiền - tĩnh tâm” </a:t>
            </a:r>
            <a:endParaRPr b="1"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18 - 25 tuổi</a:t>
            </a:r>
            <a:r>
              <a:rPr lang="en" sz="1100">
                <a:solidFill>
                  <a:schemeClr val="dk1"/>
                </a:solidFill>
                <a:highlight>
                  <a:srgbClr val="FFFFFF"/>
                </a:highlight>
                <a:latin typeface="Calibri"/>
                <a:ea typeface="Calibri"/>
                <a:cs typeface="Calibri"/>
                <a:sym typeface="Calibri"/>
              </a:rPr>
              <a:t>: Nhóm user này có “gu” nghe sách gần với đặc trưng user của VoizFm nhất </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35 - 44 tuổi: </a:t>
            </a:r>
            <a:r>
              <a:rPr lang="en" sz="1100">
                <a:solidFill>
                  <a:schemeClr val="dk1"/>
                </a:solidFill>
                <a:highlight>
                  <a:srgbClr val="FFFFFF"/>
                </a:highlight>
                <a:latin typeface="Calibri"/>
                <a:ea typeface="Calibri"/>
                <a:cs typeface="Calibri"/>
                <a:sym typeface="Calibri"/>
              </a:rPr>
              <a:t>bên cạnh sách nói, user rất quan tâm đến sách thiếu nhi. </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45 - 54 tuổi: </a:t>
            </a:r>
            <a:r>
              <a:rPr lang="en" sz="1100">
                <a:solidFill>
                  <a:schemeClr val="dk1"/>
                </a:solidFill>
                <a:highlight>
                  <a:srgbClr val="FFFFFF"/>
                </a:highlight>
                <a:latin typeface="Calibri"/>
                <a:ea typeface="Calibri"/>
                <a:cs typeface="Calibri"/>
                <a:sym typeface="Calibri"/>
              </a:rPr>
              <a:t>User chỉ quan tâm đến sách nói và truyện nói, những thể loại khác không quan tâm lắm. Nhóm user này đặc biết quan tâm tới thể loại truyện</a:t>
            </a:r>
            <a:r>
              <a:rPr b="1" lang="en" sz="1100">
                <a:solidFill>
                  <a:schemeClr val="dk1"/>
                </a:solidFill>
                <a:highlight>
                  <a:srgbClr val="FFFFFF"/>
                </a:highlight>
                <a:latin typeface="Calibri"/>
                <a:ea typeface="Calibri"/>
                <a:cs typeface="Calibri"/>
                <a:sym typeface="Calibri"/>
              </a:rPr>
              <a:t> trinh thám </a:t>
            </a:r>
            <a:r>
              <a:rPr lang="en" sz="1100">
                <a:solidFill>
                  <a:schemeClr val="dk1"/>
                </a:solidFill>
                <a:highlight>
                  <a:srgbClr val="FFFFFF"/>
                </a:highlight>
                <a:latin typeface="Calibri"/>
                <a:ea typeface="Calibri"/>
                <a:cs typeface="Calibri"/>
                <a:sym typeface="Calibri"/>
              </a:rPr>
              <a:t>(với nam) và </a:t>
            </a:r>
            <a:r>
              <a:rPr b="1" lang="en" sz="1100">
                <a:solidFill>
                  <a:schemeClr val="dk1"/>
                </a:solidFill>
                <a:highlight>
                  <a:srgbClr val="FFFFFF"/>
                </a:highlight>
                <a:latin typeface="Calibri"/>
                <a:ea typeface="Calibri"/>
                <a:cs typeface="Calibri"/>
                <a:sym typeface="Calibri"/>
              </a:rPr>
              <a:t>ngôn tình</a:t>
            </a:r>
            <a:r>
              <a:rPr lang="en" sz="1100">
                <a:solidFill>
                  <a:schemeClr val="dk1"/>
                </a:solidFill>
                <a:highlight>
                  <a:srgbClr val="FFFFFF"/>
                </a:highlight>
                <a:latin typeface="Calibri"/>
                <a:ea typeface="Calibri"/>
                <a:cs typeface="Calibri"/>
                <a:sym typeface="Calibri"/>
              </a:rPr>
              <a:t> (với nữ) </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&lt; 18 tuổi:</a:t>
            </a:r>
            <a:r>
              <a:rPr lang="en" sz="1100">
                <a:solidFill>
                  <a:schemeClr val="dk1"/>
                </a:solidFill>
                <a:highlight>
                  <a:srgbClr val="FFFFFF"/>
                </a:highlight>
                <a:latin typeface="Calibri"/>
                <a:ea typeface="Calibri"/>
                <a:cs typeface="Calibri"/>
                <a:sym typeface="Calibri"/>
              </a:rPr>
              <a:t> User quan tâm nhất là thể loại sách nói và truyện thiếu nhi. Thể loại yêu thích đặc trưng là </a:t>
            </a:r>
            <a:r>
              <a:rPr b="1" lang="en" sz="1100">
                <a:solidFill>
                  <a:schemeClr val="dk1"/>
                </a:solidFill>
                <a:highlight>
                  <a:srgbClr val="FFFFFF"/>
                </a:highlight>
                <a:latin typeface="Calibri"/>
                <a:ea typeface="Calibri"/>
                <a:cs typeface="Calibri"/>
                <a:sym typeface="Calibri"/>
              </a:rPr>
              <a:t>Hạnh Phúc</a:t>
            </a:r>
            <a:r>
              <a:rPr lang="en" sz="1100">
                <a:solidFill>
                  <a:schemeClr val="dk1"/>
                </a:solidFill>
                <a:highlight>
                  <a:srgbClr val="FFFFFF"/>
                </a:highlight>
                <a:latin typeface="Calibri"/>
                <a:ea typeface="Calibri"/>
                <a:cs typeface="Calibri"/>
                <a:sym typeface="Calibri"/>
              </a:rPr>
              <a:t> (gồm các sách như Hạt giống tâm hồn,...), khá thích hợp cho độ tuổi này. </a:t>
            </a:r>
            <a:endParaRPr sz="1100">
              <a:solidFill>
                <a:schemeClr val="dk1"/>
              </a:solidFill>
              <a:highlight>
                <a:srgbClr val="FFFFFF"/>
              </a:highlight>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b="1" lang="en" sz="1100">
                <a:solidFill>
                  <a:schemeClr val="accent1"/>
                </a:solidFill>
                <a:highlight>
                  <a:srgbClr val="FFFFFF"/>
                </a:highlight>
                <a:latin typeface="Calibri"/>
                <a:ea typeface="Calibri"/>
                <a:cs typeface="Calibri"/>
                <a:sym typeface="Calibri"/>
              </a:rPr>
              <a:t>&gt; 55 tuổi: </a:t>
            </a:r>
            <a:r>
              <a:rPr lang="en" sz="1100">
                <a:solidFill>
                  <a:schemeClr val="dk1"/>
                </a:solidFill>
                <a:highlight>
                  <a:srgbClr val="FFFFFF"/>
                </a:highlight>
                <a:latin typeface="Calibri"/>
                <a:ea typeface="Calibri"/>
                <a:cs typeface="Calibri"/>
                <a:sym typeface="Calibri"/>
              </a:rPr>
              <a:t>Ngoài sách nói, thể loại quan tâm là podcast và truyện nói. Sub Category yêu thích là </a:t>
            </a:r>
            <a:r>
              <a:rPr b="1" lang="en" sz="1100">
                <a:solidFill>
                  <a:schemeClr val="dk1"/>
                </a:solidFill>
                <a:highlight>
                  <a:srgbClr val="FFFFFF"/>
                </a:highlight>
                <a:latin typeface="Calibri"/>
                <a:ea typeface="Calibri"/>
                <a:cs typeface="Calibri"/>
                <a:sym typeface="Calibri"/>
              </a:rPr>
              <a:t>Tâm linh</a:t>
            </a:r>
            <a:r>
              <a:rPr lang="en" sz="1100">
                <a:solidFill>
                  <a:schemeClr val="dk1"/>
                </a:solidFill>
                <a:highlight>
                  <a:srgbClr val="FFFFFF"/>
                </a:highlight>
                <a:latin typeface="Calibri"/>
                <a:ea typeface="Calibri"/>
                <a:cs typeface="Calibri"/>
                <a:sym typeface="Calibri"/>
              </a:rPr>
              <a:t>, </a:t>
            </a:r>
            <a:r>
              <a:rPr b="1" lang="en" sz="1100">
                <a:solidFill>
                  <a:schemeClr val="dk1"/>
                </a:solidFill>
                <a:highlight>
                  <a:srgbClr val="FFFFFF"/>
                </a:highlight>
                <a:latin typeface="Calibri"/>
                <a:ea typeface="Calibri"/>
                <a:cs typeface="Calibri"/>
                <a:sym typeface="Calibri"/>
              </a:rPr>
              <a:t>Thành công </a:t>
            </a:r>
            <a:r>
              <a:rPr lang="en" sz="1100">
                <a:solidFill>
                  <a:schemeClr val="dk1"/>
                </a:solidFill>
                <a:highlight>
                  <a:srgbClr val="FFFFFF"/>
                </a:highlight>
                <a:latin typeface="Calibri"/>
                <a:ea typeface="Calibri"/>
                <a:cs typeface="Calibri"/>
                <a:sym typeface="Calibri"/>
              </a:rPr>
              <a:t>và </a:t>
            </a:r>
            <a:r>
              <a:rPr b="1" lang="en" sz="1100">
                <a:solidFill>
                  <a:schemeClr val="dk1"/>
                </a:solidFill>
                <a:highlight>
                  <a:srgbClr val="FFFFFF"/>
                </a:highlight>
                <a:latin typeface="Calibri"/>
                <a:ea typeface="Calibri"/>
                <a:cs typeface="Calibri"/>
                <a:sym typeface="Calibri"/>
              </a:rPr>
              <a:t>Hạnh phúc </a:t>
            </a:r>
            <a:endParaRPr b="1" sz="11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p:nvPr/>
        </p:nvSpPr>
        <p:spPr>
          <a:xfrm>
            <a:off x="1808275" y="532050"/>
            <a:ext cx="55134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9" name="Google Shape;239;p37"/>
          <p:cNvSpPr txBox="1"/>
          <p:nvPr>
            <p:ph type="title"/>
          </p:nvPr>
        </p:nvSpPr>
        <p:spPr>
          <a:xfrm>
            <a:off x="311700" y="1020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Content High Value Engine </a:t>
            </a:r>
            <a:endParaRPr sz="3300">
              <a:latin typeface="Calibri"/>
              <a:ea typeface="Calibri"/>
              <a:cs typeface="Calibri"/>
              <a:sym typeface="Calibri"/>
            </a:endParaRPr>
          </a:p>
        </p:txBody>
      </p:sp>
      <p:pic>
        <p:nvPicPr>
          <p:cNvPr id="240" name="Google Shape;240;p37"/>
          <p:cNvPicPr preferRelativeResize="0"/>
          <p:nvPr/>
        </p:nvPicPr>
        <p:blipFill>
          <a:blip r:embed="rId3">
            <a:alphaModFix/>
          </a:blip>
          <a:stretch>
            <a:fillRect/>
          </a:stretch>
        </p:blipFill>
        <p:spPr>
          <a:xfrm>
            <a:off x="3959250" y="1038700"/>
            <a:ext cx="4317423" cy="3755259"/>
          </a:xfrm>
          <a:prstGeom prst="rect">
            <a:avLst/>
          </a:prstGeom>
          <a:noFill/>
          <a:ln>
            <a:noFill/>
          </a:ln>
        </p:spPr>
      </p:pic>
      <p:sp>
        <p:nvSpPr>
          <p:cNvPr id="241" name="Google Shape;241;p37"/>
          <p:cNvSpPr txBox="1"/>
          <p:nvPr/>
        </p:nvSpPr>
        <p:spPr>
          <a:xfrm>
            <a:off x="812700" y="1038700"/>
            <a:ext cx="2951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highlight>
                  <a:srgbClr val="FFFFFF"/>
                </a:highlight>
                <a:latin typeface="Calibri"/>
                <a:ea typeface="Calibri"/>
                <a:cs typeface="Calibri"/>
                <a:sym typeface="Calibri"/>
              </a:rPr>
              <a:t>Method</a:t>
            </a:r>
            <a:r>
              <a:rPr lang="en">
                <a:solidFill>
                  <a:schemeClr val="dk1"/>
                </a:solidFill>
                <a:highlight>
                  <a:srgbClr val="FFFFFF"/>
                </a:highlight>
                <a:latin typeface="Calibri"/>
                <a:ea typeface="Calibri"/>
                <a:cs typeface="Calibri"/>
                <a:sym typeface="Calibri"/>
              </a:rPr>
              <a:t>: Những playlist mà user nghe có thời lượng nhiều trong khoảng thời gian (2 tuần) trước khi trở thành Paid user &gt;&gt; High Content Value ở khía cạnh converting Free User.</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en">
                <a:solidFill>
                  <a:schemeClr val="dk1"/>
                </a:solidFill>
                <a:highlight>
                  <a:srgbClr val="FFFFFF"/>
                </a:highlight>
                <a:latin typeface="Calibri"/>
                <a:ea typeface="Calibri"/>
                <a:cs typeface="Calibri"/>
                <a:sym typeface="Calibri"/>
              </a:rPr>
              <a:t>Approach</a:t>
            </a:r>
            <a:r>
              <a:rPr lang="en">
                <a:solidFill>
                  <a:schemeClr val="dk1"/>
                </a:solidFill>
                <a:highlight>
                  <a:srgbClr val="FFFFFF"/>
                </a:highlight>
                <a:latin typeface="Calibri"/>
                <a:ea typeface="Calibri"/>
                <a:cs typeface="Calibri"/>
                <a:sym typeface="Calibri"/>
              </a:rPr>
              <a:t> :</a:t>
            </a:r>
            <a:r>
              <a:rPr lang="en">
                <a:solidFill>
                  <a:schemeClr val="dk1"/>
                </a:solidFill>
                <a:highlight>
                  <a:srgbClr val="FFFFFF"/>
                </a:highlight>
                <a:latin typeface="Calibri"/>
                <a:ea typeface="Calibri"/>
                <a:cs typeface="Calibri"/>
                <a:sym typeface="Calibri"/>
              </a:rPr>
              <a:t>Dựa trên phương pháp trên, tiến hành phân tích và tìm ra những playlist có thời lượng nghe trung bình trên mỗi user cao nhất mà User thấy hứng thú để sẵn lòng trả phí.</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en">
                <a:solidFill>
                  <a:schemeClr val="dk1"/>
                </a:solidFill>
                <a:highlight>
                  <a:srgbClr val="FFFFFF"/>
                </a:highlight>
                <a:latin typeface="Calibri"/>
                <a:ea typeface="Calibri"/>
                <a:cs typeface="Calibri"/>
                <a:sym typeface="Calibri"/>
              </a:rPr>
              <a:t>Threshold</a:t>
            </a:r>
            <a:r>
              <a:rPr lang="en">
                <a:solidFill>
                  <a:schemeClr val="dk1"/>
                </a:solidFill>
                <a:highlight>
                  <a:srgbClr val="FFFFFF"/>
                </a:highlight>
                <a:latin typeface="Calibri"/>
                <a:ea typeface="Calibri"/>
                <a:cs typeface="Calibri"/>
                <a:sym typeface="Calibri"/>
              </a:rPr>
              <a:t>: Thời lượng nghe trung bình của mỗi người &gt;= 20 phút</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en">
                <a:solidFill>
                  <a:schemeClr val="dk1"/>
                </a:solidFill>
                <a:highlight>
                  <a:srgbClr val="FFFFFF"/>
                </a:highlight>
                <a:latin typeface="Calibri"/>
                <a:ea typeface="Calibri"/>
                <a:cs typeface="Calibri"/>
                <a:sym typeface="Calibri"/>
              </a:rPr>
              <a:t>Outcome:</a:t>
            </a:r>
            <a:r>
              <a:rPr lang="en">
                <a:solidFill>
                  <a:schemeClr val="dk1"/>
                </a:solidFill>
                <a:highlight>
                  <a:srgbClr val="FFFFFF"/>
                </a:highlight>
                <a:latin typeface="Calibri"/>
                <a:ea typeface="Calibri"/>
                <a:cs typeface="Calibri"/>
                <a:sym typeface="Calibri"/>
              </a:rPr>
              <a:t> High Value Content Playlist</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chemeClr val="dk1"/>
                </a:solidFill>
                <a:highlight>
                  <a:srgbClr val="FFFFFF"/>
                </a:highlight>
                <a:latin typeface="Calibri"/>
                <a:ea typeface="Calibri"/>
                <a:cs typeface="Calibri"/>
                <a:sym typeface="Calibri"/>
              </a:rPr>
              <a:t>(474 Playlist), Visualize trên Streamlit</a:t>
            </a:r>
            <a:endParaRPr>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p:nvPr/>
        </p:nvSpPr>
        <p:spPr>
          <a:xfrm>
            <a:off x="1861725" y="1098800"/>
            <a:ext cx="5513400" cy="14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7" name="Google Shape;247;p38"/>
          <p:cNvSpPr txBox="1"/>
          <p:nvPr>
            <p:ph type="title"/>
          </p:nvPr>
        </p:nvSpPr>
        <p:spPr>
          <a:xfrm>
            <a:off x="304675" y="675750"/>
            <a:ext cx="8520600" cy="8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Calibri"/>
                <a:ea typeface="Calibri"/>
                <a:cs typeface="Calibri"/>
                <a:sym typeface="Calibri"/>
              </a:rPr>
              <a:t>Content </a:t>
            </a:r>
            <a:r>
              <a:rPr lang="en" sz="3300">
                <a:latin typeface="Calibri"/>
                <a:ea typeface="Calibri"/>
                <a:cs typeface="Calibri"/>
                <a:sym typeface="Calibri"/>
              </a:rPr>
              <a:t>Bundle Offer for Users </a:t>
            </a:r>
            <a:endParaRPr sz="3300">
              <a:latin typeface="Calibri"/>
              <a:ea typeface="Calibri"/>
              <a:cs typeface="Calibri"/>
              <a:sym typeface="Calibri"/>
            </a:endParaRPr>
          </a:p>
        </p:txBody>
      </p:sp>
      <p:pic>
        <p:nvPicPr>
          <p:cNvPr id="248" name="Google Shape;248;p38"/>
          <p:cNvPicPr preferRelativeResize="0"/>
          <p:nvPr/>
        </p:nvPicPr>
        <p:blipFill>
          <a:blip r:embed="rId3">
            <a:alphaModFix/>
          </a:blip>
          <a:stretch>
            <a:fillRect/>
          </a:stretch>
        </p:blipFill>
        <p:spPr>
          <a:xfrm>
            <a:off x="633600" y="1689525"/>
            <a:ext cx="2360550" cy="2360550"/>
          </a:xfrm>
          <a:prstGeom prst="rect">
            <a:avLst/>
          </a:prstGeom>
          <a:noFill/>
          <a:ln>
            <a:noFill/>
          </a:ln>
        </p:spPr>
      </p:pic>
      <p:sp>
        <p:nvSpPr>
          <p:cNvPr id="249" name="Google Shape;249;p38"/>
          <p:cNvSpPr txBox="1"/>
          <p:nvPr/>
        </p:nvSpPr>
        <p:spPr>
          <a:xfrm>
            <a:off x="3261500" y="1576800"/>
            <a:ext cx="5513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highlight>
                  <a:srgbClr val="FFFFFF"/>
                </a:highlight>
                <a:latin typeface="Calibri"/>
                <a:ea typeface="Calibri"/>
                <a:cs typeface="Calibri"/>
                <a:sym typeface="Calibri"/>
              </a:rPr>
              <a:t>Method</a:t>
            </a:r>
            <a:r>
              <a:rPr lang="en" sz="1300">
                <a:solidFill>
                  <a:schemeClr val="dk1"/>
                </a:solidFill>
                <a:highlight>
                  <a:srgbClr val="FFFFFF"/>
                </a:highlight>
                <a:latin typeface="Calibri"/>
                <a:ea typeface="Calibri"/>
                <a:cs typeface="Calibri"/>
                <a:sym typeface="Calibri"/>
              </a:rPr>
              <a:t>: Offer Playlist cho những Potential User trong các Clustering có được:</a:t>
            </a:r>
            <a:endParaRPr sz="1300">
              <a:solidFill>
                <a:schemeClr val="dk1"/>
              </a:solidFill>
              <a:highlight>
                <a:srgbClr val="FFFFFF"/>
              </a:highlight>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Chọn Top 5 Content High Value của mỗi SubCategory</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Chọn Top 5 những Playlist thường được nghe cùng</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300">
                <a:solidFill>
                  <a:schemeClr val="dk1"/>
                </a:solidFill>
                <a:highlight>
                  <a:srgbClr val="FFFFFF"/>
                </a:highlight>
                <a:latin typeface="Calibri"/>
                <a:ea typeface="Calibri"/>
                <a:cs typeface="Calibri"/>
                <a:sym typeface="Calibri"/>
              </a:rPr>
              <a:t>Approach</a:t>
            </a:r>
            <a:r>
              <a:rPr lang="en" sz="1300">
                <a:solidFill>
                  <a:schemeClr val="dk1"/>
                </a:solidFill>
                <a:highlight>
                  <a:srgbClr val="FFFFFF"/>
                </a:highlight>
                <a:latin typeface="Calibri"/>
                <a:ea typeface="Calibri"/>
                <a:cs typeface="Calibri"/>
                <a:sym typeface="Calibri"/>
              </a:rPr>
              <a:t>: Dựa trên lịch sử nghe gần nhất của User (trong vòng 2 tuần) → Find out những SubCategory user nghe nhiều lần nhất để offer Playlist High Content Value, đồng thời find out những Playlist có thời lượng nghe cao nhất để offer Playlist Bundle.</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300">
                <a:solidFill>
                  <a:schemeClr val="dk1"/>
                </a:solidFill>
                <a:highlight>
                  <a:srgbClr val="FFFFFF"/>
                </a:highlight>
                <a:latin typeface="Calibri"/>
                <a:ea typeface="Calibri"/>
                <a:cs typeface="Calibri"/>
                <a:sym typeface="Calibri"/>
              </a:rPr>
              <a:t>Outcome:</a:t>
            </a:r>
            <a:r>
              <a:rPr lang="en" sz="1300">
                <a:solidFill>
                  <a:schemeClr val="dk1"/>
                </a:solidFill>
                <a:highlight>
                  <a:srgbClr val="FFFFFF"/>
                </a:highlight>
                <a:latin typeface="Calibri"/>
                <a:ea typeface="Calibri"/>
                <a:cs typeface="Calibri"/>
                <a:sym typeface="Calibri"/>
              </a:rPr>
              <a:t> 10 Playlist recommendation customize cụ thể theo từng User</a:t>
            </a:r>
            <a:endParaRPr sz="13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lang="en" sz="1300">
                <a:solidFill>
                  <a:schemeClr val="dk1"/>
                </a:solidFill>
                <a:highlight>
                  <a:srgbClr val="FFFFFF"/>
                </a:highlight>
                <a:latin typeface="Calibri"/>
                <a:ea typeface="Calibri"/>
                <a:cs typeface="Calibri"/>
                <a:sym typeface="Calibri"/>
              </a:rPr>
              <a:t>→ Deploy trên Streamlit Apps</a:t>
            </a:r>
            <a:endParaRPr sz="1300">
              <a:solidFill>
                <a:schemeClr val="dk1"/>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ook Day Social Media by Slidesgo">
  <a:themeElements>
    <a:clrScheme name="Simple Light">
      <a:dk1>
        <a:srgbClr val="000000"/>
      </a:dk1>
      <a:lt1>
        <a:srgbClr val="FFFFFF"/>
      </a:lt1>
      <a:dk2>
        <a:srgbClr val="252525"/>
      </a:dk2>
      <a:lt2>
        <a:srgbClr val="EEEEEE"/>
      </a:lt2>
      <a:accent1>
        <a:srgbClr val="D94141"/>
      </a:accent1>
      <a:accent2>
        <a:srgbClr val="4169A6"/>
      </a:accent2>
      <a:accent3>
        <a:srgbClr val="1D3A58"/>
      </a:accent3>
      <a:accent4>
        <a:srgbClr val="B899CD"/>
      </a:accent4>
      <a:accent5>
        <a:srgbClr val="A0B9E3"/>
      </a:accent5>
      <a:accent6>
        <a:srgbClr val="F98585"/>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