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308" r:id="rId9"/>
    <p:sldId id="265" r:id="rId10"/>
    <p:sldId id="266" r:id="rId11"/>
    <p:sldId id="309" r:id="rId12"/>
    <p:sldId id="310" r:id="rId13"/>
    <p:sldId id="267" r:id="rId14"/>
    <p:sldId id="311" r:id="rId15"/>
    <p:sldId id="312" r:id="rId16"/>
    <p:sldId id="286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7F2E27-3598-4AF5-A980-633FA5FD49EF}">
  <a:tblStyle styleId="{FD7F2E27-3598-4AF5-A980-633FA5FD49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5A54AD5-063F-4C72-9BA1-067E49B3D8C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>
        <p:scale>
          <a:sx n="125" d="100"/>
          <a:sy n="125" d="100"/>
        </p:scale>
        <p:origin x="187" y="-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d1bf8d60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d1bf8d60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d1bf8d60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d1bf8d60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8705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654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d1bf8d60a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d1bf8d60a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d1bf8d60a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d1bf8d60a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290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169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20f41e19245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20f41e19245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d1bf8d60a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d1bf8d60a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209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d1bf8d60a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d1bf8d60a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10800000" flipH="1">
            <a:off x="945475" y="3635250"/>
            <a:ext cx="2699775" cy="2633450"/>
            <a:chOff x="661125" y="2751225"/>
            <a:chExt cx="2699775" cy="2633450"/>
          </a:xfrm>
        </p:grpSpPr>
        <p:sp>
          <p:nvSpPr>
            <p:cNvPr id="11" name="Google Shape;11;p2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>
            <a:off x="6915345" y="-12"/>
            <a:ext cx="1548637" cy="3324212"/>
            <a:chOff x="5452016" y="2824589"/>
            <a:chExt cx="689908" cy="1480916"/>
          </a:xfrm>
        </p:grpSpPr>
        <p:sp>
          <p:nvSpPr>
            <p:cNvPr id="41" name="Google Shape;41;p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5400000">
            <a:off x="7189310" y="2653816"/>
            <a:ext cx="298168" cy="3611350"/>
            <a:chOff x="9" y="2835115"/>
            <a:chExt cx="134668" cy="1631069"/>
          </a:xfrm>
        </p:grpSpPr>
        <p:sp>
          <p:nvSpPr>
            <p:cNvPr id="55" name="Google Shape;55;p2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2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25"/>
          <p:cNvGrpSpPr/>
          <p:nvPr/>
        </p:nvGrpSpPr>
        <p:grpSpPr>
          <a:xfrm rot="-5400000">
            <a:off x="7189326" y="2859976"/>
            <a:ext cx="764293" cy="3145045"/>
            <a:chOff x="426802" y="2674436"/>
            <a:chExt cx="397738" cy="1636680"/>
          </a:xfrm>
        </p:grpSpPr>
        <p:sp>
          <p:nvSpPr>
            <p:cNvPr id="602" name="Google Shape;602;p25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avLst/>
              <a:gdLst/>
              <a:ahLst/>
              <a:cxnLst/>
              <a:rect l="l" t="t" r="r" b="b"/>
              <a:pathLst>
                <a:path w="35787" h="2312" extrusionOk="0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avLst/>
              <a:gdLst/>
              <a:ahLst/>
              <a:cxnLst/>
              <a:rect l="l" t="t" r="r" b="b"/>
              <a:pathLst>
                <a:path w="37627" h="4865" extrusionOk="0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5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avLst/>
              <a:gdLst/>
              <a:ahLst/>
              <a:cxnLst/>
              <a:rect l="l" t="t" r="r" b="b"/>
              <a:pathLst>
                <a:path w="10285" h="3381" extrusionOk="0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5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avLst/>
              <a:gdLst/>
              <a:ahLst/>
              <a:cxnLst/>
              <a:rect l="l" t="t" r="r" b="b"/>
              <a:pathLst>
                <a:path w="34417" h="2012" extrusionOk="0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5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avLst/>
              <a:gdLst/>
              <a:ahLst/>
              <a:cxnLst/>
              <a:rect l="l" t="t" r="r" b="b"/>
              <a:pathLst>
                <a:path w="31679" h="2255" extrusionOk="0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5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avLst/>
              <a:gdLst/>
              <a:ahLst/>
              <a:cxnLst/>
              <a:rect l="l" t="t" r="r" b="b"/>
              <a:pathLst>
                <a:path w="31151" h="4879" extrusionOk="0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avLst/>
              <a:gdLst/>
              <a:ahLst/>
              <a:cxnLst/>
              <a:rect l="l" t="t" r="r" b="b"/>
              <a:pathLst>
                <a:path w="32863" h="4807" extrusionOk="0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25"/>
          <p:cNvGrpSpPr/>
          <p:nvPr/>
        </p:nvGrpSpPr>
        <p:grpSpPr>
          <a:xfrm rot="10800000">
            <a:off x="346036" y="-4"/>
            <a:ext cx="586678" cy="2547665"/>
            <a:chOff x="4792514" y="2979701"/>
            <a:chExt cx="305307" cy="1325804"/>
          </a:xfrm>
        </p:grpSpPr>
        <p:sp>
          <p:nvSpPr>
            <p:cNvPr id="610" name="Google Shape;610;p25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5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5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5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25"/>
          <p:cNvSpPr txBox="1">
            <a:spLocks noGrp="1"/>
          </p:cNvSpPr>
          <p:nvPr>
            <p:ph type="subTitle" idx="1"/>
          </p:nvPr>
        </p:nvSpPr>
        <p:spPr>
          <a:xfrm>
            <a:off x="720075" y="2883490"/>
            <a:ext cx="23055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25"/>
          <p:cNvSpPr txBox="1">
            <a:spLocks noGrp="1"/>
          </p:cNvSpPr>
          <p:nvPr>
            <p:ph type="subTitle" idx="2"/>
          </p:nvPr>
        </p:nvSpPr>
        <p:spPr>
          <a:xfrm>
            <a:off x="3419293" y="2883490"/>
            <a:ext cx="23055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7" name="Google Shape;617;p25"/>
          <p:cNvSpPr txBox="1">
            <a:spLocks noGrp="1"/>
          </p:cNvSpPr>
          <p:nvPr>
            <p:ph type="subTitle" idx="3"/>
          </p:nvPr>
        </p:nvSpPr>
        <p:spPr>
          <a:xfrm>
            <a:off x="6118519" y="2883490"/>
            <a:ext cx="23055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8" name="Google Shape;618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25"/>
          <p:cNvSpPr txBox="1">
            <a:spLocks noGrp="1"/>
          </p:cNvSpPr>
          <p:nvPr>
            <p:ph type="subTitle" idx="4"/>
          </p:nvPr>
        </p:nvSpPr>
        <p:spPr>
          <a:xfrm>
            <a:off x="720075" y="2408950"/>
            <a:ext cx="2305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0" name="Google Shape;620;p25"/>
          <p:cNvSpPr txBox="1">
            <a:spLocks noGrp="1"/>
          </p:cNvSpPr>
          <p:nvPr>
            <p:ph type="subTitle" idx="5"/>
          </p:nvPr>
        </p:nvSpPr>
        <p:spPr>
          <a:xfrm>
            <a:off x="3419296" y="2408950"/>
            <a:ext cx="2305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1" name="Google Shape;621;p25"/>
          <p:cNvSpPr txBox="1">
            <a:spLocks noGrp="1"/>
          </p:cNvSpPr>
          <p:nvPr>
            <p:ph type="subTitle" idx="6"/>
          </p:nvPr>
        </p:nvSpPr>
        <p:spPr>
          <a:xfrm>
            <a:off x="6118523" y="2408950"/>
            <a:ext cx="2305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26"/>
          <p:cNvSpPr txBox="1">
            <a:spLocks noGrp="1"/>
          </p:cNvSpPr>
          <p:nvPr>
            <p:ph type="subTitle" idx="1"/>
          </p:nvPr>
        </p:nvSpPr>
        <p:spPr>
          <a:xfrm>
            <a:off x="1967648" y="2099176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26"/>
          <p:cNvSpPr txBox="1">
            <a:spLocks noGrp="1"/>
          </p:cNvSpPr>
          <p:nvPr>
            <p:ph type="subTitle" idx="2"/>
          </p:nvPr>
        </p:nvSpPr>
        <p:spPr>
          <a:xfrm>
            <a:off x="5198152" y="2099176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26"/>
          <p:cNvSpPr txBox="1">
            <a:spLocks noGrp="1"/>
          </p:cNvSpPr>
          <p:nvPr>
            <p:ph type="subTitle" idx="3"/>
          </p:nvPr>
        </p:nvSpPr>
        <p:spPr>
          <a:xfrm>
            <a:off x="1967648" y="3532576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26"/>
          <p:cNvSpPr txBox="1">
            <a:spLocks noGrp="1"/>
          </p:cNvSpPr>
          <p:nvPr>
            <p:ph type="subTitle" idx="4"/>
          </p:nvPr>
        </p:nvSpPr>
        <p:spPr>
          <a:xfrm>
            <a:off x="5198152" y="3532576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26"/>
          <p:cNvSpPr txBox="1">
            <a:spLocks noGrp="1"/>
          </p:cNvSpPr>
          <p:nvPr>
            <p:ph type="subTitle" idx="5"/>
          </p:nvPr>
        </p:nvSpPr>
        <p:spPr>
          <a:xfrm>
            <a:off x="1967650" y="161162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0" name="Google Shape;630;p26"/>
          <p:cNvSpPr txBox="1">
            <a:spLocks noGrp="1"/>
          </p:cNvSpPr>
          <p:nvPr>
            <p:ph type="subTitle" idx="6"/>
          </p:nvPr>
        </p:nvSpPr>
        <p:spPr>
          <a:xfrm>
            <a:off x="5198151" y="161162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1" name="Google Shape;631;p26"/>
          <p:cNvSpPr txBox="1">
            <a:spLocks noGrp="1"/>
          </p:cNvSpPr>
          <p:nvPr>
            <p:ph type="subTitle" idx="7"/>
          </p:nvPr>
        </p:nvSpPr>
        <p:spPr>
          <a:xfrm>
            <a:off x="1967650" y="304507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2" name="Google Shape;632;p26"/>
          <p:cNvSpPr txBox="1">
            <a:spLocks noGrp="1"/>
          </p:cNvSpPr>
          <p:nvPr>
            <p:ph type="subTitle" idx="8"/>
          </p:nvPr>
        </p:nvSpPr>
        <p:spPr>
          <a:xfrm>
            <a:off x="5198151" y="304507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5" name="Google Shape;635;p27"/>
          <p:cNvGrpSpPr/>
          <p:nvPr/>
        </p:nvGrpSpPr>
        <p:grpSpPr>
          <a:xfrm rot="10800000">
            <a:off x="50756" y="-1649516"/>
            <a:ext cx="740390" cy="2806450"/>
            <a:chOff x="8218831" y="2346909"/>
            <a:chExt cx="740390" cy="2806450"/>
          </a:xfrm>
        </p:grpSpPr>
        <p:sp>
          <p:nvSpPr>
            <p:cNvPr id="636" name="Google Shape;636;p27"/>
            <p:cNvSpPr/>
            <p:nvPr/>
          </p:nvSpPr>
          <p:spPr>
            <a:xfrm rot="-5400000">
              <a:off x="7409304" y="3603442"/>
              <a:ext cx="2806450" cy="293383"/>
            </a:xfrm>
            <a:custGeom>
              <a:avLst/>
              <a:gdLst/>
              <a:ahLst/>
              <a:cxnLst/>
              <a:rect l="l" t="t" r="r" b="b"/>
              <a:pathLst>
                <a:path w="33576" h="3510" extrusionOk="0">
                  <a:moveTo>
                    <a:pt x="33162" y="1"/>
                  </a:moveTo>
                  <a:cubicBezTo>
                    <a:pt x="33048" y="1"/>
                    <a:pt x="32862" y="115"/>
                    <a:pt x="32805" y="229"/>
                  </a:cubicBezTo>
                  <a:lnTo>
                    <a:pt x="18371" y="229"/>
                  </a:lnTo>
                  <a:lnTo>
                    <a:pt x="18371" y="3267"/>
                  </a:lnTo>
                  <a:lnTo>
                    <a:pt x="1" y="3267"/>
                  </a:lnTo>
                  <a:lnTo>
                    <a:pt x="1" y="3509"/>
                  </a:lnTo>
                  <a:lnTo>
                    <a:pt x="18600" y="3509"/>
                  </a:lnTo>
                  <a:lnTo>
                    <a:pt x="18600" y="471"/>
                  </a:lnTo>
                  <a:lnTo>
                    <a:pt x="32805" y="471"/>
                  </a:lnTo>
                  <a:cubicBezTo>
                    <a:pt x="32862" y="657"/>
                    <a:pt x="33048" y="714"/>
                    <a:pt x="33162" y="714"/>
                  </a:cubicBezTo>
                  <a:cubicBezTo>
                    <a:pt x="33404" y="714"/>
                    <a:pt x="33575" y="586"/>
                    <a:pt x="33575" y="357"/>
                  </a:cubicBezTo>
                  <a:cubicBezTo>
                    <a:pt x="33575" y="172"/>
                    <a:pt x="33404" y="1"/>
                    <a:pt x="331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 rot="-5400000">
              <a:off x="7520808" y="3794852"/>
              <a:ext cx="2409421" cy="307593"/>
            </a:xfrm>
            <a:custGeom>
              <a:avLst/>
              <a:gdLst/>
              <a:ahLst/>
              <a:cxnLst/>
              <a:rect l="l" t="t" r="r" b="b"/>
              <a:pathLst>
                <a:path w="28826" h="3680" extrusionOk="0">
                  <a:moveTo>
                    <a:pt x="28469" y="0"/>
                  </a:moveTo>
                  <a:cubicBezTo>
                    <a:pt x="28298" y="0"/>
                    <a:pt x="28170" y="114"/>
                    <a:pt x="28113" y="285"/>
                  </a:cubicBezTo>
                  <a:lnTo>
                    <a:pt x="17302" y="285"/>
                  </a:lnTo>
                  <a:lnTo>
                    <a:pt x="17302" y="3437"/>
                  </a:lnTo>
                  <a:lnTo>
                    <a:pt x="1" y="3437"/>
                  </a:lnTo>
                  <a:lnTo>
                    <a:pt x="1" y="3680"/>
                  </a:lnTo>
                  <a:lnTo>
                    <a:pt x="17530" y="3680"/>
                  </a:lnTo>
                  <a:lnTo>
                    <a:pt x="17530" y="528"/>
                  </a:lnTo>
                  <a:lnTo>
                    <a:pt x="28113" y="528"/>
                  </a:lnTo>
                  <a:cubicBezTo>
                    <a:pt x="28170" y="642"/>
                    <a:pt x="28298" y="770"/>
                    <a:pt x="28469" y="770"/>
                  </a:cubicBezTo>
                  <a:cubicBezTo>
                    <a:pt x="28655" y="770"/>
                    <a:pt x="28826" y="585"/>
                    <a:pt x="28826" y="414"/>
                  </a:cubicBezTo>
                  <a:cubicBezTo>
                    <a:pt x="28826" y="171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 rot="-5400000">
              <a:off x="7336629" y="3695260"/>
              <a:ext cx="2603756" cy="312441"/>
            </a:xfrm>
            <a:custGeom>
              <a:avLst/>
              <a:gdLst/>
              <a:ahLst/>
              <a:cxnLst/>
              <a:rect l="l" t="t" r="r" b="b"/>
              <a:pathLst>
                <a:path w="31151" h="3738" extrusionOk="0">
                  <a:moveTo>
                    <a:pt x="30723" y="0"/>
                  </a:moveTo>
                  <a:cubicBezTo>
                    <a:pt x="30609" y="0"/>
                    <a:pt x="30438" y="114"/>
                    <a:pt x="30366" y="229"/>
                  </a:cubicBezTo>
                  <a:lnTo>
                    <a:pt x="16104" y="229"/>
                  </a:lnTo>
                  <a:lnTo>
                    <a:pt x="16104" y="3495"/>
                  </a:lnTo>
                  <a:lnTo>
                    <a:pt x="1" y="3495"/>
                  </a:lnTo>
                  <a:lnTo>
                    <a:pt x="1" y="3737"/>
                  </a:lnTo>
                  <a:lnTo>
                    <a:pt x="16346" y="3737"/>
                  </a:lnTo>
                  <a:lnTo>
                    <a:pt x="16346" y="471"/>
                  </a:lnTo>
                  <a:lnTo>
                    <a:pt x="30366" y="471"/>
                  </a:lnTo>
                  <a:cubicBezTo>
                    <a:pt x="30438" y="642"/>
                    <a:pt x="30609" y="770"/>
                    <a:pt x="30723" y="770"/>
                  </a:cubicBezTo>
                  <a:cubicBezTo>
                    <a:pt x="30965" y="770"/>
                    <a:pt x="31151" y="585"/>
                    <a:pt x="31151" y="357"/>
                  </a:cubicBezTo>
                  <a:cubicBezTo>
                    <a:pt x="31151" y="171"/>
                    <a:pt x="30965" y="0"/>
                    <a:pt x="3072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 rot="-5400000">
              <a:off x="7266838" y="3694675"/>
              <a:ext cx="2484564" cy="432803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 rot="-5400000">
              <a:off x="7264499" y="3772159"/>
              <a:ext cx="2335532" cy="426869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 rot="-5400000">
              <a:off x="7898072" y="4609597"/>
              <a:ext cx="958636" cy="128888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 rot="-5400000">
              <a:off x="7893308" y="4534537"/>
              <a:ext cx="1038460" cy="199183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 rot="-5400000">
              <a:off x="7885576" y="4457597"/>
              <a:ext cx="1123132" cy="268391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27"/>
          <p:cNvGrpSpPr/>
          <p:nvPr/>
        </p:nvGrpSpPr>
        <p:grpSpPr>
          <a:xfrm>
            <a:off x="8430766" y="2624662"/>
            <a:ext cx="536528" cy="2528697"/>
            <a:chOff x="8143116" y="2624662"/>
            <a:chExt cx="536528" cy="2528697"/>
          </a:xfrm>
        </p:grpSpPr>
        <p:sp>
          <p:nvSpPr>
            <p:cNvPr id="645" name="Google Shape;645;p27"/>
            <p:cNvSpPr/>
            <p:nvPr/>
          </p:nvSpPr>
          <p:spPr>
            <a:xfrm rot="-5400000">
              <a:off x="7445679" y="3919393"/>
              <a:ext cx="2235397" cy="232533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 rot="-5400000">
              <a:off x="7411119" y="4023081"/>
              <a:ext cx="1987401" cy="273156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 rot="-5400000">
              <a:off x="7217368" y="3764970"/>
              <a:ext cx="2528697" cy="248080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 rot="-5400000">
              <a:off x="7095211" y="3791843"/>
              <a:ext cx="2409421" cy="313611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9" name="Google Shape;649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27"/>
          <p:cNvSpPr txBox="1">
            <a:spLocks noGrp="1"/>
          </p:cNvSpPr>
          <p:nvPr>
            <p:ph type="subTitle" idx="1"/>
          </p:nvPr>
        </p:nvSpPr>
        <p:spPr>
          <a:xfrm>
            <a:off x="1101175" y="1946457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1" name="Google Shape;651;p27"/>
          <p:cNvSpPr txBox="1">
            <a:spLocks noGrp="1"/>
          </p:cNvSpPr>
          <p:nvPr>
            <p:ph type="subTitle" idx="2"/>
          </p:nvPr>
        </p:nvSpPr>
        <p:spPr>
          <a:xfrm>
            <a:off x="3578947" y="1946457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27"/>
          <p:cNvSpPr txBox="1">
            <a:spLocks noGrp="1"/>
          </p:cNvSpPr>
          <p:nvPr>
            <p:ph type="subTitle" idx="3"/>
          </p:nvPr>
        </p:nvSpPr>
        <p:spPr>
          <a:xfrm>
            <a:off x="1101175" y="3483332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3" name="Google Shape;653;p27"/>
          <p:cNvSpPr txBox="1">
            <a:spLocks noGrp="1"/>
          </p:cNvSpPr>
          <p:nvPr>
            <p:ph type="subTitle" idx="4"/>
          </p:nvPr>
        </p:nvSpPr>
        <p:spPr>
          <a:xfrm>
            <a:off x="3578947" y="3483332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27"/>
          <p:cNvSpPr txBox="1">
            <a:spLocks noGrp="1"/>
          </p:cNvSpPr>
          <p:nvPr>
            <p:ph type="subTitle" idx="5"/>
          </p:nvPr>
        </p:nvSpPr>
        <p:spPr>
          <a:xfrm>
            <a:off x="6056725" y="1946457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27"/>
          <p:cNvSpPr txBox="1">
            <a:spLocks noGrp="1"/>
          </p:cNvSpPr>
          <p:nvPr>
            <p:ph type="subTitle" idx="6"/>
          </p:nvPr>
        </p:nvSpPr>
        <p:spPr>
          <a:xfrm>
            <a:off x="6056725" y="3483332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27"/>
          <p:cNvSpPr txBox="1">
            <a:spLocks noGrp="1"/>
          </p:cNvSpPr>
          <p:nvPr>
            <p:ph type="subTitle" idx="7"/>
          </p:nvPr>
        </p:nvSpPr>
        <p:spPr>
          <a:xfrm>
            <a:off x="1101175" y="1536976"/>
            <a:ext cx="19860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7" name="Google Shape;657;p27"/>
          <p:cNvSpPr txBox="1">
            <a:spLocks noGrp="1"/>
          </p:cNvSpPr>
          <p:nvPr>
            <p:ph type="subTitle" idx="8"/>
          </p:nvPr>
        </p:nvSpPr>
        <p:spPr>
          <a:xfrm>
            <a:off x="3578947" y="1536976"/>
            <a:ext cx="19860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8" name="Google Shape;658;p27"/>
          <p:cNvSpPr txBox="1">
            <a:spLocks noGrp="1"/>
          </p:cNvSpPr>
          <p:nvPr>
            <p:ph type="subTitle" idx="9"/>
          </p:nvPr>
        </p:nvSpPr>
        <p:spPr>
          <a:xfrm>
            <a:off x="1101175" y="3073851"/>
            <a:ext cx="19860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9" name="Google Shape;659;p27"/>
          <p:cNvSpPr txBox="1">
            <a:spLocks noGrp="1"/>
          </p:cNvSpPr>
          <p:nvPr>
            <p:ph type="subTitle" idx="13"/>
          </p:nvPr>
        </p:nvSpPr>
        <p:spPr>
          <a:xfrm>
            <a:off x="3578947" y="3073851"/>
            <a:ext cx="19860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0" name="Google Shape;660;p27"/>
          <p:cNvSpPr txBox="1">
            <a:spLocks noGrp="1"/>
          </p:cNvSpPr>
          <p:nvPr>
            <p:ph type="subTitle" idx="14"/>
          </p:nvPr>
        </p:nvSpPr>
        <p:spPr>
          <a:xfrm>
            <a:off x="6056725" y="1536976"/>
            <a:ext cx="19860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1" name="Google Shape;661;p27"/>
          <p:cNvSpPr txBox="1">
            <a:spLocks noGrp="1"/>
          </p:cNvSpPr>
          <p:nvPr>
            <p:ph type="subTitle" idx="15"/>
          </p:nvPr>
        </p:nvSpPr>
        <p:spPr>
          <a:xfrm>
            <a:off x="6056725" y="3073851"/>
            <a:ext cx="19860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3" name="Google Shape;783;p31"/>
          <p:cNvGrpSpPr/>
          <p:nvPr/>
        </p:nvGrpSpPr>
        <p:grpSpPr>
          <a:xfrm rot="5400000">
            <a:off x="1013603" y="2942924"/>
            <a:ext cx="894897" cy="2922106"/>
            <a:chOff x="6961407" y="2871131"/>
            <a:chExt cx="439278" cy="1434374"/>
          </a:xfrm>
        </p:grpSpPr>
        <p:sp>
          <p:nvSpPr>
            <p:cNvPr id="784" name="Google Shape;784;p31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31"/>
          <p:cNvGrpSpPr/>
          <p:nvPr/>
        </p:nvGrpSpPr>
        <p:grpSpPr>
          <a:xfrm rot="-5400000">
            <a:off x="7956785" y="-950085"/>
            <a:ext cx="947978" cy="3517490"/>
            <a:chOff x="4128096" y="2589445"/>
            <a:chExt cx="465334" cy="1726630"/>
          </a:xfrm>
        </p:grpSpPr>
        <p:sp>
          <p:nvSpPr>
            <p:cNvPr id="792" name="Google Shape;792;p3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5" name="Google Shape;805;p32"/>
          <p:cNvGrpSpPr/>
          <p:nvPr/>
        </p:nvGrpSpPr>
        <p:grpSpPr>
          <a:xfrm rot="10800000">
            <a:off x="402247" y="-1174644"/>
            <a:ext cx="621971" cy="2700928"/>
            <a:chOff x="4792514" y="2979701"/>
            <a:chExt cx="305307" cy="1325804"/>
          </a:xfrm>
        </p:grpSpPr>
        <p:sp>
          <p:nvSpPr>
            <p:cNvPr id="806" name="Google Shape;806;p32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32"/>
          <p:cNvGrpSpPr/>
          <p:nvPr/>
        </p:nvGrpSpPr>
        <p:grpSpPr>
          <a:xfrm>
            <a:off x="7456205" y="3275257"/>
            <a:ext cx="974558" cy="3164817"/>
            <a:chOff x="6278982" y="2751992"/>
            <a:chExt cx="478381" cy="1553513"/>
          </a:xfrm>
        </p:grpSpPr>
        <p:sp>
          <p:nvSpPr>
            <p:cNvPr id="812" name="Google Shape;812;p32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3"/>
          <p:cNvGrpSpPr/>
          <p:nvPr/>
        </p:nvGrpSpPr>
        <p:grpSpPr>
          <a:xfrm rot="10800000">
            <a:off x="6929878" y="-11"/>
            <a:ext cx="1346494" cy="2890304"/>
            <a:chOff x="5452016" y="2824589"/>
            <a:chExt cx="689908" cy="1480916"/>
          </a:xfrm>
        </p:grpSpPr>
        <p:sp>
          <p:nvSpPr>
            <p:cNvPr id="64" name="Google Shape;64;p3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3"/>
          <p:cNvGrpSpPr/>
          <p:nvPr/>
        </p:nvGrpSpPr>
        <p:grpSpPr>
          <a:xfrm>
            <a:off x="7730592" y="1737649"/>
            <a:ext cx="948056" cy="3405808"/>
            <a:chOff x="8623429" y="2586962"/>
            <a:chExt cx="478381" cy="1718543"/>
          </a:xfrm>
        </p:grpSpPr>
        <p:sp>
          <p:nvSpPr>
            <p:cNvPr id="78" name="Google Shape;78;p3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avLst/>
              <a:gdLst/>
              <a:ahLst/>
              <a:cxnLst/>
              <a:rect l="l" t="t" r="r" b="b"/>
              <a:pathLst>
                <a:path w="35116" h="2783" extrusionOk="0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avLst/>
              <a:gdLst/>
              <a:ahLst/>
              <a:cxnLst/>
              <a:rect l="l" t="t" r="r" b="b"/>
              <a:pathLst>
                <a:path w="34645" h="3752" extrusionOk="0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avLst/>
              <a:gdLst/>
              <a:ahLst/>
              <a:cxnLst/>
              <a:rect l="l" t="t" r="r" b="b"/>
              <a:pathLst>
                <a:path w="36300" h="4094" extrusionOk="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avLst/>
              <a:gdLst/>
              <a:ahLst/>
              <a:cxnLst/>
              <a:rect l="l" t="t" r="r" b="b"/>
              <a:pathLst>
                <a:path w="32506" h="4465" extrusionOk="0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avLst/>
              <a:gdLst/>
              <a:ahLst/>
              <a:cxnLst/>
              <a:rect l="l" t="t" r="r" b="b"/>
              <a:pathLst>
                <a:path w="10099" h="3153" extrusionOk="0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avLst/>
              <a:gdLst/>
              <a:ahLst/>
              <a:cxnLst/>
              <a:rect l="l" t="t" r="r" b="b"/>
              <a:pathLst>
                <a:path w="10983" h="4052" extrusionOk="0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avLst/>
              <a:gdLst/>
              <a:ahLst/>
              <a:cxnLst/>
              <a:rect l="l" t="t" r="r" b="b"/>
              <a:pathLst>
                <a:path w="37255" h="2967" extrusionOk="0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avLst/>
              <a:gdLst/>
              <a:ahLst/>
              <a:cxnLst/>
              <a:rect l="l" t="t" r="r" b="b"/>
              <a:pathLst>
                <a:path w="39509" h="3452" extrusionOk="0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avLst/>
              <a:gdLst/>
              <a:ahLst/>
              <a:cxnLst/>
              <a:rect l="l" t="t" r="r" b="b"/>
              <a:pathLst>
                <a:path w="30594" h="4636" extrusionOk="0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avLst/>
              <a:gdLst/>
              <a:ahLst/>
              <a:cxnLst/>
              <a:rect l="l" t="t" r="r" b="b"/>
              <a:pathLst>
                <a:path w="5293" h="2140" extrusionOk="0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avLst/>
              <a:gdLst/>
              <a:ahLst/>
              <a:cxnLst/>
              <a:rect l="l" t="t" r="r" b="b"/>
              <a:pathLst>
                <a:path w="4522" h="1242" extrusionOk="0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3"/>
          <p:cNvGrpSpPr/>
          <p:nvPr/>
        </p:nvGrpSpPr>
        <p:grpSpPr>
          <a:xfrm rot="10800000" flipH="1">
            <a:off x="945475" y="3635300"/>
            <a:ext cx="2699775" cy="2633450"/>
            <a:chOff x="661125" y="2751225"/>
            <a:chExt cx="2699775" cy="2633450"/>
          </a:xfrm>
        </p:grpSpPr>
        <p:sp>
          <p:nvSpPr>
            <p:cNvPr id="90" name="Google Shape;90;p3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713225" y="2109175"/>
            <a:ext cx="412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1" name="Google Shape;121;p3"/>
          <p:cNvSpPr txBox="1">
            <a:spLocks noGrp="1"/>
          </p:cNvSpPr>
          <p:nvPr>
            <p:ph type="subTitle" idx="1"/>
          </p:nvPr>
        </p:nvSpPr>
        <p:spPr>
          <a:xfrm>
            <a:off x="713225" y="2966593"/>
            <a:ext cx="4121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5"/>
          <p:cNvGrpSpPr/>
          <p:nvPr/>
        </p:nvGrpSpPr>
        <p:grpSpPr>
          <a:xfrm rot="10800000">
            <a:off x="396301" y="-696824"/>
            <a:ext cx="1221552" cy="2622110"/>
            <a:chOff x="5452016" y="2824589"/>
            <a:chExt cx="689908" cy="1480916"/>
          </a:xfrm>
        </p:grpSpPr>
        <p:sp>
          <p:nvSpPr>
            <p:cNvPr id="161" name="Google Shape;161;p5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5"/>
          <p:cNvGrpSpPr/>
          <p:nvPr/>
        </p:nvGrpSpPr>
        <p:grpSpPr>
          <a:xfrm>
            <a:off x="6976252" y="3748210"/>
            <a:ext cx="1701243" cy="2750650"/>
            <a:chOff x="6976252" y="2907160"/>
            <a:chExt cx="1701243" cy="2750650"/>
          </a:xfrm>
        </p:grpSpPr>
        <p:grpSp>
          <p:nvGrpSpPr>
            <p:cNvPr id="175" name="Google Shape;175;p5"/>
            <p:cNvGrpSpPr/>
            <p:nvPr/>
          </p:nvGrpSpPr>
          <p:grpSpPr>
            <a:xfrm>
              <a:off x="6976252" y="2907160"/>
              <a:ext cx="847022" cy="2750650"/>
              <a:chOff x="6278982" y="2751992"/>
              <a:chExt cx="478381" cy="1553513"/>
            </a:xfrm>
          </p:grpSpPr>
          <p:sp>
            <p:nvSpPr>
              <p:cNvPr id="176" name="Google Shape;176;p5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1613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1613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avLst/>
                <a:gdLst/>
                <a:ahLst/>
                <a:cxnLst/>
                <a:rect l="l" t="t" r="r" b="b"/>
                <a:pathLst>
                  <a:path w="27927" h="1484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29411" h="2140" extrusionOk="0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2440" extrusionOk="0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5715" h="2854" extrusionOk="0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3267" extrusionOk="0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72" extrusionOk="0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avLst/>
                <a:gdLst/>
                <a:ahLst/>
                <a:cxnLst/>
                <a:rect l="l" t="t" r="r" b="b"/>
                <a:pathLst>
                  <a:path w="33575" h="1428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" name="Google Shape;185;p5"/>
            <p:cNvGrpSpPr/>
            <p:nvPr/>
          </p:nvGrpSpPr>
          <p:grpSpPr>
            <a:xfrm>
              <a:off x="7899710" y="3118109"/>
              <a:ext cx="777786" cy="2539702"/>
              <a:chOff x="6961407" y="2871131"/>
              <a:chExt cx="439278" cy="1434374"/>
            </a:xfrm>
          </p:grpSpPr>
          <p:sp>
            <p:nvSpPr>
              <p:cNvPr id="186" name="Google Shape;186;p5"/>
              <p:cNvSpPr/>
              <p:nvPr/>
            </p:nvSpPr>
            <p:spPr>
              <a:xfrm rot="-5400000">
                <a:off x="6647504" y="3552324"/>
                <a:ext cx="1374825" cy="131536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3024" extrusionOk="0">
                    <a:moveTo>
                      <a:pt x="31193" y="0"/>
                    </a:moveTo>
                    <a:cubicBezTo>
                      <a:pt x="31079" y="0"/>
                      <a:pt x="30893" y="114"/>
                      <a:pt x="30836" y="300"/>
                    </a:cubicBezTo>
                    <a:lnTo>
                      <a:pt x="17287" y="300"/>
                    </a:lnTo>
                    <a:lnTo>
                      <a:pt x="17287" y="2796"/>
                    </a:lnTo>
                    <a:lnTo>
                      <a:pt x="0" y="2796"/>
                    </a:lnTo>
                    <a:lnTo>
                      <a:pt x="0" y="3024"/>
                    </a:lnTo>
                    <a:lnTo>
                      <a:pt x="17529" y="3024"/>
                    </a:lnTo>
                    <a:lnTo>
                      <a:pt x="17529" y="528"/>
                    </a:lnTo>
                    <a:lnTo>
                      <a:pt x="30836" y="528"/>
                    </a:lnTo>
                    <a:cubicBezTo>
                      <a:pt x="30893" y="656"/>
                      <a:pt x="31079" y="770"/>
                      <a:pt x="31193" y="770"/>
                    </a:cubicBezTo>
                    <a:cubicBezTo>
                      <a:pt x="31435" y="770"/>
                      <a:pt x="31607" y="599"/>
                      <a:pt x="31607" y="414"/>
                    </a:cubicBezTo>
                    <a:cubicBezTo>
                      <a:pt x="31607" y="171"/>
                      <a:pt x="31435" y="0"/>
                      <a:pt x="311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 rot="-5400000">
                <a:off x="6677278" y="3618071"/>
                <a:ext cx="1230283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284" h="3324" extrusionOk="0">
                    <a:moveTo>
                      <a:pt x="27870" y="0"/>
                    </a:moveTo>
                    <a:cubicBezTo>
                      <a:pt x="27741" y="0"/>
                      <a:pt x="27570" y="114"/>
                      <a:pt x="27513" y="228"/>
                    </a:cubicBezTo>
                    <a:lnTo>
                      <a:pt x="16103" y="228"/>
                    </a:lnTo>
                    <a:lnTo>
                      <a:pt x="16103" y="3081"/>
                    </a:lnTo>
                    <a:lnTo>
                      <a:pt x="0" y="3081"/>
                    </a:lnTo>
                    <a:lnTo>
                      <a:pt x="0" y="3324"/>
                    </a:lnTo>
                    <a:lnTo>
                      <a:pt x="16331" y="3324"/>
                    </a:lnTo>
                    <a:lnTo>
                      <a:pt x="16331" y="471"/>
                    </a:lnTo>
                    <a:lnTo>
                      <a:pt x="27513" y="471"/>
                    </a:lnTo>
                    <a:cubicBezTo>
                      <a:pt x="27570" y="656"/>
                      <a:pt x="27741" y="770"/>
                      <a:pt x="27870" y="770"/>
                    </a:cubicBezTo>
                    <a:cubicBezTo>
                      <a:pt x="28098" y="770"/>
                      <a:pt x="28283" y="585"/>
                      <a:pt x="28283" y="357"/>
                    </a:cubicBezTo>
                    <a:cubicBezTo>
                      <a:pt x="28283" y="171"/>
                      <a:pt x="28098" y="0"/>
                      <a:pt x="278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 rot="-5400000">
                <a:off x="6529931" y="3512306"/>
                <a:ext cx="1434374" cy="152024"/>
              </a:xfrm>
              <a:custGeom>
                <a:avLst/>
                <a:gdLst/>
                <a:ahLst/>
                <a:cxnLst/>
                <a:rect l="l" t="t" r="r" b="b"/>
                <a:pathLst>
                  <a:path w="32976" h="3495" extrusionOk="0">
                    <a:moveTo>
                      <a:pt x="32562" y="1"/>
                    </a:moveTo>
                    <a:cubicBezTo>
                      <a:pt x="32448" y="1"/>
                      <a:pt x="32263" y="115"/>
                      <a:pt x="32206" y="286"/>
                    </a:cubicBezTo>
                    <a:lnTo>
                      <a:pt x="14976" y="286"/>
                    </a:lnTo>
                    <a:lnTo>
                      <a:pt x="14976" y="3267"/>
                    </a:lnTo>
                    <a:lnTo>
                      <a:pt x="0" y="3267"/>
                    </a:lnTo>
                    <a:lnTo>
                      <a:pt x="0" y="3495"/>
                    </a:lnTo>
                    <a:lnTo>
                      <a:pt x="15204" y="3495"/>
                    </a:lnTo>
                    <a:lnTo>
                      <a:pt x="15204" y="528"/>
                    </a:lnTo>
                    <a:lnTo>
                      <a:pt x="32206" y="528"/>
                    </a:lnTo>
                    <a:cubicBezTo>
                      <a:pt x="32263" y="642"/>
                      <a:pt x="32448" y="771"/>
                      <a:pt x="32562" y="771"/>
                    </a:cubicBezTo>
                    <a:cubicBezTo>
                      <a:pt x="32805" y="771"/>
                      <a:pt x="32976" y="585"/>
                      <a:pt x="32976" y="414"/>
                    </a:cubicBezTo>
                    <a:cubicBezTo>
                      <a:pt x="32976" y="172"/>
                      <a:pt x="32805" y="1"/>
                      <a:pt x="325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 rot="-5400000">
                <a:off x="6645331" y="3671116"/>
                <a:ext cx="1098138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25246" h="3923" extrusionOk="0">
                    <a:moveTo>
                      <a:pt x="24832" y="0"/>
                    </a:moveTo>
                    <a:cubicBezTo>
                      <a:pt x="24718" y="0"/>
                      <a:pt x="24532" y="114"/>
                      <a:pt x="24475" y="285"/>
                    </a:cubicBezTo>
                    <a:lnTo>
                      <a:pt x="13835" y="285"/>
                    </a:lnTo>
                    <a:lnTo>
                      <a:pt x="13835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4078" y="3923"/>
                    </a:lnTo>
                    <a:lnTo>
                      <a:pt x="14078" y="528"/>
                    </a:lnTo>
                    <a:lnTo>
                      <a:pt x="24475" y="528"/>
                    </a:lnTo>
                    <a:cubicBezTo>
                      <a:pt x="24532" y="642"/>
                      <a:pt x="24718" y="770"/>
                      <a:pt x="24832" y="770"/>
                    </a:cubicBezTo>
                    <a:cubicBezTo>
                      <a:pt x="25074" y="770"/>
                      <a:pt x="25245" y="585"/>
                      <a:pt x="25245" y="414"/>
                    </a:cubicBezTo>
                    <a:cubicBezTo>
                      <a:pt x="25245" y="171"/>
                      <a:pt x="25074" y="0"/>
                      <a:pt x="248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 rot="-5400000">
                <a:off x="6506661" y="3582076"/>
                <a:ext cx="1284264" cy="162594"/>
              </a:xfrm>
              <a:custGeom>
                <a:avLst/>
                <a:gdLst/>
                <a:ahLst/>
                <a:cxnLst/>
                <a:rect l="l" t="t" r="r" b="b"/>
                <a:pathLst>
                  <a:path w="29525" h="3738" extrusionOk="0">
                    <a:moveTo>
                      <a:pt x="29111" y="1"/>
                    </a:moveTo>
                    <a:cubicBezTo>
                      <a:pt x="28996" y="1"/>
                      <a:pt x="28811" y="115"/>
                      <a:pt x="28754" y="300"/>
                    </a:cubicBezTo>
                    <a:lnTo>
                      <a:pt x="12708" y="300"/>
                    </a:lnTo>
                    <a:lnTo>
                      <a:pt x="12708" y="3509"/>
                    </a:lnTo>
                    <a:lnTo>
                      <a:pt x="0" y="3509"/>
                    </a:lnTo>
                    <a:lnTo>
                      <a:pt x="0" y="3737"/>
                    </a:lnTo>
                    <a:lnTo>
                      <a:pt x="12951" y="3737"/>
                    </a:lnTo>
                    <a:lnTo>
                      <a:pt x="12951" y="528"/>
                    </a:lnTo>
                    <a:lnTo>
                      <a:pt x="28754" y="528"/>
                    </a:lnTo>
                    <a:cubicBezTo>
                      <a:pt x="28811" y="657"/>
                      <a:pt x="28996" y="771"/>
                      <a:pt x="29111" y="771"/>
                    </a:cubicBezTo>
                    <a:cubicBezTo>
                      <a:pt x="29353" y="771"/>
                      <a:pt x="29524" y="600"/>
                      <a:pt x="29524" y="414"/>
                    </a:cubicBezTo>
                    <a:cubicBezTo>
                      <a:pt x="29524" y="172"/>
                      <a:pt x="29353" y="1"/>
                      <a:pt x="2911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 rot="-5400000">
                <a:off x="6617711" y="3742147"/>
                <a:ext cx="953596" cy="173120"/>
              </a:xfrm>
              <a:custGeom>
                <a:avLst/>
                <a:gdLst/>
                <a:ahLst/>
                <a:cxnLst/>
                <a:rect l="l" t="t" r="r" b="b"/>
                <a:pathLst>
                  <a:path w="21923" h="3980" extrusionOk="0">
                    <a:moveTo>
                      <a:pt x="21566" y="0"/>
                    </a:moveTo>
                    <a:cubicBezTo>
                      <a:pt x="21394" y="0"/>
                      <a:pt x="21209" y="114"/>
                      <a:pt x="21209" y="300"/>
                    </a:cubicBezTo>
                    <a:lnTo>
                      <a:pt x="11168" y="300"/>
                    </a:lnTo>
                    <a:lnTo>
                      <a:pt x="11168" y="3752"/>
                    </a:lnTo>
                    <a:lnTo>
                      <a:pt x="0" y="3752"/>
                    </a:lnTo>
                    <a:lnTo>
                      <a:pt x="0" y="3980"/>
                    </a:lnTo>
                    <a:lnTo>
                      <a:pt x="11410" y="3980"/>
                    </a:lnTo>
                    <a:lnTo>
                      <a:pt x="11410" y="542"/>
                    </a:lnTo>
                    <a:lnTo>
                      <a:pt x="21209" y="542"/>
                    </a:lnTo>
                    <a:cubicBezTo>
                      <a:pt x="21209" y="656"/>
                      <a:pt x="21394" y="771"/>
                      <a:pt x="21566" y="771"/>
                    </a:cubicBezTo>
                    <a:cubicBezTo>
                      <a:pt x="21751" y="771"/>
                      <a:pt x="21922" y="599"/>
                      <a:pt x="21922" y="414"/>
                    </a:cubicBezTo>
                    <a:cubicBezTo>
                      <a:pt x="21922" y="186"/>
                      <a:pt x="21751" y="0"/>
                      <a:pt x="215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 rot="-5400000">
                <a:off x="6516884" y="3690342"/>
                <a:ext cx="1059686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3923" extrusionOk="0">
                    <a:moveTo>
                      <a:pt x="24004" y="1"/>
                    </a:moveTo>
                    <a:cubicBezTo>
                      <a:pt x="23819" y="1"/>
                      <a:pt x="23648" y="115"/>
                      <a:pt x="23648" y="300"/>
                    </a:cubicBezTo>
                    <a:lnTo>
                      <a:pt x="10098" y="300"/>
                    </a:lnTo>
                    <a:lnTo>
                      <a:pt x="10098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0341" y="3923"/>
                    </a:lnTo>
                    <a:lnTo>
                      <a:pt x="10341" y="543"/>
                    </a:lnTo>
                    <a:lnTo>
                      <a:pt x="23648" y="543"/>
                    </a:lnTo>
                    <a:cubicBezTo>
                      <a:pt x="23648" y="657"/>
                      <a:pt x="23819" y="771"/>
                      <a:pt x="24004" y="771"/>
                    </a:cubicBezTo>
                    <a:cubicBezTo>
                      <a:pt x="24176" y="771"/>
                      <a:pt x="24361" y="600"/>
                      <a:pt x="24361" y="414"/>
                    </a:cubicBezTo>
                    <a:cubicBezTo>
                      <a:pt x="24361" y="186"/>
                      <a:pt x="24176" y="1"/>
                      <a:pt x="24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" name="Google Shape;19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5"/>
          <p:cNvSpPr txBox="1">
            <a:spLocks noGrp="1"/>
          </p:cNvSpPr>
          <p:nvPr>
            <p:ph type="subTitle" idx="1"/>
          </p:nvPr>
        </p:nvSpPr>
        <p:spPr>
          <a:xfrm>
            <a:off x="5040058" y="2339784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5" name="Google Shape;195;p5"/>
          <p:cNvSpPr txBox="1">
            <a:spLocks noGrp="1"/>
          </p:cNvSpPr>
          <p:nvPr>
            <p:ph type="subTitle" idx="2"/>
          </p:nvPr>
        </p:nvSpPr>
        <p:spPr>
          <a:xfrm>
            <a:off x="1543450" y="2339784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subTitle" idx="3"/>
          </p:nvPr>
        </p:nvSpPr>
        <p:spPr>
          <a:xfrm>
            <a:off x="5040051" y="1932150"/>
            <a:ext cx="2560500" cy="50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5"/>
          <p:cNvSpPr txBox="1">
            <a:spLocks noGrp="1"/>
          </p:cNvSpPr>
          <p:nvPr>
            <p:ph type="subTitle" idx="4"/>
          </p:nvPr>
        </p:nvSpPr>
        <p:spPr>
          <a:xfrm>
            <a:off x="1543450" y="1932150"/>
            <a:ext cx="2560500" cy="50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13"/>
          <p:cNvGrpSpPr/>
          <p:nvPr/>
        </p:nvGrpSpPr>
        <p:grpSpPr>
          <a:xfrm>
            <a:off x="405347" y="2571756"/>
            <a:ext cx="994044" cy="3212279"/>
            <a:chOff x="2474121" y="2891575"/>
            <a:chExt cx="439279" cy="1419541"/>
          </a:xfrm>
        </p:grpSpPr>
        <p:sp>
          <p:nvSpPr>
            <p:cNvPr id="317" name="Google Shape;317;p13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avLst/>
              <a:gdLst/>
              <a:ahLst/>
              <a:cxnLst/>
              <a:rect l="l" t="t" r="r" b="b"/>
              <a:pathLst>
                <a:path w="26687" h="2968" extrusionOk="0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avLst/>
              <a:gdLst/>
              <a:ahLst/>
              <a:cxnLst/>
              <a:rect l="l" t="t" r="r" b="b"/>
              <a:pathLst>
                <a:path w="29240" h="3096" extrusionOk="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3"/>
          <p:cNvGrpSpPr/>
          <p:nvPr/>
        </p:nvGrpSpPr>
        <p:grpSpPr>
          <a:xfrm rot="-5400000">
            <a:off x="8584962" y="164005"/>
            <a:ext cx="1220922" cy="2928361"/>
            <a:chOff x="3117442" y="2754471"/>
            <a:chExt cx="648978" cy="1556645"/>
          </a:xfrm>
        </p:grpSpPr>
        <p:sp>
          <p:nvSpPr>
            <p:cNvPr id="326" name="Google Shape;326;p13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avLst/>
              <a:gdLst/>
              <a:ahLst/>
              <a:cxnLst/>
              <a:rect l="l" t="t" r="r" b="b"/>
              <a:pathLst>
                <a:path w="30196" h="2854" extrusionOk="0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avLst/>
              <a:gdLst/>
              <a:ahLst/>
              <a:cxnLst/>
              <a:rect l="l" t="t" r="r" b="b"/>
              <a:pathLst>
                <a:path w="14806" h="771" extrusionOk="0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 rot="-5400000">
              <a:off x="3456174" y="4000870"/>
              <a:ext cx="452331" cy="168161"/>
            </a:xfrm>
            <a:custGeom>
              <a:avLst/>
              <a:gdLst/>
              <a:ahLst/>
              <a:cxnLst/>
              <a:rect l="l" t="t" r="r" b="b"/>
              <a:pathLst>
                <a:path w="10399" h="3866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3153"/>
                  </a:lnTo>
                  <a:cubicBezTo>
                    <a:pt x="9757" y="3153"/>
                    <a:pt x="9628" y="3338"/>
                    <a:pt x="9628" y="3509"/>
                  </a:cubicBezTo>
                  <a:cubicBezTo>
                    <a:pt x="9628" y="3695"/>
                    <a:pt x="9814" y="3866"/>
                    <a:pt x="10042" y="3866"/>
                  </a:cubicBezTo>
                  <a:cubicBezTo>
                    <a:pt x="10227" y="3866"/>
                    <a:pt x="10398" y="3695"/>
                    <a:pt x="10398" y="3509"/>
                  </a:cubicBezTo>
                  <a:cubicBezTo>
                    <a:pt x="10398" y="3338"/>
                    <a:pt x="10284" y="3153"/>
                    <a:pt x="10170" y="3153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 rot="-5400000">
              <a:off x="3085206" y="3642908"/>
              <a:ext cx="1140330" cy="196087"/>
            </a:xfrm>
            <a:custGeom>
              <a:avLst/>
              <a:gdLst/>
              <a:ahLst/>
              <a:cxnLst/>
              <a:rect l="l" t="t" r="r" b="b"/>
              <a:pathLst>
                <a:path w="26216" h="4508" extrusionOk="0">
                  <a:moveTo>
                    <a:pt x="25859" y="0"/>
                  </a:moveTo>
                  <a:cubicBezTo>
                    <a:pt x="25674" y="0"/>
                    <a:pt x="25560" y="114"/>
                    <a:pt x="25503" y="229"/>
                  </a:cubicBezTo>
                  <a:lnTo>
                    <a:pt x="16531" y="229"/>
                  </a:lnTo>
                  <a:lnTo>
                    <a:pt x="12481" y="4279"/>
                  </a:lnTo>
                  <a:lnTo>
                    <a:pt x="11240" y="4279"/>
                  </a:lnTo>
                  <a:lnTo>
                    <a:pt x="11240" y="57"/>
                  </a:lnTo>
                  <a:lnTo>
                    <a:pt x="1" y="57"/>
                  </a:lnTo>
                  <a:lnTo>
                    <a:pt x="1" y="286"/>
                  </a:lnTo>
                  <a:lnTo>
                    <a:pt x="10997" y="286"/>
                  </a:lnTo>
                  <a:lnTo>
                    <a:pt x="10997" y="4507"/>
                  </a:lnTo>
                  <a:lnTo>
                    <a:pt x="12609" y="4507"/>
                  </a:lnTo>
                  <a:lnTo>
                    <a:pt x="16645" y="471"/>
                  </a:lnTo>
                  <a:lnTo>
                    <a:pt x="25503" y="471"/>
                  </a:lnTo>
                  <a:cubicBezTo>
                    <a:pt x="25560" y="642"/>
                    <a:pt x="25674" y="771"/>
                    <a:pt x="25859" y="771"/>
                  </a:cubicBezTo>
                  <a:cubicBezTo>
                    <a:pt x="26087" y="771"/>
                    <a:pt x="26216" y="585"/>
                    <a:pt x="26216" y="357"/>
                  </a:cubicBezTo>
                  <a:cubicBezTo>
                    <a:pt x="26216" y="171"/>
                    <a:pt x="26087" y="0"/>
                    <a:pt x="2585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 rot="-5400000">
              <a:off x="2913348" y="3546126"/>
              <a:ext cx="1336374" cy="193607"/>
            </a:xfrm>
            <a:custGeom>
              <a:avLst/>
              <a:gdLst/>
              <a:ahLst/>
              <a:cxnLst/>
              <a:rect l="l" t="t" r="r" b="b"/>
              <a:pathLst>
                <a:path w="30723" h="4451" extrusionOk="0">
                  <a:moveTo>
                    <a:pt x="30309" y="1"/>
                  </a:moveTo>
                  <a:cubicBezTo>
                    <a:pt x="30195" y="1"/>
                    <a:pt x="30010" y="115"/>
                    <a:pt x="29953" y="300"/>
                  </a:cubicBezTo>
                  <a:lnTo>
                    <a:pt x="16232" y="300"/>
                  </a:lnTo>
                  <a:lnTo>
                    <a:pt x="12609" y="3866"/>
                  </a:lnTo>
                  <a:lnTo>
                    <a:pt x="12609" y="714"/>
                  </a:lnTo>
                  <a:lnTo>
                    <a:pt x="1" y="714"/>
                  </a:lnTo>
                  <a:lnTo>
                    <a:pt x="1" y="956"/>
                  </a:lnTo>
                  <a:lnTo>
                    <a:pt x="12367" y="956"/>
                  </a:lnTo>
                  <a:lnTo>
                    <a:pt x="12367" y="4451"/>
                  </a:lnTo>
                  <a:lnTo>
                    <a:pt x="16346" y="528"/>
                  </a:lnTo>
                  <a:lnTo>
                    <a:pt x="29953" y="528"/>
                  </a:lnTo>
                  <a:cubicBezTo>
                    <a:pt x="30010" y="657"/>
                    <a:pt x="30195" y="771"/>
                    <a:pt x="30309" y="771"/>
                  </a:cubicBezTo>
                  <a:cubicBezTo>
                    <a:pt x="30552" y="771"/>
                    <a:pt x="30723" y="600"/>
                    <a:pt x="30723" y="414"/>
                  </a:cubicBezTo>
                  <a:cubicBezTo>
                    <a:pt x="30723" y="172"/>
                    <a:pt x="30552" y="1"/>
                    <a:pt x="3030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avLst/>
              <a:gdLst/>
              <a:ahLst/>
              <a:cxnLst/>
              <a:rect l="l" t="t" r="r" b="b"/>
              <a:pathLst>
                <a:path w="28356" h="3324" extrusionOk="0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avLst/>
              <a:gdLst/>
              <a:ahLst/>
              <a:cxnLst/>
              <a:rect l="l" t="t" r="r" b="b"/>
              <a:pathLst>
                <a:path w="32635" h="2254" extrusionOk="0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avLst/>
              <a:gdLst/>
              <a:ahLst/>
              <a:cxnLst/>
              <a:rect l="l" t="t" r="r" b="b"/>
              <a:pathLst>
                <a:path w="35787" h="2269" extrusionOk="0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avLst/>
              <a:gdLst/>
              <a:ahLst/>
              <a:cxnLst/>
              <a:rect l="l" t="t" r="r" b="b"/>
              <a:pathLst>
                <a:path w="34475" h="2312" extrusionOk="0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avLst/>
              <a:gdLst/>
              <a:ahLst/>
              <a:cxnLst/>
              <a:rect l="l" t="t" r="r" b="b"/>
              <a:pathLst>
                <a:path w="28769" h="2626" extrusionOk="0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13"/>
          <p:cNvSpPr txBox="1">
            <a:spLocks noGrp="1"/>
          </p:cNvSpPr>
          <p:nvPr>
            <p:ph type="subTitle" idx="1"/>
          </p:nvPr>
        </p:nvSpPr>
        <p:spPr>
          <a:xfrm>
            <a:off x="1761313" y="2277409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subTitle" idx="2"/>
          </p:nvPr>
        </p:nvSpPr>
        <p:spPr>
          <a:xfrm>
            <a:off x="4858838" y="2277409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3"/>
          <p:cNvSpPr txBox="1">
            <a:spLocks noGrp="1"/>
          </p:cNvSpPr>
          <p:nvPr>
            <p:ph type="subTitle" idx="3"/>
          </p:nvPr>
        </p:nvSpPr>
        <p:spPr>
          <a:xfrm>
            <a:off x="1761313" y="3973584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subTitle" idx="4"/>
          </p:nvPr>
        </p:nvSpPr>
        <p:spPr>
          <a:xfrm>
            <a:off x="4858838" y="3973584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title" idx="5" hasCustomPrompt="1"/>
          </p:nvPr>
        </p:nvSpPr>
        <p:spPr>
          <a:xfrm>
            <a:off x="2639386" y="1295400"/>
            <a:ext cx="7671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>
            <a:spLocks noGrp="1"/>
          </p:cNvSpPr>
          <p:nvPr>
            <p:ph type="title" idx="6" hasCustomPrompt="1"/>
          </p:nvPr>
        </p:nvSpPr>
        <p:spPr>
          <a:xfrm>
            <a:off x="2639386" y="3016825"/>
            <a:ext cx="7671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 idx="7" hasCustomPrompt="1"/>
          </p:nvPr>
        </p:nvSpPr>
        <p:spPr>
          <a:xfrm>
            <a:off x="5736911" y="1295400"/>
            <a:ext cx="7671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4" name="Google Shape;344;p13"/>
          <p:cNvSpPr txBox="1">
            <a:spLocks noGrp="1"/>
          </p:cNvSpPr>
          <p:nvPr>
            <p:ph type="title" idx="8" hasCustomPrompt="1"/>
          </p:nvPr>
        </p:nvSpPr>
        <p:spPr>
          <a:xfrm>
            <a:off x="5736911" y="3016825"/>
            <a:ext cx="7671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9"/>
          </p:nvPr>
        </p:nvSpPr>
        <p:spPr>
          <a:xfrm>
            <a:off x="1761325" y="1851000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subTitle" idx="13"/>
          </p:nvPr>
        </p:nvSpPr>
        <p:spPr>
          <a:xfrm>
            <a:off x="4858851" y="1851000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subTitle" idx="14"/>
          </p:nvPr>
        </p:nvSpPr>
        <p:spPr>
          <a:xfrm>
            <a:off x="1761325" y="3547175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subTitle" idx="15"/>
          </p:nvPr>
        </p:nvSpPr>
        <p:spPr>
          <a:xfrm>
            <a:off x="4858851" y="3547175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15"/>
          <p:cNvSpPr txBox="1">
            <a:spLocks noGrp="1"/>
          </p:cNvSpPr>
          <p:nvPr>
            <p:ph type="subTitle" idx="1"/>
          </p:nvPr>
        </p:nvSpPr>
        <p:spPr>
          <a:xfrm>
            <a:off x="4876711" y="1715800"/>
            <a:ext cx="3169200" cy="18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5"/>
          <p:cNvSpPr txBox="1">
            <a:spLocks noGrp="1"/>
          </p:cNvSpPr>
          <p:nvPr>
            <p:ph type="subTitle" idx="2"/>
          </p:nvPr>
        </p:nvSpPr>
        <p:spPr>
          <a:xfrm>
            <a:off x="1098100" y="1715800"/>
            <a:ext cx="3169200" cy="18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6" name="Google Shape;396;p15"/>
          <p:cNvGrpSpPr/>
          <p:nvPr/>
        </p:nvGrpSpPr>
        <p:grpSpPr>
          <a:xfrm>
            <a:off x="720015" y="4025448"/>
            <a:ext cx="1206865" cy="2539995"/>
            <a:chOff x="1390914" y="2912672"/>
            <a:chExt cx="664463" cy="1398445"/>
          </a:xfrm>
        </p:grpSpPr>
        <p:sp>
          <p:nvSpPr>
            <p:cNvPr id="397" name="Google Shape;397;p15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>
            <a:off x="7548076" y="3920250"/>
            <a:ext cx="882709" cy="3171055"/>
            <a:chOff x="8623429" y="2586962"/>
            <a:chExt cx="478381" cy="1718543"/>
          </a:xfrm>
        </p:grpSpPr>
        <p:sp>
          <p:nvSpPr>
            <p:cNvPr id="412" name="Google Shape;412;p15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avLst/>
              <a:gdLst/>
              <a:ahLst/>
              <a:cxnLst/>
              <a:rect l="l" t="t" r="r" b="b"/>
              <a:pathLst>
                <a:path w="35116" h="2783" extrusionOk="0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avLst/>
              <a:gdLst/>
              <a:ahLst/>
              <a:cxnLst/>
              <a:rect l="l" t="t" r="r" b="b"/>
              <a:pathLst>
                <a:path w="34645" h="3752" extrusionOk="0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avLst/>
              <a:gdLst/>
              <a:ahLst/>
              <a:cxnLst/>
              <a:rect l="l" t="t" r="r" b="b"/>
              <a:pathLst>
                <a:path w="36300" h="4094" extrusionOk="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avLst/>
              <a:gdLst/>
              <a:ahLst/>
              <a:cxnLst/>
              <a:rect l="l" t="t" r="r" b="b"/>
              <a:pathLst>
                <a:path w="32506" h="4465" extrusionOk="0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avLst/>
              <a:gdLst/>
              <a:ahLst/>
              <a:cxnLst/>
              <a:rect l="l" t="t" r="r" b="b"/>
              <a:pathLst>
                <a:path w="10099" h="3153" extrusionOk="0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avLst/>
              <a:gdLst/>
              <a:ahLst/>
              <a:cxnLst/>
              <a:rect l="l" t="t" r="r" b="b"/>
              <a:pathLst>
                <a:path w="10983" h="4052" extrusionOk="0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avLst/>
              <a:gdLst/>
              <a:ahLst/>
              <a:cxnLst/>
              <a:rect l="l" t="t" r="r" b="b"/>
              <a:pathLst>
                <a:path w="37255" h="2967" extrusionOk="0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avLst/>
              <a:gdLst/>
              <a:ahLst/>
              <a:cxnLst/>
              <a:rect l="l" t="t" r="r" b="b"/>
              <a:pathLst>
                <a:path w="39509" h="3452" extrusionOk="0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avLst/>
              <a:gdLst/>
              <a:ahLst/>
              <a:cxnLst/>
              <a:rect l="l" t="t" r="r" b="b"/>
              <a:pathLst>
                <a:path w="30594" h="4636" extrusionOk="0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avLst/>
              <a:gdLst/>
              <a:ahLst/>
              <a:cxnLst/>
              <a:rect l="l" t="t" r="r" b="b"/>
              <a:pathLst>
                <a:path w="5293" h="2140" extrusionOk="0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avLst/>
              <a:gdLst/>
              <a:ahLst/>
              <a:cxnLst/>
              <a:rect l="l" t="t" r="r" b="b"/>
              <a:pathLst>
                <a:path w="4522" h="1242" extrusionOk="0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15"/>
          <p:cNvGrpSpPr/>
          <p:nvPr/>
        </p:nvGrpSpPr>
        <p:grpSpPr>
          <a:xfrm>
            <a:off x="1885691" y="4025467"/>
            <a:ext cx="771581" cy="2505661"/>
            <a:chOff x="6278982" y="2751992"/>
            <a:chExt cx="478381" cy="1553513"/>
          </a:xfrm>
        </p:grpSpPr>
        <p:sp>
          <p:nvSpPr>
            <p:cNvPr id="424" name="Google Shape;424;p15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15"/>
          <p:cNvGrpSpPr/>
          <p:nvPr/>
        </p:nvGrpSpPr>
        <p:grpSpPr>
          <a:xfrm>
            <a:off x="2771212" y="4251934"/>
            <a:ext cx="708512" cy="2313501"/>
            <a:chOff x="6961407" y="2871131"/>
            <a:chExt cx="439278" cy="1434374"/>
          </a:xfrm>
        </p:grpSpPr>
        <p:sp>
          <p:nvSpPr>
            <p:cNvPr id="434" name="Google Shape;434;p15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15"/>
          <p:cNvGrpSpPr/>
          <p:nvPr/>
        </p:nvGrpSpPr>
        <p:grpSpPr>
          <a:xfrm>
            <a:off x="6864701" y="3920254"/>
            <a:ext cx="633516" cy="2217456"/>
            <a:chOff x="7780935" y="2930680"/>
            <a:chExt cx="392780" cy="1374825"/>
          </a:xfrm>
        </p:grpSpPr>
        <p:sp>
          <p:nvSpPr>
            <p:cNvPr id="442" name="Google Shape;442;p15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15"/>
          <p:cNvGrpSpPr/>
          <p:nvPr/>
        </p:nvGrpSpPr>
        <p:grpSpPr>
          <a:xfrm>
            <a:off x="6328335" y="3920219"/>
            <a:ext cx="438811" cy="2217514"/>
            <a:chOff x="1015564" y="2912672"/>
            <a:chExt cx="276730" cy="1398445"/>
          </a:xfrm>
        </p:grpSpPr>
        <p:sp>
          <p:nvSpPr>
            <p:cNvPr id="449" name="Google Shape;449;p15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6"/>
          <p:cNvSpPr txBox="1">
            <a:spLocks noGrp="1"/>
          </p:cNvSpPr>
          <p:nvPr>
            <p:ph type="title"/>
          </p:nvPr>
        </p:nvSpPr>
        <p:spPr>
          <a:xfrm>
            <a:off x="720000" y="1696700"/>
            <a:ext cx="2588400" cy="66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6"/>
          <p:cNvSpPr txBox="1">
            <a:spLocks noGrp="1"/>
          </p:cNvSpPr>
          <p:nvPr>
            <p:ph type="subTitle" idx="1"/>
          </p:nvPr>
        </p:nvSpPr>
        <p:spPr>
          <a:xfrm>
            <a:off x="720000" y="2278545"/>
            <a:ext cx="25884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2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22"/>
          <p:cNvGrpSpPr/>
          <p:nvPr/>
        </p:nvGrpSpPr>
        <p:grpSpPr>
          <a:xfrm>
            <a:off x="6288929" y="3163786"/>
            <a:ext cx="1202441" cy="2581088"/>
            <a:chOff x="5452016" y="2824589"/>
            <a:chExt cx="689908" cy="1480916"/>
          </a:xfrm>
        </p:grpSpPr>
        <p:sp>
          <p:nvSpPr>
            <p:cNvPr id="529" name="Google Shape;529;p2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22"/>
          <p:cNvGrpSpPr/>
          <p:nvPr/>
        </p:nvGrpSpPr>
        <p:grpSpPr>
          <a:xfrm>
            <a:off x="7058925" y="1134427"/>
            <a:ext cx="3167541" cy="1717086"/>
            <a:chOff x="6561538" y="1197527"/>
            <a:chExt cx="3167541" cy="1717086"/>
          </a:xfrm>
        </p:grpSpPr>
        <p:grpSp>
          <p:nvGrpSpPr>
            <p:cNvPr id="543" name="Google Shape;543;p22"/>
            <p:cNvGrpSpPr/>
            <p:nvPr/>
          </p:nvGrpSpPr>
          <p:grpSpPr>
            <a:xfrm rot="-5400000">
              <a:off x="7662615" y="964074"/>
              <a:ext cx="849462" cy="3051616"/>
              <a:chOff x="8623429" y="2586962"/>
              <a:chExt cx="478381" cy="1718543"/>
            </a:xfrm>
          </p:grpSpPr>
          <p:sp>
            <p:nvSpPr>
              <p:cNvPr id="544" name="Google Shape;544;p22"/>
              <p:cNvSpPr/>
              <p:nvPr/>
            </p:nvSpPr>
            <p:spPr>
              <a:xfrm rot="-5400000">
                <a:off x="8267028" y="3481249"/>
                <a:ext cx="1527458" cy="121054"/>
              </a:xfrm>
              <a:custGeom>
                <a:avLst/>
                <a:gdLst/>
                <a:ahLst/>
                <a:cxnLst/>
                <a:rect l="l" t="t" r="r" b="b"/>
                <a:pathLst>
                  <a:path w="35116" h="2783" extrusionOk="0">
                    <a:moveTo>
                      <a:pt x="18185" y="1"/>
                    </a:moveTo>
                    <a:lnTo>
                      <a:pt x="15917" y="2254"/>
                    </a:lnTo>
                    <a:lnTo>
                      <a:pt x="0" y="2254"/>
                    </a:lnTo>
                    <a:lnTo>
                      <a:pt x="0" y="2497"/>
                    </a:lnTo>
                    <a:lnTo>
                      <a:pt x="16046" y="2497"/>
                    </a:lnTo>
                    <a:lnTo>
                      <a:pt x="18299" y="229"/>
                    </a:lnTo>
                    <a:lnTo>
                      <a:pt x="22878" y="229"/>
                    </a:lnTo>
                    <a:lnTo>
                      <a:pt x="25131" y="2497"/>
                    </a:lnTo>
                    <a:lnTo>
                      <a:pt x="34402" y="2497"/>
                    </a:lnTo>
                    <a:cubicBezTo>
                      <a:pt x="34459" y="2668"/>
                      <a:pt x="34588" y="2782"/>
                      <a:pt x="34759" y="2782"/>
                    </a:cubicBezTo>
                    <a:cubicBezTo>
                      <a:pt x="35001" y="2782"/>
                      <a:pt x="35115" y="2611"/>
                      <a:pt x="35115" y="2368"/>
                    </a:cubicBezTo>
                    <a:cubicBezTo>
                      <a:pt x="35115" y="2197"/>
                      <a:pt x="35001" y="2012"/>
                      <a:pt x="34759" y="2012"/>
                    </a:cubicBezTo>
                    <a:cubicBezTo>
                      <a:pt x="34588" y="2012"/>
                      <a:pt x="34459" y="2140"/>
                      <a:pt x="34402" y="2254"/>
                    </a:cubicBezTo>
                    <a:lnTo>
                      <a:pt x="25245" y="2254"/>
                    </a:lnTo>
                    <a:lnTo>
                      <a:pt x="2293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2"/>
              <p:cNvSpPr/>
              <p:nvPr/>
            </p:nvSpPr>
            <p:spPr>
              <a:xfrm rot="-5400000">
                <a:off x="8122184" y="3470418"/>
                <a:ext cx="1506971" cy="163203"/>
              </a:xfrm>
              <a:custGeom>
                <a:avLst/>
                <a:gdLst/>
                <a:ahLst/>
                <a:cxnLst/>
                <a:rect l="l" t="t" r="r" b="b"/>
                <a:pathLst>
                  <a:path w="34645" h="3752" extrusionOk="0">
                    <a:moveTo>
                      <a:pt x="14135" y="0"/>
                    </a:moveTo>
                    <a:lnTo>
                      <a:pt x="14135" y="3509"/>
                    </a:lnTo>
                    <a:lnTo>
                      <a:pt x="0" y="3509"/>
                    </a:lnTo>
                    <a:lnTo>
                      <a:pt x="0" y="3751"/>
                    </a:lnTo>
                    <a:lnTo>
                      <a:pt x="14377" y="3751"/>
                    </a:lnTo>
                    <a:lnTo>
                      <a:pt x="14377" y="243"/>
                    </a:lnTo>
                    <a:lnTo>
                      <a:pt x="24832" y="243"/>
                    </a:lnTo>
                    <a:lnTo>
                      <a:pt x="27684" y="3095"/>
                    </a:lnTo>
                    <a:lnTo>
                      <a:pt x="33874" y="3095"/>
                    </a:lnTo>
                    <a:cubicBezTo>
                      <a:pt x="33931" y="3209"/>
                      <a:pt x="34103" y="3338"/>
                      <a:pt x="34231" y="3338"/>
                    </a:cubicBezTo>
                    <a:cubicBezTo>
                      <a:pt x="34459" y="3338"/>
                      <a:pt x="34645" y="3152"/>
                      <a:pt x="34645" y="2910"/>
                    </a:cubicBezTo>
                    <a:cubicBezTo>
                      <a:pt x="34645" y="2739"/>
                      <a:pt x="34459" y="2553"/>
                      <a:pt x="34231" y="2553"/>
                    </a:cubicBezTo>
                    <a:cubicBezTo>
                      <a:pt x="34046" y="2553"/>
                      <a:pt x="33931" y="2682"/>
                      <a:pt x="33874" y="2853"/>
                    </a:cubicBezTo>
                    <a:lnTo>
                      <a:pt x="27741" y="2853"/>
                    </a:lnTo>
                    <a:lnTo>
                      <a:pt x="249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 rot="-5400000">
                <a:off x="8039648" y="3426986"/>
                <a:ext cx="1578959" cy="178079"/>
              </a:xfrm>
              <a:custGeom>
                <a:avLst/>
                <a:gdLst/>
                <a:ahLst/>
                <a:cxnLst/>
                <a:rect l="l" t="t" r="r" b="b"/>
                <a:pathLst>
                  <a:path w="36300" h="4094" extrusionOk="0">
                    <a:moveTo>
                      <a:pt x="13193" y="0"/>
                    </a:moveTo>
                    <a:lnTo>
                      <a:pt x="13193" y="3866"/>
                    </a:lnTo>
                    <a:lnTo>
                      <a:pt x="0" y="3866"/>
                    </a:lnTo>
                    <a:lnTo>
                      <a:pt x="0" y="4094"/>
                    </a:lnTo>
                    <a:lnTo>
                      <a:pt x="13421" y="4094"/>
                    </a:lnTo>
                    <a:lnTo>
                      <a:pt x="13421" y="228"/>
                    </a:lnTo>
                    <a:lnTo>
                      <a:pt x="25488" y="228"/>
                    </a:lnTo>
                    <a:lnTo>
                      <a:pt x="28397" y="3152"/>
                    </a:lnTo>
                    <a:lnTo>
                      <a:pt x="35586" y="3152"/>
                    </a:lnTo>
                    <a:cubicBezTo>
                      <a:pt x="35657" y="3266"/>
                      <a:pt x="35771" y="3381"/>
                      <a:pt x="35942" y="3381"/>
                    </a:cubicBezTo>
                    <a:cubicBezTo>
                      <a:pt x="36185" y="3381"/>
                      <a:pt x="36299" y="3266"/>
                      <a:pt x="36299" y="3024"/>
                    </a:cubicBezTo>
                    <a:cubicBezTo>
                      <a:pt x="36299" y="2853"/>
                      <a:pt x="36185" y="2667"/>
                      <a:pt x="35942" y="2667"/>
                    </a:cubicBezTo>
                    <a:cubicBezTo>
                      <a:pt x="35771" y="2667"/>
                      <a:pt x="35657" y="2724"/>
                      <a:pt x="35586" y="2910"/>
                    </a:cubicBezTo>
                    <a:lnTo>
                      <a:pt x="28454" y="2910"/>
                    </a:lnTo>
                    <a:lnTo>
                      <a:pt x="2560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 rot="-5400000">
                <a:off x="8073163" y="3501432"/>
                <a:ext cx="1413930" cy="194216"/>
              </a:xfrm>
              <a:custGeom>
                <a:avLst/>
                <a:gdLst/>
                <a:ahLst/>
                <a:cxnLst/>
                <a:rect l="l" t="t" r="r" b="b"/>
                <a:pathLst>
                  <a:path w="32506" h="4465" extrusionOk="0">
                    <a:moveTo>
                      <a:pt x="12238" y="0"/>
                    </a:moveTo>
                    <a:lnTo>
                      <a:pt x="12238" y="4222"/>
                    </a:lnTo>
                    <a:lnTo>
                      <a:pt x="0" y="4222"/>
                    </a:lnTo>
                    <a:lnTo>
                      <a:pt x="0" y="4464"/>
                    </a:lnTo>
                    <a:lnTo>
                      <a:pt x="12480" y="4464"/>
                    </a:lnTo>
                    <a:lnTo>
                      <a:pt x="12480" y="243"/>
                    </a:lnTo>
                    <a:lnTo>
                      <a:pt x="26258" y="243"/>
                    </a:lnTo>
                    <a:lnTo>
                      <a:pt x="29353" y="3323"/>
                    </a:lnTo>
                    <a:lnTo>
                      <a:pt x="31792" y="3323"/>
                    </a:lnTo>
                    <a:cubicBezTo>
                      <a:pt x="31849" y="3452"/>
                      <a:pt x="31963" y="3566"/>
                      <a:pt x="32149" y="3566"/>
                    </a:cubicBezTo>
                    <a:cubicBezTo>
                      <a:pt x="32377" y="3566"/>
                      <a:pt x="32505" y="3395"/>
                      <a:pt x="32505" y="3209"/>
                    </a:cubicBezTo>
                    <a:cubicBezTo>
                      <a:pt x="32505" y="2967"/>
                      <a:pt x="32377" y="2796"/>
                      <a:pt x="32149" y="2796"/>
                    </a:cubicBezTo>
                    <a:cubicBezTo>
                      <a:pt x="31963" y="2796"/>
                      <a:pt x="31849" y="2910"/>
                      <a:pt x="31792" y="3095"/>
                    </a:cubicBezTo>
                    <a:lnTo>
                      <a:pt x="29467" y="3095"/>
                    </a:lnTo>
                    <a:lnTo>
                      <a:pt x="2638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 rot="-5400000">
                <a:off x="8472362" y="4017291"/>
                <a:ext cx="439281" cy="137148"/>
              </a:xfrm>
              <a:custGeom>
                <a:avLst/>
                <a:gdLst/>
                <a:ahLst/>
                <a:cxnLst/>
                <a:rect l="l" t="t" r="r" b="b"/>
                <a:pathLst>
                  <a:path w="10099" h="3153" extrusionOk="0">
                    <a:moveTo>
                      <a:pt x="9742" y="1"/>
                    </a:moveTo>
                    <a:cubicBezTo>
                      <a:pt x="9499" y="1"/>
                      <a:pt x="9328" y="186"/>
                      <a:pt x="9328" y="357"/>
                    </a:cubicBezTo>
                    <a:cubicBezTo>
                      <a:pt x="9328" y="543"/>
                      <a:pt x="9442" y="714"/>
                      <a:pt x="9628" y="714"/>
                    </a:cubicBezTo>
                    <a:lnTo>
                      <a:pt x="9628" y="2910"/>
                    </a:lnTo>
                    <a:lnTo>
                      <a:pt x="0" y="2910"/>
                    </a:lnTo>
                    <a:lnTo>
                      <a:pt x="0" y="3153"/>
                    </a:lnTo>
                    <a:lnTo>
                      <a:pt x="9856" y="3153"/>
                    </a:lnTo>
                    <a:lnTo>
                      <a:pt x="9856" y="714"/>
                    </a:lnTo>
                    <a:cubicBezTo>
                      <a:pt x="9984" y="714"/>
                      <a:pt x="10098" y="543"/>
                      <a:pt x="10098" y="357"/>
                    </a:cubicBezTo>
                    <a:cubicBezTo>
                      <a:pt x="10098" y="186"/>
                      <a:pt x="9913" y="1"/>
                      <a:pt x="974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2"/>
              <p:cNvSpPr/>
              <p:nvPr/>
            </p:nvSpPr>
            <p:spPr>
              <a:xfrm rot="-5400000">
                <a:off x="8472688" y="3978513"/>
                <a:ext cx="477733" cy="176252"/>
              </a:xfrm>
              <a:custGeom>
                <a:avLst/>
                <a:gdLst/>
                <a:ahLst/>
                <a:cxnLst/>
                <a:rect l="l" t="t" r="r" b="b"/>
                <a:pathLst>
                  <a:path w="10983" h="4052" extrusionOk="0">
                    <a:moveTo>
                      <a:pt x="10569" y="1"/>
                    </a:moveTo>
                    <a:cubicBezTo>
                      <a:pt x="10398" y="1"/>
                      <a:pt x="10212" y="186"/>
                      <a:pt x="10212" y="357"/>
                    </a:cubicBezTo>
                    <a:cubicBezTo>
                      <a:pt x="10212" y="543"/>
                      <a:pt x="10341" y="714"/>
                      <a:pt x="10455" y="714"/>
                    </a:cubicBezTo>
                    <a:lnTo>
                      <a:pt x="10455" y="3809"/>
                    </a:lnTo>
                    <a:lnTo>
                      <a:pt x="0" y="3809"/>
                    </a:lnTo>
                    <a:lnTo>
                      <a:pt x="0" y="4052"/>
                    </a:lnTo>
                    <a:lnTo>
                      <a:pt x="10697" y="4052"/>
                    </a:lnTo>
                    <a:lnTo>
                      <a:pt x="10697" y="714"/>
                    </a:lnTo>
                    <a:cubicBezTo>
                      <a:pt x="10868" y="714"/>
                      <a:pt x="10983" y="543"/>
                      <a:pt x="10983" y="357"/>
                    </a:cubicBezTo>
                    <a:cubicBezTo>
                      <a:pt x="10983" y="186"/>
                      <a:pt x="10811" y="1"/>
                      <a:pt x="105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 rot="-5400000">
                <a:off x="8182970" y="3430727"/>
                <a:ext cx="1620499" cy="129057"/>
              </a:xfrm>
              <a:custGeom>
                <a:avLst/>
                <a:gdLst/>
                <a:ahLst/>
                <a:cxnLst/>
                <a:rect l="l" t="t" r="r" b="b"/>
                <a:pathLst>
                  <a:path w="37255" h="2967" extrusionOk="0">
                    <a:moveTo>
                      <a:pt x="17700" y="0"/>
                    </a:moveTo>
                    <a:lnTo>
                      <a:pt x="15261" y="2382"/>
                    </a:lnTo>
                    <a:lnTo>
                      <a:pt x="0" y="2382"/>
                    </a:lnTo>
                    <a:lnTo>
                      <a:pt x="0" y="2610"/>
                    </a:lnTo>
                    <a:lnTo>
                      <a:pt x="15390" y="2610"/>
                    </a:lnTo>
                    <a:lnTo>
                      <a:pt x="17829" y="243"/>
                    </a:lnTo>
                    <a:lnTo>
                      <a:pt x="23462" y="243"/>
                    </a:lnTo>
                    <a:lnTo>
                      <a:pt x="26030" y="2739"/>
                    </a:lnTo>
                    <a:lnTo>
                      <a:pt x="36484" y="2739"/>
                    </a:lnTo>
                    <a:cubicBezTo>
                      <a:pt x="36542" y="2910"/>
                      <a:pt x="36727" y="2967"/>
                      <a:pt x="36841" y="2967"/>
                    </a:cubicBezTo>
                    <a:cubicBezTo>
                      <a:pt x="37084" y="2967"/>
                      <a:pt x="37255" y="2853"/>
                      <a:pt x="37255" y="2610"/>
                    </a:cubicBezTo>
                    <a:cubicBezTo>
                      <a:pt x="37255" y="2382"/>
                      <a:pt x="37084" y="2254"/>
                      <a:pt x="36841" y="2254"/>
                    </a:cubicBezTo>
                    <a:cubicBezTo>
                      <a:pt x="36727" y="2254"/>
                      <a:pt x="36542" y="2311"/>
                      <a:pt x="36484" y="2496"/>
                    </a:cubicBezTo>
                    <a:lnTo>
                      <a:pt x="26087" y="2496"/>
                    </a:lnTo>
                    <a:lnTo>
                      <a:pt x="235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 rot="-5400000">
                <a:off x="8089908" y="3371157"/>
                <a:ext cx="1718543" cy="150153"/>
              </a:xfrm>
              <a:custGeom>
                <a:avLst/>
                <a:gdLst/>
                <a:ahLst/>
                <a:cxnLst/>
                <a:rect l="l" t="t" r="r" b="b"/>
                <a:pathLst>
                  <a:path w="39509" h="3452" extrusionOk="0">
                    <a:moveTo>
                      <a:pt x="17344" y="0"/>
                    </a:moveTo>
                    <a:lnTo>
                      <a:pt x="14620" y="2681"/>
                    </a:lnTo>
                    <a:lnTo>
                      <a:pt x="0" y="2681"/>
                    </a:lnTo>
                    <a:lnTo>
                      <a:pt x="0" y="2924"/>
                    </a:lnTo>
                    <a:lnTo>
                      <a:pt x="14734" y="2924"/>
                    </a:lnTo>
                    <a:lnTo>
                      <a:pt x="17401" y="243"/>
                    </a:lnTo>
                    <a:lnTo>
                      <a:pt x="24062" y="243"/>
                    </a:lnTo>
                    <a:lnTo>
                      <a:pt x="27028" y="3152"/>
                    </a:lnTo>
                    <a:lnTo>
                      <a:pt x="38738" y="3152"/>
                    </a:lnTo>
                    <a:cubicBezTo>
                      <a:pt x="38795" y="3338"/>
                      <a:pt x="38980" y="3452"/>
                      <a:pt x="39095" y="3452"/>
                    </a:cubicBezTo>
                    <a:cubicBezTo>
                      <a:pt x="39337" y="3452"/>
                      <a:pt x="39508" y="3281"/>
                      <a:pt x="39508" y="3038"/>
                    </a:cubicBezTo>
                    <a:cubicBezTo>
                      <a:pt x="39508" y="2853"/>
                      <a:pt x="39337" y="2681"/>
                      <a:pt x="39095" y="2681"/>
                    </a:cubicBezTo>
                    <a:cubicBezTo>
                      <a:pt x="38980" y="2681"/>
                      <a:pt x="38795" y="2796"/>
                      <a:pt x="38738" y="2924"/>
                    </a:cubicBezTo>
                    <a:lnTo>
                      <a:pt x="27157" y="2924"/>
                    </a:lnTo>
                    <a:lnTo>
                      <a:pt x="2417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 rot="-5400000">
                <a:off x="8069444" y="3539297"/>
                <a:ext cx="1330763" cy="201654"/>
              </a:xfrm>
              <a:custGeom>
                <a:avLst/>
                <a:gdLst/>
                <a:ahLst/>
                <a:cxnLst/>
                <a:rect l="l" t="t" r="r" b="b"/>
                <a:pathLst>
                  <a:path w="30594" h="4636" extrusionOk="0">
                    <a:moveTo>
                      <a:pt x="11282" y="0"/>
                    </a:moveTo>
                    <a:lnTo>
                      <a:pt x="11282" y="4393"/>
                    </a:lnTo>
                    <a:lnTo>
                      <a:pt x="0" y="4393"/>
                    </a:lnTo>
                    <a:lnTo>
                      <a:pt x="0" y="4636"/>
                    </a:lnTo>
                    <a:lnTo>
                      <a:pt x="11524" y="4636"/>
                    </a:lnTo>
                    <a:lnTo>
                      <a:pt x="11524" y="243"/>
                    </a:lnTo>
                    <a:lnTo>
                      <a:pt x="26914" y="243"/>
                    </a:lnTo>
                    <a:lnTo>
                      <a:pt x="29881" y="3152"/>
                    </a:lnTo>
                    <a:cubicBezTo>
                      <a:pt x="29824" y="3209"/>
                      <a:pt x="29824" y="3267"/>
                      <a:pt x="29824" y="3324"/>
                    </a:cubicBezTo>
                    <a:cubicBezTo>
                      <a:pt x="29824" y="3566"/>
                      <a:pt x="30009" y="3737"/>
                      <a:pt x="30180" y="3737"/>
                    </a:cubicBezTo>
                    <a:cubicBezTo>
                      <a:pt x="30423" y="3737"/>
                      <a:pt x="30594" y="3566"/>
                      <a:pt x="30594" y="3324"/>
                    </a:cubicBezTo>
                    <a:cubicBezTo>
                      <a:pt x="30594" y="3152"/>
                      <a:pt x="30423" y="2967"/>
                      <a:pt x="30180" y="2967"/>
                    </a:cubicBezTo>
                    <a:cubicBezTo>
                      <a:pt x="30123" y="2967"/>
                      <a:pt x="30123" y="2967"/>
                      <a:pt x="30066" y="3024"/>
                    </a:cubicBezTo>
                    <a:lnTo>
                      <a:pt x="2702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 rot="-5400000">
                <a:off x="8940152" y="3389472"/>
                <a:ext cx="230232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2140" extrusionOk="0">
                    <a:moveTo>
                      <a:pt x="4879" y="0"/>
                    </a:moveTo>
                    <a:cubicBezTo>
                      <a:pt x="4765" y="0"/>
                      <a:pt x="4579" y="114"/>
                      <a:pt x="4522" y="243"/>
                    </a:cubicBezTo>
                    <a:lnTo>
                      <a:pt x="1912" y="243"/>
                    </a:lnTo>
                    <a:lnTo>
                      <a:pt x="1" y="2140"/>
                    </a:lnTo>
                    <a:lnTo>
                      <a:pt x="357" y="2140"/>
                    </a:lnTo>
                    <a:lnTo>
                      <a:pt x="2026" y="471"/>
                    </a:lnTo>
                    <a:lnTo>
                      <a:pt x="4522" y="471"/>
                    </a:lnTo>
                    <a:cubicBezTo>
                      <a:pt x="4579" y="656"/>
                      <a:pt x="4765" y="770"/>
                      <a:pt x="4879" y="770"/>
                    </a:cubicBezTo>
                    <a:cubicBezTo>
                      <a:pt x="5121" y="770"/>
                      <a:pt x="5292" y="599"/>
                      <a:pt x="5292" y="357"/>
                    </a:cubicBezTo>
                    <a:cubicBezTo>
                      <a:pt x="5292" y="186"/>
                      <a:pt x="5121" y="0"/>
                      <a:pt x="48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 rot="-5400000">
                <a:off x="8976450" y="3345735"/>
                <a:ext cx="196696" cy="54024"/>
              </a:xfrm>
              <a:custGeom>
                <a:avLst/>
                <a:gdLst/>
                <a:ahLst/>
                <a:cxnLst/>
                <a:rect l="l" t="t" r="r" b="b"/>
                <a:pathLst>
                  <a:path w="4522" h="1242" extrusionOk="0">
                    <a:moveTo>
                      <a:pt x="4165" y="1"/>
                    </a:moveTo>
                    <a:cubicBezTo>
                      <a:pt x="3994" y="1"/>
                      <a:pt x="3866" y="115"/>
                      <a:pt x="3809" y="229"/>
                    </a:cubicBezTo>
                    <a:lnTo>
                      <a:pt x="1013" y="229"/>
                    </a:lnTo>
                    <a:lnTo>
                      <a:pt x="1" y="1242"/>
                    </a:lnTo>
                    <a:lnTo>
                      <a:pt x="357" y="1242"/>
                    </a:lnTo>
                    <a:lnTo>
                      <a:pt x="1142" y="471"/>
                    </a:lnTo>
                    <a:lnTo>
                      <a:pt x="3809" y="471"/>
                    </a:lnTo>
                    <a:cubicBezTo>
                      <a:pt x="3866" y="642"/>
                      <a:pt x="3994" y="771"/>
                      <a:pt x="4165" y="771"/>
                    </a:cubicBezTo>
                    <a:cubicBezTo>
                      <a:pt x="4351" y="771"/>
                      <a:pt x="4522" y="585"/>
                      <a:pt x="4522" y="357"/>
                    </a:cubicBezTo>
                    <a:cubicBezTo>
                      <a:pt x="4522" y="172"/>
                      <a:pt x="4351" y="1"/>
                      <a:pt x="416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5" name="Google Shape;555;p22"/>
            <p:cNvGrpSpPr/>
            <p:nvPr/>
          </p:nvGrpSpPr>
          <p:grpSpPr>
            <a:xfrm rot="-5400000">
              <a:off x="7782944" y="77685"/>
              <a:ext cx="826293" cy="3065976"/>
              <a:chOff x="4128096" y="2589445"/>
              <a:chExt cx="465334" cy="1726630"/>
            </a:xfrm>
          </p:grpSpPr>
          <p:sp>
            <p:nvSpPr>
              <p:cNvPr id="556" name="Google Shape;556;p22"/>
              <p:cNvSpPr/>
              <p:nvPr/>
            </p:nvSpPr>
            <p:spPr>
              <a:xfrm rot="-5400000">
                <a:off x="4350516" y="3592343"/>
                <a:ext cx="447328" cy="38495"/>
              </a:xfrm>
              <a:custGeom>
                <a:avLst/>
                <a:gdLst/>
                <a:ahLst/>
                <a:cxnLst/>
                <a:rect l="l" t="t" r="r" b="b"/>
                <a:pathLst>
                  <a:path w="10284" h="885" extrusionOk="0">
                    <a:moveTo>
                      <a:pt x="9927" y="0"/>
                    </a:moveTo>
                    <a:cubicBezTo>
                      <a:pt x="9742" y="0"/>
                      <a:pt x="9628" y="114"/>
                      <a:pt x="9571" y="242"/>
                    </a:cubicBezTo>
                    <a:lnTo>
                      <a:pt x="0" y="242"/>
                    </a:lnTo>
                    <a:lnTo>
                      <a:pt x="0" y="884"/>
                    </a:lnTo>
                    <a:lnTo>
                      <a:pt x="243" y="884"/>
                    </a:lnTo>
                    <a:lnTo>
                      <a:pt x="243" y="471"/>
                    </a:lnTo>
                    <a:lnTo>
                      <a:pt x="9571" y="471"/>
                    </a:lnTo>
                    <a:cubicBezTo>
                      <a:pt x="9628" y="656"/>
                      <a:pt x="9742" y="770"/>
                      <a:pt x="9927" y="770"/>
                    </a:cubicBezTo>
                    <a:cubicBezTo>
                      <a:pt x="10155" y="770"/>
                      <a:pt x="10284" y="599"/>
                      <a:pt x="10284" y="357"/>
                    </a:cubicBezTo>
                    <a:cubicBezTo>
                      <a:pt x="10284" y="171"/>
                      <a:pt x="10155" y="0"/>
                      <a:pt x="99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2"/>
              <p:cNvSpPr/>
              <p:nvPr/>
            </p:nvSpPr>
            <p:spPr>
              <a:xfrm rot="-5400000">
                <a:off x="4258650" y="2857151"/>
                <a:ext cx="602484" cy="67073"/>
              </a:xfrm>
              <a:custGeom>
                <a:avLst/>
                <a:gdLst/>
                <a:ahLst/>
                <a:cxnLst/>
                <a:rect l="l" t="t" r="r" b="b"/>
                <a:pathLst>
                  <a:path w="13851" h="1542" extrusionOk="0">
                    <a:moveTo>
                      <a:pt x="13494" y="1"/>
                    </a:moveTo>
                    <a:cubicBezTo>
                      <a:pt x="13322" y="1"/>
                      <a:pt x="13137" y="58"/>
                      <a:pt x="13137" y="243"/>
                    </a:cubicBezTo>
                    <a:lnTo>
                      <a:pt x="1" y="243"/>
                    </a:lnTo>
                    <a:lnTo>
                      <a:pt x="1" y="1541"/>
                    </a:lnTo>
                    <a:lnTo>
                      <a:pt x="243" y="1541"/>
                    </a:lnTo>
                    <a:lnTo>
                      <a:pt x="243" y="472"/>
                    </a:lnTo>
                    <a:lnTo>
                      <a:pt x="13137" y="472"/>
                    </a:lnTo>
                    <a:cubicBezTo>
                      <a:pt x="13137" y="600"/>
                      <a:pt x="13322" y="714"/>
                      <a:pt x="13494" y="714"/>
                    </a:cubicBezTo>
                    <a:cubicBezTo>
                      <a:pt x="13679" y="714"/>
                      <a:pt x="13850" y="543"/>
                      <a:pt x="13850" y="357"/>
                    </a:cubicBezTo>
                    <a:cubicBezTo>
                      <a:pt x="13850" y="115"/>
                      <a:pt x="13679" y="1"/>
                      <a:pt x="134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2"/>
              <p:cNvSpPr/>
              <p:nvPr/>
            </p:nvSpPr>
            <p:spPr>
              <a:xfrm rot="-5400000">
                <a:off x="4342753" y="2990231"/>
                <a:ext cx="395827" cy="105525"/>
              </a:xfrm>
              <a:custGeom>
                <a:avLst/>
                <a:gdLst/>
                <a:ahLst/>
                <a:cxnLst/>
                <a:rect l="l" t="t" r="r" b="b"/>
                <a:pathLst>
                  <a:path w="9100" h="2426" extrusionOk="0">
                    <a:moveTo>
                      <a:pt x="8686" y="1"/>
                    </a:moveTo>
                    <a:cubicBezTo>
                      <a:pt x="8558" y="1"/>
                      <a:pt x="8387" y="115"/>
                      <a:pt x="8330" y="229"/>
                    </a:cubicBezTo>
                    <a:lnTo>
                      <a:pt x="0" y="229"/>
                    </a:lnTo>
                    <a:lnTo>
                      <a:pt x="0" y="2425"/>
                    </a:lnTo>
                    <a:lnTo>
                      <a:pt x="243" y="2425"/>
                    </a:lnTo>
                    <a:lnTo>
                      <a:pt x="243" y="471"/>
                    </a:lnTo>
                    <a:lnTo>
                      <a:pt x="8330" y="471"/>
                    </a:lnTo>
                    <a:cubicBezTo>
                      <a:pt x="8387" y="642"/>
                      <a:pt x="8558" y="771"/>
                      <a:pt x="8686" y="771"/>
                    </a:cubicBezTo>
                    <a:cubicBezTo>
                      <a:pt x="8914" y="771"/>
                      <a:pt x="9100" y="585"/>
                      <a:pt x="9100" y="357"/>
                    </a:cubicBezTo>
                    <a:cubicBezTo>
                      <a:pt x="9100" y="172"/>
                      <a:pt x="8914" y="1"/>
                      <a:pt x="868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2"/>
              <p:cNvSpPr/>
              <p:nvPr/>
            </p:nvSpPr>
            <p:spPr>
              <a:xfrm rot="-5400000">
                <a:off x="4236967" y="2935946"/>
                <a:ext cx="565859" cy="147065"/>
              </a:xfrm>
              <a:custGeom>
                <a:avLst/>
                <a:gdLst/>
                <a:ahLst/>
                <a:cxnLst/>
                <a:rect l="l" t="t" r="r" b="b"/>
                <a:pathLst>
                  <a:path w="13009" h="3381" extrusionOk="0">
                    <a:moveTo>
                      <a:pt x="12594" y="0"/>
                    </a:moveTo>
                    <a:cubicBezTo>
                      <a:pt x="12480" y="0"/>
                      <a:pt x="12295" y="114"/>
                      <a:pt x="12238" y="242"/>
                    </a:cubicBezTo>
                    <a:lnTo>
                      <a:pt x="0" y="242"/>
                    </a:lnTo>
                    <a:lnTo>
                      <a:pt x="0" y="3380"/>
                    </a:lnTo>
                    <a:lnTo>
                      <a:pt x="243" y="3380"/>
                    </a:lnTo>
                    <a:lnTo>
                      <a:pt x="243" y="471"/>
                    </a:lnTo>
                    <a:lnTo>
                      <a:pt x="12238" y="471"/>
                    </a:lnTo>
                    <a:cubicBezTo>
                      <a:pt x="12295" y="656"/>
                      <a:pt x="12480" y="770"/>
                      <a:pt x="12594" y="770"/>
                    </a:cubicBezTo>
                    <a:cubicBezTo>
                      <a:pt x="12837" y="770"/>
                      <a:pt x="13008" y="599"/>
                      <a:pt x="13008" y="357"/>
                    </a:cubicBezTo>
                    <a:cubicBezTo>
                      <a:pt x="13008" y="171"/>
                      <a:pt x="12837" y="0"/>
                      <a:pt x="125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2"/>
              <p:cNvSpPr/>
              <p:nvPr/>
            </p:nvSpPr>
            <p:spPr>
              <a:xfrm rot="-5400000">
                <a:off x="4284728" y="3027769"/>
                <a:ext cx="421317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4508" extrusionOk="0">
                    <a:moveTo>
                      <a:pt x="9329" y="0"/>
                    </a:moveTo>
                    <a:cubicBezTo>
                      <a:pt x="9157" y="0"/>
                      <a:pt x="8972" y="114"/>
                      <a:pt x="8972" y="300"/>
                    </a:cubicBezTo>
                    <a:lnTo>
                      <a:pt x="1" y="300"/>
                    </a:lnTo>
                    <a:lnTo>
                      <a:pt x="1" y="4507"/>
                    </a:lnTo>
                    <a:lnTo>
                      <a:pt x="243" y="4507"/>
                    </a:lnTo>
                    <a:lnTo>
                      <a:pt x="243" y="528"/>
                    </a:lnTo>
                    <a:lnTo>
                      <a:pt x="8972" y="528"/>
                    </a:lnTo>
                    <a:cubicBezTo>
                      <a:pt x="8972" y="656"/>
                      <a:pt x="9157" y="770"/>
                      <a:pt x="9329" y="770"/>
                    </a:cubicBezTo>
                    <a:cubicBezTo>
                      <a:pt x="9514" y="770"/>
                      <a:pt x="9685" y="585"/>
                      <a:pt x="9685" y="414"/>
                    </a:cubicBezTo>
                    <a:cubicBezTo>
                      <a:pt x="9685" y="171"/>
                      <a:pt x="9514" y="0"/>
                      <a:pt x="93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2"/>
              <p:cNvSpPr/>
              <p:nvPr/>
            </p:nvSpPr>
            <p:spPr>
              <a:xfrm rot="-5400000">
                <a:off x="3936988" y="3222875"/>
                <a:ext cx="1067777" cy="245108"/>
              </a:xfrm>
              <a:custGeom>
                <a:avLst/>
                <a:gdLst/>
                <a:ahLst/>
                <a:cxnLst/>
                <a:rect l="l" t="t" r="r" b="b"/>
                <a:pathLst>
                  <a:path w="24548" h="5635" extrusionOk="0">
                    <a:moveTo>
                      <a:pt x="24190" y="0"/>
                    </a:moveTo>
                    <a:cubicBezTo>
                      <a:pt x="24005" y="0"/>
                      <a:pt x="23834" y="115"/>
                      <a:pt x="23834" y="229"/>
                    </a:cubicBezTo>
                    <a:lnTo>
                      <a:pt x="11525" y="229"/>
                    </a:lnTo>
                    <a:lnTo>
                      <a:pt x="11525" y="4151"/>
                    </a:lnTo>
                    <a:lnTo>
                      <a:pt x="1" y="4151"/>
                    </a:lnTo>
                    <a:lnTo>
                      <a:pt x="1" y="5634"/>
                    </a:lnTo>
                    <a:lnTo>
                      <a:pt x="243" y="5634"/>
                    </a:lnTo>
                    <a:lnTo>
                      <a:pt x="243" y="4393"/>
                    </a:lnTo>
                    <a:lnTo>
                      <a:pt x="11768" y="4393"/>
                    </a:lnTo>
                    <a:lnTo>
                      <a:pt x="11768" y="471"/>
                    </a:lnTo>
                    <a:lnTo>
                      <a:pt x="23834" y="471"/>
                    </a:lnTo>
                    <a:cubicBezTo>
                      <a:pt x="23834" y="642"/>
                      <a:pt x="24005" y="771"/>
                      <a:pt x="24190" y="771"/>
                    </a:cubicBezTo>
                    <a:cubicBezTo>
                      <a:pt x="24362" y="771"/>
                      <a:pt x="24547" y="585"/>
                      <a:pt x="24547" y="357"/>
                    </a:cubicBezTo>
                    <a:cubicBezTo>
                      <a:pt x="24547" y="172"/>
                      <a:pt x="24362" y="0"/>
                      <a:pt x="241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2"/>
              <p:cNvSpPr/>
              <p:nvPr/>
            </p:nvSpPr>
            <p:spPr>
              <a:xfrm rot="-5400000">
                <a:off x="3583049" y="3406216"/>
                <a:ext cx="1613105" cy="206613"/>
              </a:xfrm>
              <a:custGeom>
                <a:avLst/>
                <a:gdLst/>
                <a:ahLst/>
                <a:cxnLst/>
                <a:rect l="l" t="t" r="r" b="b"/>
                <a:pathLst>
                  <a:path w="37085" h="4750" extrusionOk="0">
                    <a:moveTo>
                      <a:pt x="36670" y="0"/>
                    </a:moveTo>
                    <a:cubicBezTo>
                      <a:pt x="36542" y="0"/>
                      <a:pt x="36371" y="114"/>
                      <a:pt x="36314" y="228"/>
                    </a:cubicBezTo>
                    <a:lnTo>
                      <a:pt x="20325" y="228"/>
                    </a:lnTo>
                    <a:lnTo>
                      <a:pt x="20325" y="4507"/>
                    </a:lnTo>
                    <a:lnTo>
                      <a:pt x="1" y="4507"/>
                    </a:lnTo>
                    <a:lnTo>
                      <a:pt x="1" y="4750"/>
                    </a:lnTo>
                    <a:lnTo>
                      <a:pt x="20568" y="4750"/>
                    </a:lnTo>
                    <a:lnTo>
                      <a:pt x="20568" y="471"/>
                    </a:lnTo>
                    <a:lnTo>
                      <a:pt x="36314" y="471"/>
                    </a:lnTo>
                    <a:cubicBezTo>
                      <a:pt x="36371" y="642"/>
                      <a:pt x="36542" y="713"/>
                      <a:pt x="36670" y="713"/>
                    </a:cubicBezTo>
                    <a:cubicBezTo>
                      <a:pt x="36899" y="713"/>
                      <a:pt x="37084" y="585"/>
                      <a:pt x="37084" y="357"/>
                    </a:cubicBezTo>
                    <a:cubicBezTo>
                      <a:pt x="37084" y="171"/>
                      <a:pt x="36899" y="0"/>
                      <a:pt x="366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2"/>
              <p:cNvSpPr/>
              <p:nvPr/>
            </p:nvSpPr>
            <p:spPr>
              <a:xfrm rot="-5400000">
                <a:off x="3683572" y="3550758"/>
                <a:ext cx="1318409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0310" h="4879" extrusionOk="0">
                    <a:moveTo>
                      <a:pt x="29896" y="0"/>
                    </a:moveTo>
                    <a:cubicBezTo>
                      <a:pt x="29767" y="0"/>
                      <a:pt x="29596" y="71"/>
                      <a:pt x="29539" y="243"/>
                    </a:cubicBezTo>
                    <a:lnTo>
                      <a:pt x="18956" y="243"/>
                    </a:lnTo>
                    <a:lnTo>
                      <a:pt x="18956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9198" y="4878"/>
                    </a:lnTo>
                    <a:lnTo>
                      <a:pt x="19198" y="485"/>
                    </a:lnTo>
                    <a:lnTo>
                      <a:pt x="29539" y="485"/>
                    </a:lnTo>
                    <a:cubicBezTo>
                      <a:pt x="29596" y="599"/>
                      <a:pt x="29767" y="713"/>
                      <a:pt x="29896" y="713"/>
                    </a:cubicBezTo>
                    <a:cubicBezTo>
                      <a:pt x="30124" y="713"/>
                      <a:pt x="30309" y="542"/>
                      <a:pt x="30309" y="357"/>
                    </a:cubicBezTo>
                    <a:cubicBezTo>
                      <a:pt x="30309" y="129"/>
                      <a:pt x="30124" y="0"/>
                      <a:pt x="298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2"/>
              <p:cNvSpPr/>
              <p:nvPr/>
            </p:nvSpPr>
            <p:spPr>
              <a:xfrm rot="-5400000">
                <a:off x="3890469" y="3910287"/>
                <a:ext cx="679996" cy="131580"/>
              </a:xfrm>
              <a:custGeom>
                <a:avLst/>
                <a:gdLst/>
                <a:ahLst/>
                <a:cxnLst/>
                <a:rect l="l" t="t" r="r" b="b"/>
                <a:pathLst>
                  <a:path w="15633" h="3025" extrusionOk="0">
                    <a:moveTo>
                      <a:pt x="15219" y="1"/>
                    </a:moveTo>
                    <a:cubicBezTo>
                      <a:pt x="15034" y="1"/>
                      <a:pt x="14863" y="115"/>
                      <a:pt x="14863" y="357"/>
                    </a:cubicBezTo>
                    <a:cubicBezTo>
                      <a:pt x="14863" y="528"/>
                      <a:pt x="14977" y="714"/>
                      <a:pt x="15219" y="714"/>
                    </a:cubicBezTo>
                    <a:lnTo>
                      <a:pt x="15219" y="2796"/>
                    </a:lnTo>
                    <a:lnTo>
                      <a:pt x="1" y="2796"/>
                    </a:lnTo>
                    <a:lnTo>
                      <a:pt x="1" y="3024"/>
                    </a:lnTo>
                    <a:lnTo>
                      <a:pt x="15447" y="3024"/>
                    </a:lnTo>
                    <a:lnTo>
                      <a:pt x="15447" y="657"/>
                    </a:lnTo>
                    <a:cubicBezTo>
                      <a:pt x="15504" y="585"/>
                      <a:pt x="15633" y="471"/>
                      <a:pt x="15633" y="357"/>
                    </a:cubicBezTo>
                    <a:cubicBezTo>
                      <a:pt x="15633" y="115"/>
                      <a:pt x="15447" y="1"/>
                      <a:pt x="1521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 rot="-5400000">
                <a:off x="3593294" y="3509501"/>
                <a:ext cx="1400924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2207" h="4879" extrusionOk="0">
                    <a:moveTo>
                      <a:pt x="31850" y="0"/>
                    </a:moveTo>
                    <a:cubicBezTo>
                      <a:pt x="31678" y="0"/>
                      <a:pt x="31493" y="57"/>
                      <a:pt x="31493" y="243"/>
                    </a:cubicBezTo>
                    <a:lnTo>
                      <a:pt x="17715" y="243"/>
                    </a:lnTo>
                    <a:lnTo>
                      <a:pt x="17715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7943" y="4878"/>
                    </a:lnTo>
                    <a:lnTo>
                      <a:pt x="17943" y="485"/>
                    </a:lnTo>
                    <a:lnTo>
                      <a:pt x="31493" y="485"/>
                    </a:lnTo>
                    <a:cubicBezTo>
                      <a:pt x="31493" y="599"/>
                      <a:pt x="31678" y="714"/>
                      <a:pt x="31850" y="714"/>
                    </a:cubicBezTo>
                    <a:cubicBezTo>
                      <a:pt x="32035" y="714"/>
                      <a:pt x="32206" y="542"/>
                      <a:pt x="32206" y="357"/>
                    </a:cubicBezTo>
                    <a:cubicBezTo>
                      <a:pt x="32206" y="129"/>
                      <a:pt x="32035" y="0"/>
                      <a:pt x="318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2"/>
              <p:cNvSpPr/>
              <p:nvPr/>
            </p:nvSpPr>
            <p:spPr>
              <a:xfrm rot="-5400000">
                <a:off x="3468913" y="3442188"/>
                <a:ext cx="1533069" cy="214704"/>
              </a:xfrm>
              <a:custGeom>
                <a:avLst/>
                <a:gdLst/>
                <a:ahLst/>
                <a:cxnLst/>
                <a:rect l="l" t="t" r="r" b="b"/>
                <a:pathLst>
                  <a:path w="35245" h="4936" extrusionOk="0">
                    <a:moveTo>
                      <a:pt x="34831" y="0"/>
                    </a:moveTo>
                    <a:cubicBezTo>
                      <a:pt x="34702" y="0"/>
                      <a:pt x="34531" y="71"/>
                      <a:pt x="34474" y="243"/>
                    </a:cubicBezTo>
                    <a:lnTo>
                      <a:pt x="16403" y="243"/>
                    </a:lnTo>
                    <a:lnTo>
                      <a:pt x="16403" y="4707"/>
                    </a:lnTo>
                    <a:lnTo>
                      <a:pt x="1" y="4707"/>
                    </a:lnTo>
                    <a:lnTo>
                      <a:pt x="1" y="4935"/>
                    </a:lnTo>
                    <a:lnTo>
                      <a:pt x="16645" y="4935"/>
                    </a:lnTo>
                    <a:lnTo>
                      <a:pt x="16645" y="485"/>
                    </a:lnTo>
                    <a:lnTo>
                      <a:pt x="34474" y="485"/>
                    </a:lnTo>
                    <a:cubicBezTo>
                      <a:pt x="34531" y="599"/>
                      <a:pt x="34702" y="713"/>
                      <a:pt x="34831" y="713"/>
                    </a:cubicBezTo>
                    <a:cubicBezTo>
                      <a:pt x="35059" y="713"/>
                      <a:pt x="35244" y="542"/>
                      <a:pt x="35244" y="357"/>
                    </a:cubicBezTo>
                    <a:cubicBezTo>
                      <a:pt x="35244" y="129"/>
                      <a:pt x="35059" y="0"/>
                      <a:pt x="348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7" name="Google Shape;567;p22"/>
          <p:cNvSpPr txBox="1">
            <a:spLocks noGrp="1"/>
          </p:cNvSpPr>
          <p:nvPr>
            <p:ph type="subTitle" idx="1"/>
          </p:nvPr>
        </p:nvSpPr>
        <p:spPr>
          <a:xfrm>
            <a:off x="720000" y="1722125"/>
            <a:ext cx="3951000" cy="2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68" name="Google Shape;56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24"/>
          <p:cNvGrpSpPr/>
          <p:nvPr/>
        </p:nvGrpSpPr>
        <p:grpSpPr>
          <a:xfrm rot="10800000">
            <a:off x="8269376" y="-1033024"/>
            <a:ext cx="764293" cy="3145045"/>
            <a:chOff x="426802" y="2674436"/>
            <a:chExt cx="397738" cy="1636680"/>
          </a:xfrm>
        </p:grpSpPr>
        <p:sp>
          <p:nvSpPr>
            <p:cNvPr id="579" name="Google Shape;579;p24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avLst/>
              <a:gdLst/>
              <a:ahLst/>
              <a:cxnLst/>
              <a:rect l="l" t="t" r="r" b="b"/>
              <a:pathLst>
                <a:path w="35787" h="2312" extrusionOk="0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avLst/>
              <a:gdLst/>
              <a:ahLst/>
              <a:cxnLst/>
              <a:rect l="l" t="t" r="r" b="b"/>
              <a:pathLst>
                <a:path w="37627" h="4865" extrusionOk="0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avLst/>
              <a:gdLst/>
              <a:ahLst/>
              <a:cxnLst/>
              <a:rect l="l" t="t" r="r" b="b"/>
              <a:pathLst>
                <a:path w="10285" h="3381" extrusionOk="0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avLst/>
              <a:gdLst/>
              <a:ahLst/>
              <a:cxnLst/>
              <a:rect l="l" t="t" r="r" b="b"/>
              <a:pathLst>
                <a:path w="34417" h="2012" extrusionOk="0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avLst/>
              <a:gdLst/>
              <a:ahLst/>
              <a:cxnLst/>
              <a:rect l="l" t="t" r="r" b="b"/>
              <a:pathLst>
                <a:path w="31679" h="2255" extrusionOk="0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avLst/>
              <a:gdLst/>
              <a:ahLst/>
              <a:cxnLst/>
              <a:rect l="l" t="t" r="r" b="b"/>
              <a:pathLst>
                <a:path w="31151" h="4879" extrusionOk="0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avLst/>
              <a:gdLst/>
              <a:ahLst/>
              <a:cxnLst/>
              <a:rect l="l" t="t" r="r" b="b"/>
              <a:pathLst>
                <a:path w="32863" h="4807" extrusionOk="0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24"/>
          <p:cNvGrpSpPr/>
          <p:nvPr/>
        </p:nvGrpSpPr>
        <p:grpSpPr>
          <a:xfrm rot="5400000">
            <a:off x="980486" y="3488146"/>
            <a:ext cx="586678" cy="2547665"/>
            <a:chOff x="4792514" y="2979701"/>
            <a:chExt cx="305307" cy="1325804"/>
          </a:xfrm>
        </p:grpSpPr>
        <p:sp>
          <p:nvSpPr>
            <p:cNvPr id="587" name="Google Shape;587;p24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24"/>
          <p:cNvSpPr txBox="1">
            <a:spLocks noGrp="1"/>
          </p:cNvSpPr>
          <p:nvPr>
            <p:ph type="subTitle" idx="1"/>
          </p:nvPr>
        </p:nvSpPr>
        <p:spPr>
          <a:xfrm>
            <a:off x="834813" y="3439723"/>
            <a:ext cx="22266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24"/>
          <p:cNvSpPr txBox="1">
            <a:spLocks noGrp="1"/>
          </p:cNvSpPr>
          <p:nvPr>
            <p:ph type="subTitle" idx="2"/>
          </p:nvPr>
        </p:nvSpPr>
        <p:spPr>
          <a:xfrm>
            <a:off x="3458787" y="3439724"/>
            <a:ext cx="22266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4"/>
          <p:cNvSpPr txBox="1">
            <a:spLocks noGrp="1"/>
          </p:cNvSpPr>
          <p:nvPr>
            <p:ph type="subTitle" idx="3"/>
          </p:nvPr>
        </p:nvSpPr>
        <p:spPr>
          <a:xfrm>
            <a:off x="6082750" y="3439724"/>
            <a:ext cx="22266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24"/>
          <p:cNvSpPr txBox="1">
            <a:spLocks noGrp="1"/>
          </p:cNvSpPr>
          <p:nvPr>
            <p:ph type="subTitle" idx="4"/>
          </p:nvPr>
        </p:nvSpPr>
        <p:spPr>
          <a:xfrm>
            <a:off x="834813" y="2965175"/>
            <a:ext cx="2226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7" name="Google Shape;597;p24"/>
          <p:cNvSpPr txBox="1">
            <a:spLocks noGrp="1"/>
          </p:cNvSpPr>
          <p:nvPr>
            <p:ph type="subTitle" idx="5"/>
          </p:nvPr>
        </p:nvSpPr>
        <p:spPr>
          <a:xfrm>
            <a:off x="3458790" y="2965175"/>
            <a:ext cx="2226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8" name="Google Shape;598;p24"/>
          <p:cNvSpPr txBox="1">
            <a:spLocks noGrp="1"/>
          </p:cNvSpPr>
          <p:nvPr>
            <p:ph type="subTitle" idx="6"/>
          </p:nvPr>
        </p:nvSpPr>
        <p:spPr>
          <a:xfrm>
            <a:off x="6082754" y="2965175"/>
            <a:ext cx="2226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1" r:id="rId6"/>
    <p:sldLayoutId id="2147483662" r:id="rId7"/>
    <p:sldLayoutId id="2147483668" r:id="rId8"/>
    <p:sldLayoutId id="2147483670" r:id="rId9"/>
    <p:sldLayoutId id="2147483671" r:id="rId10"/>
    <p:sldLayoutId id="2147483672" r:id="rId11"/>
    <p:sldLayoutId id="2147483673" r:id="rId12"/>
    <p:sldLayoutId id="2147483677" r:id="rId13"/>
    <p:sldLayoutId id="214748367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6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BÁO CÁO THỰC TẬP CƠ SỞ</a:t>
            </a:r>
            <a:endParaRPr dirty="0"/>
          </a:p>
        </p:txBody>
      </p:sp>
      <p:sp>
        <p:nvSpPr>
          <p:cNvPr id="832" name="Google Shape;832;p36"/>
          <p:cNvSpPr txBox="1">
            <a:spLocks noGrp="1"/>
          </p:cNvSpPr>
          <p:nvPr>
            <p:ph type="subTitle" idx="1"/>
          </p:nvPr>
        </p:nvSpPr>
        <p:spPr>
          <a:xfrm>
            <a:off x="713225" y="2589400"/>
            <a:ext cx="5243700" cy="6419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SỬ DỤNG CÔNG CỤ VISUAL STUDIO TRONG JAVA MÔ PHỎNG GAME RẮN SĂN MỒI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Cách thức lưu điểm cao nhất</a:t>
            </a:r>
            <a:endParaRPr dirty="0"/>
          </a:p>
        </p:txBody>
      </p:sp>
      <p:sp>
        <p:nvSpPr>
          <p:cNvPr id="951" name="Google Shape;951;p46"/>
          <p:cNvSpPr txBox="1">
            <a:spLocks noGrp="1"/>
          </p:cNvSpPr>
          <p:nvPr>
            <p:ph type="subTitle" idx="1"/>
          </p:nvPr>
        </p:nvSpPr>
        <p:spPr>
          <a:xfrm>
            <a:off x="305423" y="1534731"/>
            <a:ext cx="4094698" cy="1448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Khi game kết thúc thì gọi phương thức </a:t>
            </a:r>
            <a:r>
              <a:rPr lang="en" b="1" dirty="0"/>
              <a:t>Savescore(playerName, score) </a:t>
            </a:r>
            <a:r>
              <a:rPr lang="en" dirty="0"/>
              <a:t>của lớp “ScoreManager”.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Tải danh sách điểm số từ tệp tin và thêm điểm số mới vào danh sách.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TOP_SCORES_COUNT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BC471E-D7B7-B769-789E-2661D9210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44" y="3410523"/>
            <a:ext cx="3414056" cy="4115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249922-1C7D-7D68-AF77-0091361AB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530" y="1494856"/>
            <a:ext cx="3566388" cy="23257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Cách thức tải điểm cao nhất</a:t>
            </a:r>
            <a:endParaRPr dirty="0"/>
          </a:p>
        </p:txBody>
      </p:sp>
      <p:sp>
        <p:nvSpPr>
          <p:cNvPr id="951" name="Google Shape;951;p46"/>
          <p:cNvSpPr txBox="1">
            <a:spLocks noGrp="1"/>
          </p:cNvSpPr>
          <p:nvPr>
            <p:ph type="subTitle" idx="1"/>
          </p:nvPr>
        </p:nvSpPr>
        <p:spPr>
          <a:xfrm>
            <a:off x="305423" y="1534731"/>
            <a:ext cx="4094698" cy="1448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Khi cần hiện thị điểm số cao nhất, gọi phương thức loadScore() của lớp “ScoreManager” để tải danh sách điểm số từ tệp tin.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CC50CE-FE88-D8DB-0B22-328302DA6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86" y="2678439"/>
            <a:ext cx="3924640" cy="609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76EB28-D0B4-C23A-291E-2A690D4CC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379" y="1292964"/>
            <a:ext cx="4600367" cy="255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68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/>
          <p:cNvSpPr txBox="1">
            <a:spLocks noGrp="1"/>
          </p:cNvSpPr>
          <p:nvPr>
            <p:ph type="title"/>
          </p:nvPr>
        </p:nvSpPr>
        <p:spPr>
          <a:xfrm>
            <a:off x="713225" y="2109175"/>
            <a:ext cx="613446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dirty="0"/>
          </a:p>
        </p:txBody>
      </p:sp>
      <p:sp>
        <p:nvSpPr>
          <p:cNvPr id="865" name="Google Shape;865;p39"/>
          <p:cNvSpPr txBox="1">
            <a:spLocks noGrp="1"/>
          </p:cNvSpPr>
          <p:nvPr>
            <p:ph type="title" idx="2"/>
          </p:nvPr>
        </p:nvSpPr>
        <p:spPr>
          <a:xfrm>
            <a:off x="692199" y="1155439"/>
            <a:ext cx="1135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837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Menu</a:t>
            </a:r>
            <a:endParaRPr dirty="0"/>
          </a:p>
        </p:txBody>
      </p:sp>
      <p:sp>
        <p:nvSpPr>
          <p:cNvPr id="971" name="Google Shape;971;p47"/>
          <p:cNvSpPr txBox="1">
            <a:spLocks noGrp="1"/>
          </p:cNvSpPr>
          <p:nvPr>
            <p:ph type="subTitle" idx="13"/>
          </p:nvPr>
        </p:nvSpPr>
        <p:spPr>
          <a:xfrm>
            <a:off x="1709356" y="3525987"/>
            <a:ext cx="19860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Nhập tên</a:t>
            </a:r>
            <a:endParaRPr dirty="0"/>
          </a:p>
        </p:txBody>
      </p:sp>
      <p:sp>
        <p:nvSpPr>
          <p:cNvPr id="973" name="Google Shape;973;p47"/>
          <p:cNvSpPr txBox="1">
            <a:spLocks noGrp="1"/>
          </p:cNvSpPr>
          <p:nvPr>
            <p:ph type="subTitle" idx="15"/>
          </p:nvPr>
        </p:nvSpPr>
        <p:spPr>
          <a:xfrm>
            <a:off x="5630462" y="3525987"/>
            <a:ext cx="19860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BXH</a:t>
            </a:r>
            <a:endParaRPr dirty="0"/>
          </a:p>
        </p:txBody>
      </p:sp>
      <p:grpSp>
        <p:nvGrpSpPr>
          <p:cNvPr id="974" name="Google Shape;974;p47"/>
          <p:cNvGrpSpPr/>
          <p:nvPr/>
        </p:nvGrpSpPr>
        <p:grpSpPr>
          <a:xfrm rot="-5400000" flipH="1">
            <a:off x="8572622" y="222590"/>
            <a:ext cx="252845" cy="1843132"/>
            <a:chOff x="8755272" y="1650740"/>
            <a:chExt cx="252845" cy="1843132"/>
          </a:xfrm>
        </p:grpSpPr>
        <p:sp>
          <p:nvSpPr>
            <p:cNvPr id="975" name="Google Shape;975;p47"/>
            <p:cNvSpPr/>
            <p:nvPr/>
          </p:nvSpPr>
          <p:spPr>
            <a:xfrm rot="-5400000">
              <a:off x="8119314" y="2430964"/>
              <a:ext cx="1669025" cy="108577"/>
            </a:xfrm>
            <a:custGeom>
              <a:avLst/>
              <a:gdLst/>
              <a:ahLst/>
              <a:cxnLst/>
              <a:rect l="l" t="t" r="r" b="b"/>
              <a:pathLst>
                <a:path w="19968" h="1299" extrusionOk="0">
                  <a:moveTo>
                    <a:pt x="19554" y="0"/>
                  </a:moveTo>
                  <a:cubicBezTo>
                    <a:pt x="19426" y="0"/>
                    <a:pt x="19255" y="114"/>
                    <a:pt x="19198" y="229"/>
                  </a:cubicBezTo>
                  <a:lnTo>
                    <a:pt x="0" y="229"/>
                  </a:lnTo>
                  <a:lnTo>
                    <a:pt x="0" y="1298"/>
                  </a:lnTo>
                  <a:lnTo>
                    <a:pt x="228" y="1298"/>
                  </a:lnTo>
                  <a:lnTo>
                    <a:pt x="228" y="471"/>
                  </a:lnTo>
                  <a:lnTo>
                    <a:pt x="19198" y="471"/>
                  </a:lnTo>
                  <a:cubicBezTo>
                    <a:pt x="19255" y="642"/>
                    <a:pt x="19426" y="770"/>
                    <a:pt x="19554" y="770"/>
                  </a:cubicBezTo>
                  <a:cubicBezTo>
                    <a:pt x="19783" y="770"/>
                    <a:pt x="19968" y="585"/>
                    <a:pt x="19968" y="357"/>
                  </a:cubicBezTo>
                  <a:cubicBezTo>
                    <a:pt x="19968" y="171"/>
                    <a:pt x="19783" y="0"/>
                    <a:pt x="1955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 rot="-5400000">
              <a:off x="8168713" y="2555505"/>
              <a:ext cx="1495085" cy="183720"/>
            </a:xfrm>
            <a:custGeom>
              <a:avLst/>
              <a:gdLst/>
              <a:ahLst/>
              <a:cxnLst/>
              <a:rect l="l" t="t" r="r" b="b"/>
              <a:pathLst>
                <a:path w="17887" h="2198" extrusionOk="0">
                  <a:moveTo>
                    <a:pt x="17472" y="1"/>
                  </a:moveTo>
                  <a:cubicBezTo>
                    <a:pt x="17358" y="1"/>
                    <a:pt x="17173" y="115"/>
                    <a:pt x="17116" y="243"/>
                  </a:cubicBezTo>
                  <a:lnTo>
                    <a:pt x="0" y="243"/>
                  </a:lnTo>
                  <a:lnTo>
                    <a:pt x="0" y="2197"/>
                  </a:lnTo>
                  <a:lnTo>
                    <a:pt x="243" y="2197"/>
                  </a:lnTo>
                  <a:lnTo>
                    <a:pt x="243" y="471"/>
                  </a:lnTo>
                  <a:lnTo>
                    <a:pt x="17116" y="471"/>
                  </a:lnTo>
                  <a:cubicBezTo>
                    <a:pt x="17173" y="657"/>
                    <a:pt x="17358" y="714"/>
                    <a:pt x="17472" y="714"/>
                  </a:cubicBezTo>
                  <a:cubicBezTo>
                    <a:pt x="17715" y="714"/>
                    <a:pt x="17886" y="600"/>
                    <a:pt x="17886" y="357"/>
                  </a:cubicBezTo>
                  <a:cubicBezTo>
                    <a:pt x="17886" y="186"/>
                    <a:pt x="17715" y="1"/>
                    <a:pt x="1747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 rot="-5400000">
              <a:off x="8151454" y="2637209"/>
              <a:ext cx="1460481" cy="252845"/>
            </a:xfrm>
            <a:custGeom>
              <a:avLst/>
              <a:gdLst/>
              <a:ahLst/>
              <a:cxnLst/>
              <a:rect l="l" t="t" r="r" b="b"/>
              <a:pathLst>
                <a:path w="17473" h="3025" extrusionOk="0">
                  <a:moveTo>
                    <a:pt x="17116" y="0"/>
                  </a:moveTo>
                  <a:cubicBezTo>
                    <a:pt x="16931" y="0"/>
                    <a:pt x="16817" y="58"/>
                    <a:pt x="16759" y="229"/>
                  </a:cubicBezTo>
                  <a:lnTo>
                    <a:pt x="1" y="229"/>
                  </a:lnTo>
                  <a:lnTo>
                    <a:pt x="1" y="3024"/>
                  </a:lnTo>
                  <a:lnTo>
                    <a:pt x="243" y="3024"/>
                  </a:lnTo>
                  <a:lnTo>
                    <a:pt x="243" y="471"/>
                  </a:lnTo>
                  <a:lnTo>
                    <a:pt x="16759" y="471"/>
                  </a:lnTo>
                  <a:cubicBezTo>
                    <a:pt x="16817" y="585"/>
                    <a:pt x="16931" y="714"/>
                    <a:pt x="17116" y="714"/>
                  </a:cubicBezTo>
                  <a:cubicBezTo>
                    <a:pt x="17287" y="714"/>
                    <a:pt x="17473" y="528"/>
                    <a:pt x="17473" y="357"/>
                  </a:cubicBezTo>
                  <a:cubicBezTo>
                    <a:pt x="17473" y="115"/>
                    <a:pt x="17287" y="0"/>
                    <a:pt x="171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47"/>
          <p:cNvGrpSpPr/>
          <p:nvPr/>
        </p:nvGrpSpPr>
        <p:grpSpPr>
          <a:xfrm rot="5400000">
            <a:off x="701913" y="3264951"/>
            <a:ext cx="531765" cy="2687258"/>
            <a:chOff x="7448688" y="2466101"/>
            <a:chExt cx="531765" cy="2687258"/>
          </a:xfrm>
        </p:grpSpPr>
        <p:sp>
          <p:nvSpPr>
            <p:cNvPr id="979" name="Google Shape;979;p47"/>
            <p:cNvSpPr/>
            <p:nvPr/>
          </p:nvSpPr>
          <p:spPr>
            <a:xfrm rot="-5400000">
              <a:off x="7411113" y="4584020"/>
              <a:ext cx="875135" cy="263544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 rot="-5400000">
              <a:off x="7344372" y="4517277"/>
              <a:ext cx="944260" cy="327904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 rot="-5400000">
              <a:off x="6527164" y="3943215"/>
              <a:ext cx="2131668" cy="288619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7"/>
            <p:cNvSpPr/>
            <p:nvPr/>
          </p:nvSpPr>
          <p:spPr>
            <a:xfrm rot="-5400000">
              <a:off x="6432961" y="3630858"/>
              <a:ext cx="2687258" cy="357744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 rot="-5400000">
              <a:off x="6445500" y="3732832"/>
              <a:ext cx="2503622" cy="337433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21A28F0B-A7E0-B3F2-2EF9-FC867390B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202" y="1246620"/>
            <a:ext cx="2628212" cy="2033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D96F6281-03B5-264E-4EEE-A3202EB21A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487" y="1241934"/>
            <a:ext cx="2427992" cy="2059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Gamepay</a:t>
            </a:r>
            <a:endParaRPr dirty="0"/>
          </a:p>
        </p:txBody>
      </p:sp>
      <p:sp>
        <p:nvSpPr>
          <p:cNvPr id="971" name="Google Shape;971;p47"/>
          <p:cNvSpPr txBox="1">
            <a:spLocks noGrp="1"/>
          </p:cNvSpPr>
          <p:nvPr>
            <p:ph type="subTitle" idx="13"/>
          </p:nvPr>
        </p:nvSpPr>
        <p:spPr>
          <a:xfrm>
            <a:off x="690001" y="3709323"/>
            <a:ext cx="19860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Play</a:t>
            </a:r>
            <a:endParaRPr dirty="0"/>
          </a:p>
        </p:txBody>
      </p:sp>
      <p:sp>
        <p:nvSpPr>
          <p:cNvPr id="973" name="Google Shape;973;p47"/>
          <p:cNvSpPr txBox="1">
            <a:spLocks noGrp="1"/>
          </p:cNvSpPr>
          <p:nvPr>
            <p:ph type="subTitle" idx="15"/>
          </p:nvPr>
        </p:nvSpPr>
        <p:spPr>
          <a:xfrm>
            <a:off x="3699432" y="3711617"/>
            <a:ext cx="19860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Over</a:t>
            </a:r>
            <a:endParaRPr dirty="0"/>
          </a:p>
        </p:txBody>
      </p:sp>
      <p:grpSp>
        <p:nvGrpSpPr>
          <p:cNvPr id="974" name="Google Shape;974;p47"/>
          <p:cNvGrpSpPr/>
          <p:nvPr/>
        </p:nvGrpSpPr>
        <p:grpSpPr>
          <a:xfrm rot="-5400000" flipH="1">
            <a:off x="8572622" y="222590"/>
            <a:ext cx="252845" cy="1843132"/>
            <a:chOff x="8755272" y="1650740"/>
            <a:chExt cx="252845" cy="1843132"/>
          </a:xfrm>
        </p:grpSpPr>
        <p:sp>
          <p:nvSpPr>
            <p:cNvPr id="975" name="Google Shape;975;p47"/>
            <p:cNvSpPr/>
            <p:nvPr/>
          </p:nvSpPr>
          <p:spPr>
            <a:xfrm rot="-5400000">
              <a:off x="8119314" y="2430964"/>
              <a:ext cx="1669025" cy="108577"/>
            </a:xfrm>
            <a:custGeom>
              <a:avLst/>
              <a:gdLst/>
              <a:ahLst/>
              <a:cxnLst/>
              <a:rect l="l" t="t" r="r" b="b"/>
              <a:pathLst>
                <a:path w="19968" h="1299" extrusionOk="0">
                  <a:moveTo>
                    <a:pt x="19554" y="0"/>
                  </a:moveTo>
                  <a:cubicBezTo>
                    <a:pt x="19426" y="0"/>
                    <a:pt x="19255" y="114"/>
                    <a:pt x="19198" y="229"/>
                  </a:cubicBezTo>
                  <a:lnTo>
                    <a:pt x="0" y="229"/>
                  </a:lnTo>
                  <a:lnTo>
                    <a:pt x="0" y="1298"/>
                  </a:lnTo>
                  <a:lnTo>
                    <a:pt x="228" y="1298"/>
                  </a:lnTo>
                  <a:lnTo>
                    <a:pt x="228" y="471"/>
                  </a:lnTo>
                  <a:lnTo>
                    <a:pt x="19198" y="471"/>
                  </a:lnTo>
                  <a:cubicBezTo>
                    <a:pt x="19255" y="642"/>
                    <a:pt x="19426" y="770"/>
                    <a:pt x="19554" y="770"/>
                  </a:cubicBezTo>
                  <a:cubicBezTo>
                    <a:pt x="19783" y="770"/>
                    <a:pt x="19968" y="585"/>
                    <a:pt x="19968" y="357"/>
                  </a:cubicBezTo>
                  <a:cubicBezTo>
                    <a:pt x="19968" y="171"/>
                    <a:pt x="19783" y="0"/>
                    <a:pt x="1955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 rot="-5400000">
              <a:off x="8168713" y="2555505"/>
              <a:ext cx="1495085" cy="183720"/>
            </a:xfrm>
            <a:custGeom>
              <a:avLst/>
              <a:gdLst/>
              <a:ahLst/>
              <a:cxnLst/>
              <a:rect l="l" t="t" r="r" b="b"/>
              <a:pathLst>
                <a:path w="17887" h="2198" extrusionOk="0">
                  <a:moveTo>
                    <a:pt x="17472" y="1"/>
                  </a:moveTo>
                  <a:cubicBezTo>
                    <a:pt x="17358" y="1"/>
                    <a:pt x="17173" y="115"/>
                    <a:pt x="17116" y="243"/>
                  </a:cubicBezTo>
                  <a:lnTo>
                    <a:pt x="0" y="243"/>
                  </a:lnTo>
                  <a:lnTo>
                    <a:pt x="0" y="2197"/>
                  </a:lnTo>
                  <a:lnTo>
                    <a:pt x="243" y="2197"/>
                  </a:lnTo>
                  <a:lnTo>
                    <a:pt x="243" y="471"/>
                  </a:lnTo>
                  <a:lnTo>
                    <a:pt x="17116" y="471"/>
                  </a:lnTo>
                  <a:cubicBezTo>
                    <a:pt x="17173" y="657"/>
                    <a:pt x="17358" y="714"/>
                    <a:pt x="17472" y="714"/>
                  </a:cubicBezTo>
                  <a:cubicBezTo>
                    <a:pt x="17715" y="714"/>
                    <a:pt x="17886" y="600"/>
                    <a:pt x="17886" y="357"/>
                  </a:cubicBezTo>
                  <a:cubicBezTo>
                    <a:pt x="17886" y="186"/>
                    <a:pt x="17715" y="1"/>
                    <a:pt x="1747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 rot="-5400000">
              <a:off x="8151454" y="2637209"/>
              <a:ext cx="1460481" cy="252845"/>
            </a:xfrm>
            <a:custGeom>
              <a:avLst/>
              <a:gdLst/>
              <a:ahLst/>
              <a:cxnLst/>
              <a:rect l="l" t="t" r="r" b="b"/>
              <a:pathLst>
                <a:path w="17473" h="3025" extrusionOk="0">
                  <a:moveTo>
                    <a:pt x="17116" y="0"/>
                  </a:moveTo>
                  <a:cubicBezTo>
                    <a:pt x="16931" y="0"/>
                    <a:pt x="16817" y="58"/>
                    <a:pt x="16759" y="229"/>
                  </a:cubicBezTo>
                  <a:lnTo>
                    <a:pt x="1" y="229"/>
                  </a:lnTo>
                  <a:lnTo>
                    <a:pt x="1" y="3024"/>
                  </a:lnTo>
                  <a:lnTo>
                    <a:pt x="243" y="3024"/>
                  </a:lnTo>
                  <a:lnTo>
                    <a:pt x="243" y="471"/>
                  </a:lnTo>
                  <a:lnTo>
                    <a:pt x="16759" y="471"/>
                  </a:lnTo>
                  <a:cubicBezTo>
                    <a:pt x="16817" y="585"/>
                    <a:pt x="16931" y="714"/>
                    <a:pt x="17116" y="714"/>
                  </a:cubicBezTo>
                  <a:cubicBezTo>
                    <a:pt x="17287" y="714"/>
                    <a:pt x="17473" y="528"/>
                    <a:pt x="17473" y="357"/>
                  </a:cubicBezTo>
                  <a:cubicBezTo>
                    <a:pt x="17473" y="115"/>
                    <a:pt x="17287" y="0"/>
                    <a:pt x="171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47"/>
          <p:cNvGrpSpPr/>
          <p:nvPr/>
        </p:nvGrpSpPr>
        <p:grpSpPr>
          <a:xfrm rot="5400000">
            <a:off x="701913" y="3264951"/>
            <a:ext cx="531765" cy="2687258"/>
            <a:chOff x="7448688" y="2466101"/>
            <a:chExt cx="531765" cy="2687258"/>
          </a:xfrm>
        </p:grpSpPr>
        <p:sp>
          <p:nvSpPr>
            <p:cNvPr id="979" name="Google Shape;979;p47"/>
            <p:cNvSpPr/>
            <p:nvPr/>
          </p:nvSpPr>
          <p:spPr>
            <a:xfrm rot="-5400000">
              <a:off x="7411113" y="4584020"/>
              <a:ext cx="875135" cy="263544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 rot="-5400000">
              <a:off x="7344372" y="4517277"/>
              <a:ext cx="944260" cy="327904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 rot="-5400000">
              <a:off x="6527164" y="3943215"/>
              <a:ext cx="2131668" cy="288619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7"/>
            <p:cNvSpPr/>
            <p:nvPr/>
          </p:nvSpPr>
          <p:spPr>
            <a:xfrm rot="-5400000">
              <a:off x="6432961" y="3630858"/>
              <a:ext cx="2687258" cy="357744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 rot="-5400000">
              <a:off x="6445500" y="3732832"/>
              <a:ext cx="2503622" cy="337433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E472A11-0760-13D5-581B-DCDCEAA2F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81" y="1125589"/>
            <a:ext cx="2612350" cy="2345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08670C1-1354-843E-027D-57E6993EC9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613" y="1108413"/>
            <a:ext cx="2855638" cy="2373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AC5CA4E-772D-EA48-6464-DA3FB9E43B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236" y="1058877"/>
            <a:ext cx="2556913" cy="24123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73;p47">
            <a:extLst>
              <a:ext uri="{FF2B5EF4-FFF2-40B4-BE49-F238E27FC236}">
                <a16:creationId xmlns:a16="http://schemas.microsoft.com/office/drawing/2014/main" id="{38B59C1B-6190-F3D6-8419-551FD71C95CE}"/>
              </a:ext>
            </a:extLst>
          </p:cNvPr>
          <p:cNvSpPr txBox="1">
            <a:spLocks/>
          </p:cNvSpPr>
          <p:nvPr/>
        </p:nvSpPr>
        <p:spPr>
          <a:xfrm>
            <a:off x="6560656" y="3709323"/>
            <a:ext cx="19860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High Score</a:t>
            </a:r>
          </a:p>
        </p:txBody>
      </p:sp>
    </p:spTree>
    <p:extLst>
      <p:ext uri="{BB962C8B-B14F-4D97-AF65-F5344CB8AC3E}">
        <p14:creationId xmlns:p14="http://schemas.microsoft.com/office/powerpoint/2010/main" val="581521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/>
          <p:cNvSpPr txBox="1">
            <a:spLocks noGrp="1"/>
          </p:cNvSpPr>
          <p:nvPr>
            <p:ph type="title"/>
          </p:nvPr>
        </p:nvSpPr>
        <p:spPr>
          <a:xfrm>
            <a:off x="713225" y="2109175"/>
            <a:ext cx="613446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</a:t>
            </a:r>
            <a:endParaRPr dirty="0"/>
          </a:p>
        </p:txBody>
      </p:sp>
      <p:sp>
        <p:nvSpPr>
          <p:cNvPr id="865" name="Google Shape;865;p39"/>
          <p:cNvSpPr txBox="1">
            <a:spLocks noGrp="1"/>
          </p:cNvSpPr>
          <p:nvPr>
            <p:ph type="title" idx="2"/>
          </p:nvPr>
        </p:nvSpPr>
        <p:spPr>
          <a:xfrm>
            <a:off x="692199" y="1155439"/>
            <a:ext cx="1135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2825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9" name="Google Shape;1619;p66"/>
          <p:cNvGrpSpPr/>
          <p:nvPr/>
        </p:nvGrpSpPr>
        <p:grpSpPr>
          <a:xfrm>
            <a:off x="5151205" y="1323607"/>
            <a:ext cx="3432984" cy="2496295"/>
            <a:chOff x="331763" y="414153"/>
            <a:chExt cx="6903246" cy="5019697"/>
          </a:xfrm>
        </p:grpSpPr>
        <p:sp>
          <p:nvSpPr>
            <p:cNvPr id="1620" name="Google Shape;1620;p66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6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6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6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24" name="Google Shape;162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150" y="1420875"/>
            <a:ext cx="3217099" cy="1809651"/>
          </a:xfrm>
          <a:prstGeom prst="rect">
            <a:avLst/>
          </a:prstGeom>
          <a:noFill/>
          <a:ln>
            <a:noFill/>
          </a:ln>
        </p:spPr>
      </p:pic>
      <p:sp>
        <p:nvSpPr>
          <p:cNvPr id="1627" name="Google Shape;1627;p66"/>
          <p:cNvSpPr/>
          <p:nvPr/>
        </p:nvSpPr>
        <p:spPr>
          <a:xfrm>
            <a:off x="3781585" y="1459681"/>
            <a:ext cx="1101924" cy="2102546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8" name="Google Shape;1628;p66"/>
          <p:cNvGrpSpPr/>
          <p:nvPr/>
        </p:nvGrpSpPr>
        <p:grpSpPr>
          <a:xfrm>
            <a:off x="3725419" y="1338877"/>
            <a:ext cx="1214752" cy="2465737"/>
            <a:chOff x="5186401" y="494525"/>
            <a:chExt cx="1834973" cy="3724678"/>
          </a:xfrm>
        </p:grpSpPr>
        <p:sp>
          <p:nvSpPr>
            <p:cNvPr id="1629" name="Google Shape;1629;p66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6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31" name="Google Shape;1631;p66"/>
          <p:cNvPicPr preferRelativeResize="0"/>
          <p:nvPr/>
        </p:nvPicPr>
        <p:blipFill rotWithShape="1">
          <a:blip r:embed="rId4">
            <a:alphaModFix/>
          </a:blip>
          <a:srcRect l="73207" t="3591" r="2923" b="7058"/>
          <a:stretch/>
        </p:blipFill>
        <p:spPr>
          <a:xfrm>
            <a:off x="3885032" y="1459681"/>
            <a:ext cx="998477" cy="21025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2" name="Google Shape;1632;p66"/>
          <p:cNvGrpSpPr/>
          <p:nvPr/>
        </p:nvGrpSpPr>
        <p:grpSpPr>
          <a:xfrm>
            <a:off x="388021" y="3804635"/>
            <a:ext cx="650407" cy="2112157"/>
            <a:chOff x="6278982" y="2751992"/>
            <a:chExt cx="478381" cy="1553513"/>
          </a:xfrm>
        </p:grpSpPr>
        <p:sp>
          <p:nvSpPr>
            <p:cNvPr id="1633" name="Google Shape;1633;p66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6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6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6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6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6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6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6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6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2" name="Google Shape;1642;p66"/>
          <p:cNvGrpSpPr/>
          <p:nvPr/>
        </p:nvGrpSpPr>
        <p:grpSpPr>
          <a:xfrm rot="-5400000">
            <a:off x="7668279" y="3406638"/>
            <a:ext cx="938000" cy="2013453"/>
            <a:chOff x="5452016" y="2824589"/>
            <a:chExt cx="689908" cy="1480916"/>
          </a:xfrm>
        </p:grpSpPr>
        <p:sp>
          <p:nvSpPr>
            <p:cNvPr id="1643" name="Google Shape;1643;p66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66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6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66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6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66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66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6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66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66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6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66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6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6" name="Google Shape;1656;p66"/>
          <p:cNvGrpSpPr/>
          <p:nvPr/>
        </p:nvGrpSpPr>
        <p:grpSpPr>
          <a:xfrm rot="5400000">
            <a:off x="393698" y="-63058"/>
            <a:ext cx="1162644" cy="1950174"/>
            <a:chOff x="2054423" y="3230517"/>
            <a:chExt cx="1162644" cy="1950174"/>
          </a:xfrm>
        </p:grpSpPr>
        <p:grpSp>
          <p:nvGrpSpPr>
            <p:cNvPr id="1657" name="Google Shape;1657;p66"/>
            <p:cNvGrpSpPr/>
            <p:nvPr/>
          </p:nvGrpSpPr>
          <p:grpSpPr>
            <a:xfrm>
              <a:off x="2054423" y="3230517"/>
              <a:ext cx="597242" cy="1950174"/>
              <a:chOff x="6961407" y="2871131"/>
              <a:chExt cx="439278" cy="1434374"/>
            </a:xfrm>
          </p:grpSpPr>
          <p:sp>
            <p:nvSpPr>
              <p:cNvPr id="1658" name="Google Shape;1658;p66"/>
              <p:cNvSpPr/>
              <p:nvPr/>
            </p:nvSpPr>
            <p:spPr>
              <a:xfrm rot="-5400000">
                <a:off x="6647504" y="3552324"/>
                <a:ext cx="1374825" cy="131536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3024" extrusionOk="0">
                    <a:moveTo>
                      <a:pt x="31193" y="0"/>
                    </a:moveTo>
                    <a:cubicBezTo>
                      <a:pt x="31079" y="0"/>
                      <a:pt x="30893" y="114"/>
                      <a:pt x="30836" y="300"/>
                    </a:cubicBezTo>
                    <a:lnTo>
                      <a:pt x="17287" y="300"/>
                    </a:lnTo>
                    <a:lnTo>
                      <a:pt x="17287" y="2796"/>
                    </a:lnTo>
                    <a:lnTo>
                      <a:pt x="0" y="2796"/>
                    </a:lnTo>
                    <a:lnTo>
                      <a:pt x="0" y="3024"/>
                    </a:lnTo>
                    <a:lnTo>
                      <a:pt x="17529" y="3024"/>
                    </a:lnTo>
                    <a:lnTo>
                      <a:pt x="17529" y="528"/>
                    </a:lnTo>
                    <a:lnTo>
                      <a:pt x="30836" y="528"/>
                    </a:lnTo>
                    <a:cubicBezTo>
                      <a:pt x="30893" y="656"/>
                      <a:pt x="31079" y="770"/>
                      <a:pt x="31193" y="770"/>
                    </a:cubicBezTo>
                    <a:cubicBezTo>
                      <a:pt x="31435" y="770"/>
                      <a:pt x="31607" y="599"/>
                      <a:pt x="31607" y="414"/>
                    </a:cubicBezTo>
                    <a:cubicBezTo>
                      <a:pt x="31607" y="171"/>
                      <a:pt x="31435" y="0"/>
                      <a:pt x="311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66"/>
              <p:cNvSpPr/>
              <p:nvPr/>
            </p:nvSpPr>
            <p:spPr>
              <a:xfrm rot="-5400000">
                <a:off x="6677278" y="3618071"/>
                <a:ext cx="1230283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284" h="3324" extrusionOk="0">
                    <a:moveTo>
                      <a:pt x="27870" y="0"/>
                    </a:moveTo>
                    <a:cubicBezTo>
                      <a:pt x="27741" y="0"/>
                      <a:pt x="27570" y="114"/>
                      <a:pt x="27513" y="228"/>
                    </a:cubicBezTo>
                    <a:lnTo>
                      <a:pt x="16103" y="228"/>
                    </a:lnTo>
                    <a:lnTo>
                      <a:pt x="16103" y="3081"/>
                    </a:lnTo>
                    <a:lnTo>
                      <a:pt x="0" y="3081"/>
                    </a:lnTo>
                    <a:lnTo>
                      <a:pt x="0" y="3324"/>
                    </a:lnTo>
                    <a:lnTo>
                      <a:pt x="16331" y="3324"/>
                    </a:lnTo>
                    <a:lnTo>
                      <a:pt x="16331" y="471"/>
                    </a:lnTo>
                    <a:lnTo>
                      <a:pt x="27513" y="471"/>
                    </a:lnTo>
                    <a:cubicBezTo>
                      <a:pt x="27570" y="656"/>
                      <a:pt x="27741" y="770"/>
                      <a:pt x="27870" y="770"/>
                    </a:cubicBezTo>
                    <a:cubicBezTo>
                      <a:pt x="28098" y="770"/>
                      <a:pt x="28283" y="585"/>
                      <a:pt x="28283" y="357"/>
                    </a:cubicBezTo>
                    <a:cubicBezTo>
                      <a:pt x="28283" y="171"/>
                      <a:pt x="28098" y="0"/>
                      <a:pt x="278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66"/>
              <p:cNvSpPr/>
              <p:nvPr/>
            </p:nvSpPr>
            <p:spPr>
              <a:xfrm rot="-5400000">
                <a:off x="6529931" y="3512306"/>
                <a:ext cx="1434374" cy="152024"/>
              </a:xfrm>
              <a:custGeom>
                <a:avLst/>
                <a:gdLst/>
                <a:ahLst/>
                <a:cxnLst/>
                <a:rect l="l" t="t" r="r" b="b"/>
                <a:pathLst>
                  <a:path w="32976" h="3495" extrusionOk="0">
                    <a:moveTo>
                      <a:pt x="32562" y="1"/>
                    </a:moveTo>
                    <a:cubicBezTo>
                      <a:pt x="32448" y="1"/>
                      <a:pt x="32263" y="115"/>
                      <a:pt x="32206" y="286"/>
                    </a:cubicBezTo>
                    <a:lnTo>
                      <a:pt x="14976" y="286"/>
                    </a:lnTo>
                    <a:lnTo>
                      <a:pt x="14976" y="3267"/>
                    </a:lnTo>
                    <a:lnTo>
                      <a:pt x="0" y="3267"/>
                    </a:lnTo>
                    <a:lnTo>
                      <a:pt x="0" y="3495"/>
                    </a:lnTo>
                    <a:lnTo>
                      <a:pt x="15204" y="3495"/>
                    </a:lnTo>
                    <a:lnTo>
                      <a:pt x="15204" y="528"/>
                    </a:lnTo>
                    <a:lnTo>
                      <a:pt x="32206" y="528"/>
                    </a:lnTo>
                    <a:cubicBezTo>
                      <a:pt x="32263" y="642"/>
                      <a:pt x="32448" y="771"/>
                      <a:pt x="32562" y="771"/>
                    </a:cubicBezTo>
                    <a:cubicBezTo>
                      <a:pt x="32805" y="771"/>
                      <a:pt x="32976" y="585"/>
                      <a:pt x="32976" y="414"/>
                    </a:cubicBezTo>
                    <a:cubicBezTo>
                      <a:pt x="32976" y="172"/>
                      <a:pt x="32805" y="1"/>
                      <a:pt x="325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66"/>
              <p:cNvSpPr/>
              <p:nvPr/>
            </p:nvSpPr>
            <p:spPr>
              <a:xfrm rot="-5400000">
                <a:off x="6645331" y="3671116"/>
                <a:ext cx="1098138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25246" h="3923" extrusionOk="0">
                    <a:moveTo>
                      <a:pt x="24832" y="0"/>
                    </a:moveTo>
                    <a:cubicBezTo>
                      <a:pt x="24718" y="0"/>
                      <a:pt x="24532" y="114"/>
                      <a:pt x="24475" y="285"/>
                    </a:cubicBezTo>
                    <a:lnTo>
                      <a:pt x="13835" y="285"/>
                    </a:lnTo>
                    <a:lnTo>
                      <a:pt x="13835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4078" y="3923"/>
                    </a:lnTo>
                    <a:lnTo>
                      <a:pt x="14078" y="528"/>
                    </a:lnTo>
                    <a:lnTo>
                      <a:pt x="24475" y="528"/>
                    </a:lnTo>
                    <a:cubicBezTo>
                      <a:pt x="24532" y="642"/>
                      <a:pt x="24718" y="770"/>
                      <a:pt x="24832" y="770"/>
                    </a:cubicBezTo>
                    <a:cubicBezTo>
                      <a:pt x="25074" y="770"/>
                      <a:pt x="25245" y="585"/>
                      <a:pt x="25245" y="414"/>
                    </a:cubicBezTo>
                    <a:cubicBezTo>
                      <a:pt x="25245" y="171"/>
                      <a:pt x="25074" y="0"/>
                      <a:pt x="248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66"/>
              <p:cNvSpPr/>
              <p:nvPr/>
            </p:nvSpPr>
            <p:spPr>
              <a:xfrm rot="-5400000">
                <a:off x="6506661" y="3582076"/>
                <a:ext cx="1284264" cy="162594"/>
              </a:xfrm>
              <a:custGeom>
                <a:avLst/>
                <a:gdLst/>
                <a:ahLst/>
                <a:cxnLst/>
                <a:rect l="l" t="t" r="r" b="b"/>
                <a:pathLst>
                  <a:path w="29525" h="3738" extrusionOk="0">
                    <a:moveTo>
                      <a:pt x="29111" y="1"/>
                    </a:moveTo>
                    <a:cubicBezTo>
                      <a:pt x="28996" y="1"/>
                      <a:pt x="28811" y="115"/>
                      <a:pt x="28754" y="300"/>
                    </a:cubicBezTo>
                    <a:lnTo>
                      <a:pt x="12708" y="300"/>
                    </a:lnTo>
                    <a:lnTo>
                      <a:pt x="12708" y="3509"/>
                    </a:lnTo>
                    <a:lnTo>
                      <a:pt x="0" y="3509"/>
                    </a:lnTo>
                    <a:lnTo>
                      <a:pt x="0" y="3737"/>
                    </a:lnTo>
                    <a:lnTo>
                      <a:pt x="12951" y="3737"/>
                    </a:lnTo>
                    <a:lnTo>
                      <a:pt x="12951" y="528"/>
                    </a:lnTo>
                    <a:lnTo>
                      <a:pt x="28754" y="528"/>
                    </a:lnTo>
                    <a:cubicBezTo>
                      <a:pt x="28811" y="657"/>
                      <a:pt x="28996" y="771"/>
                      <a:pt x="29111" y="771"/>
                    </a:cubicBezTo>
                    <a:cubicBezTo>
                      <a:pt x="29353" y="771"/>
                      <a:pt x="29524" y="600"/>
                      <a:pt x="29524" y="414"/>
                    </a:cubicBezTo>
                    <a:cubicBezTo>
                      <a:pt x="29524" y="172"/>
                      <a:pt x="29353" y="1"/>
                      <a:pt x="2911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66"/>
              <p:cNvSpPr/>
              <p:nvPr/>
            </p:nvSpPr>
            <p:spPr>
              <a:xfrm rot="-5400000">
                <a:off x="6617711" y="3742147"/>
                <a:ext cx="953596" cy="173120"/>
              </a:xfrm>
              <a:custGeom>
                <a:avLst/>
                <a:gdLst/>
                <a:ahLst/>
                <a:cxnLst/>
                <a:rect l="l" t="t" r="r" b="b"/>
                <a:pathLst>
                  <a:path w="21923" h="3980" extrusionOk="0">
                    <a:moveTo>
                      <a:pt x="21566" y="0"/>
                    </a:moveTo>
                    <a:cubicBezTo>
                      <a:pt x="21394" y="0"/>
                      <a:pt x="21209" y="114"/>
                      <a:pt x="21209" y="300"/>
                    </a:cubicBezTo>
                    <a:lnTo>
                      <a:pt x="11168" y="300"/>
                    </a:lnTo>
                    <a:lnTo>
                      <a:pt x="11168" y="3752"/>
                    </a:lnTo>
                    <a:lnTo>
                      <a:pt x="0" y="3752"/>
                    </a:lnTo>
                    <a:lnTo>
                      <a:pt x="0" y="3980"/>
                    </a:lnTo>
                    <a:lnTo>
                      <a:pt x="11410" y="3980"/>
                    </a:lnTo>
                    <a:lnTo>
                      <a:pt x="11410" y="542"/>
                    </a:lnTo>
                    <a:lnTo>
                      <a:pt x="21209" y="542"/>
                    </a:lnTo>
                    <a:cubicBezTo>
                      <a:pt x="21209" y="656"/>
                      <a:pt x="21394" y="771"/>
                      <a:pt x="21566" y="771"/>
                    </a:cubicBezTo>
                    <a:cubicBezTo>
                      <a:pt x="21751" y="771"/>
                      <a:pt x="21922" y="599"/>
                      <a:pt x="21922" y="414"/>
                    </a:cubicBezTo>
                    <a:cubicBezTo>
                      <a:pt x="21922" y="186"/>
                      <a:pt x="21751" y="0"/>
                      <a:pt x="215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66"/>
              <p:cNvSpPr/>
              <p:nvPr/>
            </p:nvSpPr>
            <p:spPr>
              <a:xfrm rot="-5400000">
                <a:off x="6516884" y="3690342"/>
                <a:ext cx="1059686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3923" extrusionOk="0">
                    <a:moveTo>
                      <a:pt x="24004" y="1"/>
                    </a:moveTo>
                    <a:cubicBezTo>
                      <a:pt x="23819" y="1"/>
                      <a:pt x="23648" y="115"/>
                      <a:pt x="23648" y="300"/>
                    </a:cubicBezTo>
                    <a:lnTo>
                      <a:pt x="10098" y="300"/>
                    </a:lnTo>
                    <a:lnTo>
                      <a:pt x="10098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0341" y="3923"/>
                    </a:lnTo>
                    <a:lnTo>
                      <a:pt x="10341" y="543"/>
                    </a:lnTo>
                    <a:lnTo>
                      <a:pt x="23648" y="543"/>
                    </a:lnTo>
                    <a:cubicBezTo>
                      <a:pt x="23648" y="657"/>
                      <a:pt x="23819" y="771"/>
                      <a:pt x="24004" y="771"/>
                    </a:cubicBezTo>
                    <a:cubicBezTo>
                      <a:pt x="24176" y="771"/>
                      <a:pt x="24361" y="600"/>
                      <a:pt x="24361" y="414"/>
                    </a:cubicBezTo>
                    <a:cubicBezTo>
                      <a:pt x="24361" y="186"/>
                      <a:pt x="24176" y="1"/>
                      <a:pt x="24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5" name="Google Shape;1665;p66"/>
            <p:cNvGrpSpPr/>
            <p:nvPr/>
          </p:nvGrpSpPr>
          <p:grpSpPr>
            <a:xfrm>
              <a:off x="2683043" y="3311479"/>
              <a:ext cx="534024" cy="1869213"/>
              <a:chOff x="7780935" y="2930680"/>
              <a:chExt cx="392780" cy="1374825"/>
            </a:xfrm>
          </p:grpSpPr>
          <p:sp>
            <p:nvSpPr>
              <p:cNvPr id="1666" name="Google Shape;1666;p66"/>
              <p:cNvSpPr/>
              <p:nvPr/>
            </p:nvSpPr>
            <p:spPr>
              <a:xfrm rot="-5400000">
                <a:off x="7866274" y="3998065"/>
                <a:ext cx="449808" cy="165073"/>
              </a:xfrm>
              <a:custGeom>
                <a:avLst/>
                <a:gdLst/>
                <a:ahLst/>
                <a:cxnLst/>
                <a:rect l="l" t="t" r="r" b="b"/>
                <a:pathLst>
                  <a:path w="10341" h="3795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9856" y="229"/>
                    </a:lnTo>
                    <a:lnTo>
                      <a:pt x="9856" y="3081"/>
                    </a:lnTo>
                    <a:cubicBezTo>
                      <a:pt x="9685" y="3081"/>
                      <a:pt x="9556" y="3267"/>
                      <a:pt x="9556" y="3438"/>
                    </a:cubicBezTo>
                    <a:cubicBezTo>
                      <a:pt x="9556" y="3623"/>
                      <a:pt x="9742" y="3794"/>
                      <a:pt x="9984" y="3794"/>
                    </a:cubicBezTo>
                    <a:cubicBezTo>
                      <a:pt x="10155" y="3794"/>
                      <a:pt x="10341" y="3623"/>
                      <a:pt x="10341" y="3438"/>
                    </a:cubicBezTo>
                    <a:cubicBezTo>
                      <a:pt x="10341" y="3267"/>
                      <a:pt x="10212" y="3081"/>
                      <a:pt x="10098" y="3081"/>
                    </a:cubicBezTo>
                    <a:lnTo>
                      <a:pt x="1009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66"/>
              <p:cNvSpPr/>
              <p:nvPr/>
            </p:nvSpPr>
            <p:spPr>
              <a:xfrm rot="-5400000">
                <a:off x="7822212" y="3954002"/>
                <a:ext cx="498829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4694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0925" y="243"/>
                    </a:lnTo>
                    <a:lnTo>
                      <a:pt x="10925" y="3980"/>
                    </a:lnTo>
                    <a:cubicBezTo>
                      <a:pt x="10811" y="3980"/>
                      <a:pt x="10697" y="4166"/>
                      <a:pt x="10697" y="4337"/>
                    </a:cubicBezTo>
                    <a:cubicBezTo>
                      <a:pt x="10697" y="4522"/>
                      <a:pt x="10868" y="4693"/>
                      <a:pt x="11054" y="4693"/>
                    </a:cubicBezTo>
                    <a:cubicBezTo>
                      <a:pt x="11282" y="4693"/>
                      <a:pt x="11467" y="4522"/>
                      <a:pt x="11467" y="4337"/>
                    </a:cubicBezTo>
                    <a:cubicBezTo>
                      <a:pt x="11467" y="4166"/>
                      <a:pt x="11339" y="3980"/>
                      <a:pt x="11168" y="3980"/>
                    </a:cubicBezTo>
                    <a:lnTo>
                      <a:pt x="1116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66"/>
              <p:cNvSpPr/>
              <p:nvPr/>
            </p:nvSpPr>
            <p:spPr>
              <a:xfrm rot="-5400000">
                <a:off x="7418033" y="3559740"/>
                <a:ext cx="1266256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1995" y="243"/>
                    </a:lnTo>
                    <a:lnTo>
                      <a:pt x="11995" y="5178"/>
                    </a:lnTo>
                    <a:lnTo>
                      <a:pt x="16631" y="5178"/>
                    </a:lnTo>
                    <a:lnTo>
                      <a:pt x="20909" y="828"/>
                    </a:lnTo>
                    <a:lnTo>
                      <a:pt x="28340" y="828"/>
                    </a:lnTo>
                    <a:cubicBezTo>
                      <a:pt x="28397" y="1013"/>
                      <a:pt x="28526" y="1127"/>
                      <a:pt x="28697" y="1127"/>
                    </a:cubicBezTo>
                    <a:cubicBezTo>
                      <a:pt x="28939" y="1127"/>
                      <a:pt x="29111" y="956"/>
                      <a:pt x="29111" y="714"/>
                    </a:cubicBezTo>
                    <a:cubicBezTo>
                      <a:pt x="29111" y="543"/>
                      <a:pt x="28939" y="357"/>
                      <a:pt x="28697" y="357"/>
                    </a:cubicBezTo>
                    <a:cubicBezTo>
                      <a:pt x="28583" y="357"/>
                      <a:pt x="28397" y="471"/>
                      <a:pt x="28340" y="600"/>
                    </a:cubicBezTo>
                    <a:lnTo>
                      <a:pt x="20852" y="600"/>
                    </a:lnTo>
                    <a:lnTo>
                      <a:pt x="16516" y="4936"/>
                    </a:lnTo>
                    <a:lnTo>
                      <a:pt x="12238" y="4936"/>
                    </a:lnTo>
                    <a:lnTo>
                      <a:pt x="1223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66"/>
              <p:cNvSpPr/>
              <p:nvPr/>
            </p:nvSpPr>
            <p:spPr>
              <a:xfrm rot="-5400000">
                <a:off x="7317206" y="3505455"/>
                <a:ext cx="1374825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3065" y="243"/>
                    </a:lnTo>
                    <a:lnTo>
                      <a:pt x="13065" y="5178"/>
                    </a:lnTo>
                    <a:lnTo>
                      <a:pt x="15917" y="5178"/>
                    </a:lnTo>
                    <a:lnTo>
                      <a:pt x="20382" y="714"/>
                    </a:lnTo>
                    <a:lnTo>
                      <a:pt x="30836" y="714"/>
                    </a:lnTo>
                    <a:cubicBezTo>
                      <a:pt x="30893" y="900"/>
                      <a:pt x="31022" y="1014"/>
                      <a:pt x="31193" y="1014"/>
                    </a:cubicBezTo>
                    <a:cubicBezTo>
                      <a:pt x="31435" y="1014"/>
                      <a:pt x="31607" y="828"/>
                      <a:pt x="31607" y="600"/>
                    </a:cubicBezTo>
                    <a:cubicBezTo>
                      <a:pt x="31607" y="415"/>
                      <a:pt x="31435" y="243"/>
                      <a:pt x="31193" y="243"/>
                    </a:cubicBezTo>
                    <a:cubicBezTo>
                      <a:pt x="31079" y="243"/>
                      <a:pt x="30893" y="358"/>
                      <a:pt x="30836" y="472"/>
                    </a:cubicBezTo>
                    <a:lnTo>
                      <a:pt x="20253" y="472"/>
                    </a:lnTo>
                    <a:lnTo>
                      <a:pt x="15803" y="4936"/>
                    </a:lnTo>
                    <a:lnTo>
                      <a:pt x="13307" y="4936"/>
                    </a:lnTo>
                    <a:lnTo>
                      <a:pt x="133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66"/>
              <p:cNvSpPr/>
              <p:nvPr/>
            </p:nvSpPr>
            <p:spPr>
              <a:xfrm rot="-5400000">
                <a:off x="7374298" y="3624573"/>
                <a:ext cx="1144680" cy="217183"/>
              </a:xfrm>
              <a:custGeom>
                <a:avLst/>
                <a:gdLst/>
                <a:ahLst/>
                <a:cxnLst/>
                <a:rect l="l" t="t" r="r" b="b"/>
                <a:pathLst>
                  <a:path w="26316" h="4993" extrusionOk="0">
                    <a:moveTo>
                      <a:pt x="25901" y="0"/>
                    </a:moveTo>
                    <a:cubicBezTo>
                      <a:pt x="25730" y="0"/>
                      <a:pt x="25602" y="114"/>
                      <a:pt x="25545" y="228"/>
                    </a:cubicBezTo>
                    <a:lnTo>
                      <a:pt x="20253" y="228"/>
                    </a:lnTo>
                    <a:lnTo>
                      <a:pt x="15689" y="4750"/>
                    </a:lnTo>
                    <a:lnTo>
                      <a:pt x="14491" y="4750"/>
                    </a:lnTo>
                    <a:lnTo>
                      <a:pt x="14491" y="171"/>
                    </a:lnTo>
                    <a:lnTo>
                      <a:pt x="0" y="171"/>
                    </a:lnTo>
                    <a:lnTo>
                      <a:pt x="0" y="414"/>
                    </a:lnTo>
                    <a:lnTo>
                      <a:pt x="14263" y="414"/>
                    </a:lnTo>
                    <a:lnTo>
                      <a:pt x="14263" y="4992"/>
                    </a:lnTo>
                    <a:lnTo>
                      <a:pt x="15803" y="4992"/>
                    </a:lnTo>
                    <a:lnTo>
                      <a:pt x="20325" y="471"/>
                    </a:lnTo>
                    <a:lnTo>
                      <a:pt x="25545" y="471"/>
                    </a:lnTo>
                    <a:cubicBezTo>
                      <a:pt x="25602" y="642"/>
                      <a:pt x="25787" y="713"/>
                      <a:pt x="25901" y="713"/>
                    </a:cubicBezTo>
                    <a:cubicBezTo>
                      <a:pt x="26144" y="713"/>
                      <a:pt x="26315" y="585"/>
                      <a:pt x="26315" y="357"/>
                    </a:cubicBezTo>
                    <a:cubicBezTo>
                      <a:pt x="26315" y="171"/>
                      <a:pt x="26144" y="0"/>
                      <a:pt x="2590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66"/>
              <p:cNvSpPr/>
              <p:nvPr/>
            </p:nvSpPr>
            <p:spPr>
              <a:xfrm rot="-5400000">
                <a:off x="7256398" y="3576791"/>
                <a:ext cx="1253250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28812" h="4694" extrusionOk="0">
                    <a:moveTo>
                      <a:pt x="28397" y="1"/>
                    </a:moveTo>
                    <a:cubicBezTo>
                      <a:pt x="28283" y="1"/>
                      <a:pt x="28098" y="115"/>
                      <a:pt x="28041" y="243"/>
                    </a:cubicBezTo>
                    <a:lnTo>
                      <a:pt x="19540" y="243"/>
                    </a:lnTo>
                    <a:lnTo>
                      <a:pt x="15618" y="4166"/>
                    </a:lnTo>
                    <a:lnTo>
                      <a:pt x="15618" y="172"/>
                    </a:lnTo>
                    <a:lnTo>
                      <a:pt x="0" y="172"/>
                    </a:lnTo>
                    <a:lnTo>
                      <a:pt x="0" y="415"/>
                    </a:lnTo>
                    <a:lnTo>
                      <a:pt x="15390" y="415"/>
                    </a:lnTo>
                    <a:lnTo>
                      <a:pt x="15390" y="4693"/>
                    </a:lnTo>
                    <a:lnTo>
                      <a:pt x="19669" y="472"/>
                    </a:lnTo>
                    <a:lnTo>
                      <a:pt x="28041" y="472"/>
                    </a:lnTo>
                    <a:cubicBezTo>
                      <a:pt x="28098" y="657"/>
                      <a:pt x="28226" y="771"/>
                      <a:pt x="28397" y="771"/>
                    </a:cubicBezTo>
                    <a:cubicBezTo>
                      <a:pt x="28640" y="771"/>
                      <a:pt x="28811" y="600"/>
                      <a:pt x="28811" y="357"/>
                    </a:cubicBezTo>
                    <a:cubicBezTo>
                      <a:pt x="28811" y="172"/>
                      <a:pt x="28640" y="1"/>
                      <a:pt x="2839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Google Shape;1676;p67">
            <a:extLst>
              <a:ext uri="{FF2B5EF4-FFF2-40B4-BE49-F238E27FC236}">
                <a16:creationId xmlns:a16="http://schemas.microsoft.com/office/drawing/2014/main" id="{CADDFA73-5521-793C-AC11-BB8381A9AF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426" y="1630171"/>
            <a:ext cx="6331189" cy="2216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800" dirty="0"/>
              <a:t>Thanks!</a:t>
            </a:r>
            <a:endParaRPr sz="13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MỤC LỤC</a:t>
            </a:r>
            <a:endParaRPr dirty="0"/>
          </a:p>
        </p:txBody>
      </p:sp>
      <p:sp>
        <p:nvSpPr>
          <p:cNvPr id="847" name="Google Shape;847;p38"/>
          <p:cNvSpPr txBox="1">
            <a:spLocks noGrp="1"/>
          </p:cNvSpPr>
          <p:nvPr>
            <p:ph type="subTitle" idx="3"/>
          </p:nvPr>
        </p:nvSpPr>
        <p:spPr>
          <a:xfrm>
            <a:off x="1761313" y="3973584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Giao diện các chức năng của Game</a:t>
            </a:r>
            <a:endParaRPr sz="1600" dirty="0">
              <a:solidFill>
                <a:srgbClr val="666666"/>
              </a:solidFill>
            </a:endParaRPr>
          </a:p>
        </p:txBody>
      </p:sp>
      <p:sp>
        <p:nvSpPr>
          <p:cNvPr id="848" name="Google Shape;848;p38"/>
          <p:cNvSpPr txBox="1">
            <a:spLocks noGrp="1"/>
          </p:cNvSpPr>
          <p:nvPr>
            <p:ph type="subTitle" idx="1"/>
          </p:nvPr>
        </p:nvSpPr>
        <p:spPr>
          <a:xfrm>
            <a:off x="1761313" y="2277409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</a:t>
            </a:r>
            <a:r>
              <a:rPr lang="en" dirty="0"/>
              <a:t>iới thiệu về Game và Java</a:t>
            </a:r>
            <a:endParaRPr dirty="0"/>
          </a:p>
        </p:txBody>
      </p:sp>
      <p:sp>
        <p:nvSpPr>
          <p:cNvPr id="849" name="Google Shape;849;p38"/>
          <p:cNvSpPr txBox="1">
            <a:spLocks noGrp="1"/>
          </p:cNvSpPr>
          <p:nvPr>
            <p:ph type="subTitle" idx="2"/>
          </p:nvPr>
        </p:nvSpPr>
        <p:spPr>
          <a:xfrm>
            <a:off x="4858838" y="2277409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Mô tả cụ thể hơn về Game</a:t>
            </a:r>
            <a:endParaRPr dirty="0"/>
          </a:p>
        </p:txBody>
      </p:sp>
      <p:sp>
        <p:nvSpPr>
          <p:cNvPr id="850" name="Google Shape;850;p38"/>
          <p:cNvSpPr txBox="1">
            <a:spLocks noGrp="1"/>
          </p:cNvSpPr>
          <p:nvPr>
            <p:ph type="subTitle" idx="4"/>
          </p:nvPr>
        </p:nvSpPr>
        <p:spPr>
          <a:xfrm>
            <a:off x="4858838" y="3973584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sản phẩm</a:t>
            </a:r>
            <a:endParaRPr dirty="0"/>
          </a:p>
        </p:txBody>
      </p:sp>
      <p:sp>
        <p:nvSpPr>
          <p:cNvPr id="851" name="Google Shape;851;p38"/>
          <p:cNvSpPr txBox="1">
            <a:spLocks noGrp="1"/>
          </p:cNvSpPr>
          <p:nvPr>
            <p:ph type="title" idx="5"/>
          </p:nvPr>
        </p:nvSpPr>
        <p:spPr>
          <a:xfrm>
            <a:off x="2639386" y="1295400"/>
            <a:ext cx="767100" cy="5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52" name="Google Shape;852;p38"/>
          <p:cNvSpPr txBox="1">
            <a:spLocks noGrp="1"/>
          </p:cNvSpPr>
          <p:nvPr>
            <p:ph type="title" idx="7"/>
          </p:nvPr>
        </p:nvSpPr>
        <p:spPr>
          <a:xfrm>
            <a:off x="5736911" y="1295400"/>
            <a:ext cx="767100" cy="5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53" name="Google Shape;853;p38"/>
          <p:cNvSpPr txBox="1">
            <a:spLocks noGrp="1"/>
          </p:cNvSpPr>
          <p:nvPr>
            <p:ph type="title" idx="8"/>
          </p:nvPr>
        </p:nvSpPr>
        <p:spPr>
          <a:xfrm>
            <a:off x="5736911" y="3016825"/>
            <a:ext cx="767100" cy="5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54" name="Google Shape;854;p38"/>
          <p:cNvSpPr txBox="1">
            <a:spLocks noGrp="1"/>
          </p:cNvSpPr>
          <p:nvPr>
            <p:ph type="title" idx="6"/>
          </p:nvPr>
        </p:nvSpPr>
        <p:spPr>
          <a:xfrm>
            <a:off x="2639386" y="3016825"/>
            <a:ext cx="767100" cy="5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55" name="Google Shape;855;p38"/>
          <p:cNvSpPr txBox="1">
            <a:spLocks noGrp="1"/>
          </p:cNvSpPr>
          <p:nvPr>
            <p:ph type="subTitle" idx="9"/>
          </p:nvPr>
        </p:nvSpPr>
        <p:spPr>
          <a:xfrm>
            <a:off x="1761325" y="1851000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Giới Thiệu</a:t>
            </a:r>
            <a:endParaRPr sz="1800" dirty="0"/>
          </a:p>
        </p:txBody>
      </p:sp>
      <p:sp>
        <p:nvSpPr>
          <p:cNvPr id="856" name="Google Shape;856;p38"/>
          <p:cNvSpPr txBox="1">
            <a:spLocks noGrp="1"/>
          </p:cNvSpPr>
          <p:nvPr>
            <p:ph type="subTitle" idx="13"/>
          </p:nvPr>
        </p:nvSpPr>
        <p:spPr>
          <a:xfrm>
            <a:off x="4858851" y="1851000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Phương pháp nghiên cứu</a:t>
            </a:r>
            <a:endParaRPr sz="1800" dirty="0"/>
          </a:p>
        </p:txBody>
      </p:sp>
      <p:sp>
        <p:nvSpPr>
          <p:cNvPr id="857" name="Google Shape;857;p38"/>
          <p:cNvSpPr txBox="1">
            <a:spLocks noGrp="1"/>
          </p:cNvSpPr>
          <p:nvPr>
            <p:ph type="subTitle" idx="14"/>
          </p:nvPr>
        </p:nvSpPr>
        <p:spPr>
          <a:xfrm>
            <a:off x="1761325" y="3547175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Kết quả thực hiện</a:t>
            </a:r>
            <a:endParaRPr sz="1800" dirty="0"/>
          </a:p>
        </p:txBody>
      </p:sp>
      <p:sp>
        <p:nvSpPr>
          <p:cNvPr id="858" name="Google Shape;858;p38"/>
          <p:cNvSpPr txBox="1">
            <a:spLocks noGrp="1"/>
          </p:cNvSpPr>
          <p:nvPr>
            <p:ph type="subTitle" idx="15"/>
          </p:nvPr>
        </p:nvSpPr>
        <p:spPr>
          <a:xfrm>
            <a:off x="4858851" y="3547175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Demo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/>
          <p:cNvSpPr txBox="1">
            <a:spLocks noGrp="1"/>
          </p:cNvSpPr>
          <p:nvPr>
            <p:ph type="title"/>
          </p:nvPr>
        </p:nvSpPr>
        <p:spPr>
          <a:xfrm>
            <a:off x="713225" y="2109175"/>
            <a:ext cx="412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</a:t>
            </a:r>
            <a:r>
              <a:rPr lang="en" dirty="0"/>
              <a:t>iới thiệu</a:t>
            </a:r>
            <a:endParaRPr dirty="0"/>
          </a:p>
        </p:txBody>
      </p:sp>
      <p:sp>
        <p:nvSpPr>
          <p:cNvPr id="865" name="Google Shape;865;p39"/>
          <p:cNvSpPr txBox="1">
            <a:spLocks noGrp="1"/>
          </p:cNvSpPr>
          <p:nvPr>
            <p:ph type="title" idx="2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Rắn săn mồi</a:t>
            </a:r>
            <a:endParaRPr dirty="0"/>
          </a:p>
        </p:txBody>
      </p:sp>
      <p:sp>
        <p:nvSpPr>
          <p:cNvPr id="871" name="Google Shape;871;p40"/>
          <p:cNvSpPr txBox="1">
            <a:spLocks noGrp="1"/>
          </p:cNvSpPr>
          <p:nvPr>
            <p:ph type="subTitle" idx="1"/>
          </p:nvPr>
        </p:nvSpPr>
        <p:spPr>
          <a:xfrm>
            <a:off x="4876700" y="1392666"/>
            <a:ext cx="3169200" cy="18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 rộng qua các nền tảng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Trải qua nhiều thập kỷ, game được lan rộng qua nhiều nền tảng khác nhau như điện thoại, máy tính, thiết bị chơi game cầm tay…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Sự đơn giản và tính gây nghiện của nó đã giữ cho trò chơi tồn tại và trở thành biểu tượng trong làng game.</a:t>
            </a:r>
            <a:endParaRPr dirty="0"/>
          </a:p>
        </p:txBody>
      </p:sp>
      <p:sp>
        <p:nvSpPr>
          <p:cNvPr id="872" name="Google Shape;872;p40"/>
          <p:cNvSpPr txBox="1">
            <a:spLocks noGrp="1"/>
          </p:cNvSpPr>
          <p:nvPr>
            <p:ph type="subTitle" idx="2"/>
          </p:nvPr>
        </p:nvSpPr>
        <p:spPr>
          <a:xfrm>
            <a:off x="1098100" y="1392666"/>
            <a:ext cx="3169200" cy="18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Xuất hiện và phát triển: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Xuất hiện cuối 1970, đánh dấu cho sự phát triển game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Ban đầu có thể chơi được trên máy arcade với tên “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Blockade”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được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phát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triển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bởi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nhà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phát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triển</a:t>
            </a:r>
            <a:r>
              <a:rPr lang="en-US" b="0" i="0" dirty="0">
                <a:solidFill>
                  <a:schemeClr val="tx1"/>
                </a:solidFill>
                <a:effectLst/>
              </a:rPr>
              <a:t> Atari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Ngôn ngữ Java</a:t>
            </a:r>
            <a:endParaRPr dirty="0"/>
          </a:p>
        </p:txBody>
      </p:sp>
      <p:sp>
        <p:nvSpPr>
          <p:cNvPr id="878" name="Google Shape;878;p41"/>
          <p:cNvSpPr txBox="1">
            <a:spLocks noGrp="1"/>
          </p:cNvSpPr>
          <p:nvPr>
            <p:ph type="subTitle" idx="1"/>
          </p:nvPr>
        </p:nvSpPr>
        <p:spPr>
          <a:xfrm>
            <a:off x="720000" y="1722125"/>
            <a:ext cx="3951000" cy="2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err="1"/>
              <a:t>Giới</a:t>
            </a:r>
            <a:r>
              <a:rPr lang="en-US" sz="2000" b="1" dirty="0"/>
              <a:t> </a:t>
            </a:r>
            <a:r>
              <a:rPr lang="en-US" sz="2000" b="1" dirty="0" err="1"/>
              <a:t>thiệu</a:t>
            </a:r>
            <a:r>
              <a:rPr lang="en-US" sz="2000" b="1" dirty="0"/>
              <a:t> </a:t>
            </a:r>
            <a:r>
              <a:rPr lang="en-US" sz="2000" b="1" dirty="0" err="1"/>
              <a:t>ngắn</a:t>
            </a:r>
            <a:r>
              <a:rPr lang="en-US" sz="2000" b="1" dirty="0"/>
              <a:t> </a:t>
            </a:r>
            <a:r>
              <a:rPr lang="en-US" sz="2000" b="1" dirty="0" err="1"/>
              <a:t>gọn</a:t>
            </a:r>
            <a:r>
              <a:rPr lang="en-US" sz="2000" b="1" dirty="0"/>
              <a:t>:</a:t>
            </a:r>
            <a:endParaRPr sz="2000" b="1"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b="1" dirty="0" err="1"/>
              <a:t>phổ</a:t>
            </a:r>
            <a:r>
              <a:rPr lang="en-US" b="1" dirty="0"/>
              <a:t> </a:t>
            </a:r>
            <a:r>
              <a:rPr lang="en-US" b="1" dirty="0" err="1"/>
              <a:t>biến</a:t>
            </a:r>
            <a:r>
              <a:rPr lang="en-US" b="1" dirty="0"/>
              <a:t>.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Ra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1995 </a:t>
            </a:r>
            <a:r>
              <a:rPr lang="en-US" dirty="0" err="1"/>
              <a:t>bởi</a:t>
            </a:r>
            <a:r>
              <a:rPr lang="en-US" dirty="0"/>
              <a:t> Sun Microsystem 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ưa</a:t>
            </a:r>
            <a:r>
              <a:rPr lang="en-US" dirty="0"/>
              <a:t> </a:t>
            </a:r>
            <a:r>
              <a:rPr lang="en-US" dirty="0" err="1"/>
              <a:t>chuộng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b="1" dirty="0" err="1"/>
              <a:t>đa</a:t>
            </a:r>
            <a:r>
              <a:rPr lang="en-US" b="1" dirty="0"/>
              <a:t> </a:t>
            </a:r>
            <a:r>
              <a:rPr lang="en-US" b="1" dirty="0" err="1"/>
              <a:t>nền</a:t>
            </a:r>
            <a:r>
              <a:rPr lang="en-US" b="1" dirty="0"/>
              <a:t> </a:t>
            </a:r>
            <a:r>
              <a:rPr lang="en-US" b="1" dirty="0" err="1"/>
              <a:t>tảng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Ngôn ngữ Java</a:t>
            </a:r>
            <a:endParaRPr dirty="0"/>
          </a:p>
        </p:txBody>
      </p:sp>
      <p:sp>
        <p:nvSpPr>
          <p:cNvPr id="890" name="Google Shape;890;p43"/>
          <p:cNvSpPr txBox="1">
            <a:spLocks noGrp="1"/>
          </p:cNvSpPr>
          <p:nvPr>
            <p:ph type="subTitle" idx="1"/>
          </p:nvPr>
        </p:nvSpPr>
        <p:spPr>
          <a:xfrm>
            <a:off x="5040058" y="2339784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Đa nhiệm và đa luồng: Xử lý đồng thời nhiều công việc.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Quản lý bộ nhớ tự động: Giarm rủi ro về bộ nhớ</a:t>
            </a:r>
            <a:endParaRPr dirty="0"/>
          </a:p>
        </p:txBody>
      </p:sp>
      <p:sp>
        <p:nvSpPr>
          <p:cNvPr id="891" name="Google Shape;891;p43"/>
          <p:cNvSpPr txBox="1">
            <a:spLocks noGrp="1"/>
          </p:cNvSpPr>
          <p:nvPr>
            <p:ph type="subTitle" idx="2"/>
          </p:nvPr>
        </p:nvSpPr>
        <p:spPr>
          <a:xfrm>
            <a:off x="1543442" y="2437362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en" dirty="0"/>
              <a:t>Hoạt động trên nhiều hệ điều hành: Window, MacOS, Linux.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en" dirty="0"/>
              <a:t>Lập trình hoá đối tượng: đơn giản hoá quá trình và bảo dưỡng.</a:t>
            </a:r>
            <a:endParaRPr dirty="0"/>
          </a:p>
        </p:txBody>
      </p:sp>
      <p:sp>
        <p:nvSpPr>
          <p:cNvPr id="892" name="Google Shape;892;p43"/>
          <p:cNvSpPr txBox="1">
            <a:spLocks noGrp="1"/>
          </p:cNvSpPr>
          <p:nvPr>
            <p:ph type="subTitle" idx="3"/>
          </p:nvPr>
        </p:nvSpPr>
        <p:spPr>
          <a:xfrm>
            <a:off x="5040051" y="1932150"/>
            <a:ext cx="2560500" cy="5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Ưu điểm</a:t>
            </a:r>
            <a:endParaRPr dirty="0"/>
          </a:p>
        </p:txBody>
      </p:sp>
      <p:sp>
        <p:nvSpPr>
          <p:cNvPr id="893" name="Google Shape;893;p43"/>
          <p:cNvSpPr txBox="1">
            <a:spLocks noGrp="1"/>
          </p:cNvSpPr>
          <p:nvPr>
            <p:ph type="subTitle" idx="4"/>
          </p:nvPr>
        </p:nvSpPr>
        <p:spPr>
          <a:xfrm>
            <a:off x="1543450" y="1932150"/>
            <a:ext cx="2560500" cy="5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Đặc điểm quan trọng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Ngôn ngữ Java</a:t>
            </a:r>
            <a:endParaRPr dirty="0"/>
          </a:p>
        </p:txBody>
      </p:sp>
      <p:sp>
        <p:nvSpPr>
          <p:cNvPr id="899" name="Google Shape;899;p44"/>
          <p:cNvSpPr txBox="1">
            <a:spLocks noGrp="1"/>
          </p:cNvSpPr>
          <p:nvPr>
            <p:ph type="subTitle" idx="1"/>
          </p:nvPr>
        </p:nvSpPr>
        <p:spPr>
          <a:xfrm>
            <a:off x="3018294" y="1773875"/>
            <a:ext cx="3856893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di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rãi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đựng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endParaRPr dirty="0"/>
          </a:p>
        </p:txBody>
      </p:sp>
      <p:sp>
        <p:nvSpPr>
          <p:cNvPr id="901" name="Google Shape;901;p44"/>
          <p:cNvSpPr txBox="1">
            <a:spLocks noGrp="1"/>
          </p:cNvSpPr>
          <p:nvPr>
            <p:ph type="subTitle" idx="3"/>
          </p:nvPr>
        </p:nvSpPr>
        <p:spPr>
          <a:xfrm>
            <a:off x="3152527" y="3162970"/>
            <a:ext cx="372266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cung cấp các đối tượng và lớp, giúp mô phỏng các yếu tố trong trò chơi như đối tượng “Rắn” và “Thức ăn”</a:t>
            </a:r>
            <a:endParaRPr dirty="0"/>
          </a:p>
        </p:txBody>
      </p:sp>
      <p:sp>
        <p:nvSpPr>
          <p:cNvPr id="902" name="Google Shape;902;p44"/>
          <p:cNvSpPr txBox="1">
            <a:spLocks noGrp="1"/>
          </p:cNvSpPr>
          <p:nvPr>
            <p:ph type="subTitle" idx="4"/>
          </p:nvPr>
        </p:nvSpPr>
        <p:spPr>
          <a:xfrm>
            <a:off x="1832491" y="124668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Ứng dụng rộng rãi</a:t>
            </a:r>
            <a:endParaRPr dirty="0"/>
          </a:p>
        </p:txBody>
      </p:sp>
      <p:sp>
        <p:nvSpPr>
          <p:cNvPr id="904" name="Google Shape;904;p44"/>
          <p:cNvSpPr txBox="1">
            <a:spLocks noGrp="1"/>
          </p:cNvSpPr>
          <p:nvPr>
            <p:ph type="subTitle" idx="6"/>
          </p:nvPr>
        </p:nvSpPr>
        <p:spPr>
          <a:xfrm>
            <a:off x="1810149" y="2591825"/>
            <a:ext cx="336741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Đối tượng trong lập trình Game</a:t>
            </a:r>
            <a:endParaRPr dirty="0"/>
          </a:p>
        </p:txBody>
      </p:sp>
      <p:grpSp>
        <p:nvGrpSpPr>
          <p:cNvPr id="905" name="Google Shape;905;p44"/>
          <p:cNvGrpSpPr/>
          <p:nvPr/>
        </p:nvGrpSpPr>
        <p:grpSpPr>
          <a:xfrm>
            <a:off x="1377283" y="1324882"/>
            <a:ext cx="399812" cy="306477"/>
            <a:chOff x="2567841" y="1994124"/>
            <a:chExt cx="399812" cy="306477"/>
          </a:xfrm>
        </p:grpSpPr>
        <p:sp>
          <p:nvSpPr>
            <p:cNvPr id="906" name="Google Shape;906;p44"/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4"/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4"/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44"/>
          <p:cNvGrpSpPr/>
          <p:nvPr/>
        </p:nvGrpSpPr>
        <p:grpSpPr>
          <a:xfrm>
            <a:off x="1398126" y="2716364"/>
            <a:ext cx="356627" cy="334252"/>
            <a:chOff x="6219391" y="3816756"/>
            <a:chExt cx="356627" cy="334252"/>
          </a:xfrm>
        </p:grpSpPr>
        <p:sp>
          <p:nvSpPr>
            <p:cNvPr id="913" name="Google Shape;913;p44"/>
            <p:cNvSpPr/>
            <p:nvPr/>
          </p:nvSpPr>
          <p:spPr>
            <a:xfrm>
              <a:off x="6219391" y="3816756"/>
              <a:ext cx="306594" cy="334252"/>
            </a:xfrm>
            <a:custGeom>
              <a:avLst/>
              <a:gdLst/>
              <a:ahLst/>
              <a:cxnLst/>
              <a:rect l="l" t="t" r="r" b="b"/>
              <a:pathLst>
                <a:path w="9633" h="10502" extrusionOk="0">
                  <a:moveTo>
                    <a:pt x="8394" y="4179"/>
                  </a:moveTo>
                  <a:cubicBezTo>
                    <a:pt x="8906" y="4251"/>
                    <a:pt x="9299" y="4703"/>
                    <a:pt x="9299" y="5239"/>
                  </a:cubicBezTo>
                  <a:cubicBezTo>
                    <a:pt x="9299" y="5775"/>
                    <a:pt x="8906" y="6215"/>
                    <a:pt x="8394" y="6299"/>
                  </a:cubicBezTo>
                  <a:lnTo>
                    <a:pt x="8394" y="4179"/>
                  </a:lnTo>
                  <a:close/>
                  <a:moveTo>
                    <a:pt x="1203" y="4013"/>
                  </a:moveTo>
                  <a:lnTo>
                    <a:pt x="1203" y="6489"/>
                  </a:lnTo>
                  <a:lnTo>
                    <a:pt x="846" y="6489"/>
                  </a:lnTo>
                  <a:cubicBezTo>
                    <a:pt x="548" y="6489"/>
                    <a:pt x="310" y="6251"/>
                    <a:pt x="310" y="5953"/>
                  </a:cubicBezTo>
                  <a:lnTo>
                    <a:pt x="310" y="4549"/>
                  </a:lnTo>
                  <a:cubicBezTo>
                    <a:pt x="310" y="4251"/>
                    <a:pt x="548" y="4013"/>
                    <a:pt x="846" y="4013"/>
                  </a:cubicBezTo>
                  <a:close/>
                  <a:moveTo>
                    <a:pt x="2596" y="4001"/>
                  </a:moveTo>
                  <a:lnTo>
                    <a:pt x="2596" y="6489"/>
                  </a:lnTo>
                  <a:lnTo>
                    <a:pt x="1525" y="6489"/>
                  </a:lnTo>
                  <a:lnTo>
                    <a:pt x="1525" y="4001"/>
                  </a:lnTo>
                  <a:close/>
                  <a:moveTo>
                    <a:pt x="2799" y="7692"/>
                  </a:moveTo>
                  <a:lnTo>
                    <a:pt x="2799" y="8418"/>
                  </a:lnTo>
                  <a:lnTo>
                    <a:pt x="2477" y="8418"/>
                  </a:lnTo>
                  <a:lnTo>
                    <a:pt x="2679" y="7692"/>
                  </a:lnTo>
                  <a:close/>
                  <a:moveTo>
                    <a:pt x="2560" y="6811"/>
                  </a:moveTo>
                  <a:lnTo>
                    <a:pt x="1941" y="9121"/>
                  </a:lnTo>
                  <a:lnTo>
                    <a:pt x="1525" y="9121"/>
                  </a:lnTo>
                  <a:lnTo>
                    <a:pt x="1525" y="6811"/>
                  </a:lnTo>
                  <a:close/>
                  <a:moveTo>
                    <a:pt x="8061" y="310"/>
                  </a:moveTo>
                  <a:lnTo>
                    <a:pt x="8061" y="10180"/>
                  </a:lnTo>
                  <a:lnTo>
                    <a:pt x="7335" y="10180"/>
                  </a:lnTo>
                  <a:lnTo>
                    <a:pt x="7335" y="3227"/>
                  </a:lnTo>
                  <a:cubicBezTo>
                    <a:pt x="7335" y="3132"/>
                    <a:pt x="7251" y="3060"/>
                    <a:pt x="7168" y="3060"/>
                  </a:cubicBezTo>
                  <a:cubicBezTo>
                    <a:pt x="7085" y="3060"/>
                    <a:pt x="7001" y="3132"/>
                    <a:pt x="7001" y="3227"/>
                  </a:cubicBezTo>
                  <a:lnTo>
                    <a:pt x="7001" y="9085"/>
                  </a:lnTo>
                  <a:cubicBezTo>
                    <a:pt x="6799" y="8811"/>
                    <a:pt x="6489" y="8406"/>
                    <a:pt x="6085" y="8013"/>
                  </a:cubicBezTo>
                  <a:cubicBezTo>
                    <a:pt x="5620" y="7573"/>
                    <a:pt x="5144" y="7216"/>
                    <a:pt x="4656" y="6966"/>
                  </a:cubicBezTo>
                  <a:cubicBezTo>
                    <a:pt x="4084" y="6668"/>
                    <a:pt x="3525" y="6501"/>
                    <a:pt x="2941" y="6489"/>
                  </a:cubicBezTo>
                  <a:lnTo>
                    <a:pt x="2941" y="4001"/>
                  </a:lnTo>
                  <a:cubicBezTo>
                    <a:pt x="3525" y="3965"/>
                    <a:pt x="4084" y="3810"/>
                    <a:pt x="4656" y="3525"/>
                  </a:cubicBezTo>
                  <a:cubicBezTo>
                    <a:pt x="5144" y="3275"/>
                    <a:pt x="5620" y="2917"/>
                    <a:pt x="6085" y="2465"/>
                  </a:cubicBezTo>
                  <a:cubicBezTo>
                    <a:pt x="6489" y="2084"/>
                    <a:pt x="6799" y="1679"/>
                    <a:pt x="7001" y="1393"/>
                  </a:cubicBezTo>
                  <a:lnTo>
                    <a:pt x="7001" y="2441"/>
                  </a:lnTo>
                  <a:cubicBezTo>
                    <a:pt x="7001" y="2524"/>
                    <a:pt x="7085" y="2596"/>
                    <a:pt x="7168" y="2596"/>
                  </a:cubicBezTo>
                  <a:cubicBezTo>
                    <a:pt x="7251" y="2596"/>
                    <a:pt x="7335" y="2524"/>
                    <a:pt x="7335" y="2441"/>
                  </a:cubicBezTo>
                  <a:lnTo>
                    <a:pt x="7335" y="310"/>
                  </a:lnTo>
                  <a:close/>
                  <a:moveTo>
                    <a:pt x="7168" y="0"/>
                  </a:moveTo>
                  <a:cubicBezTo>
                    <a:pt x="7085" y="0"/>
                    <a:pt x="7001" y="72"/>
                    <a:pt x="7001" y="167"/>
                  </a:cubicBezTo>
                  <a:lnTo>
                    <a:pt x="7001" y="822"/>
                  </a:lnTo>
                  <a:cubicBezTo>
                    <a:pt x="6906" y="977"/>
                    <a:pt x="6489" y="1620"/>
                    <a:pt x="5847" y="2251"/>
                  </a:cubicBezTo>
                  <a:cubicBezTo>
                    <a:pt x="5156" y="2905"/>
                    <a:pt x="4084" y="3691"/>
                    <a:pt x="2775" y="3691"/>
                  </a:cubicBezTo>
                  <a:lnTo>
                    <a:pt x="858" y="3691"/>
                  </a:lnTo>
                  <a:cubicBezTo>
                    <a:pt x="382" y="3691"/>
                    <a:pt x="1" y="4072"/>
                    <a:pt x="1" y="4549"/>
                  </a:cubicBezTo>
                  <a:lnTo>
                    <a:pt x="1" y="5953"/>
                  </a:lnTo>
                  <a:cubicBezTo>
                    <a:pt x="1" y="6430"/>
                    <a:pt x="382" y="6811"/>
                    <a:pt x="858" y="6811"/>
                  </a:cubicBezTo>
                  <a:lnTo>
                    <a:pt x="1215" y="6811"/>
                  </a:lnTo>
                  <a:lnTo>
                    <a:pt x="1215" y="9287"/>
                  </a:lnTo>
                  <a:cubicBezTo>
                    <a:pt x="1215" y="9371"/>
                    <a:pt x="1286" y="9454"/>
                    <a:pt x="1382" y="9454"/>
                  </a:cubicBezTo>
                  <a:lnTo>
                    <a:pt x="2084" y="9454"/>
                  </a:lnTo>
                  <a:cubicBezTo>
                    <a:pt x="2156" y="9454"/>
                    <a:pt x="2215" y="9406"/>
                    <a:pt x="2239" y="9335"/>
                  </a:cubicBezTo>
                  <a:lnTo>
                    <a:pt x="2394" y="8751"/>
                  </a:lnTo>
                  <a:lnTo>
                    <a:pt x="2953" y="8751"/>
                  </a:lnTo>
                  <a:cubicBezTo>
                    <a:pt x="3049" y="8751"/>
                    <a:pt x="3120" y="8680"/>
                    <a:pt x="3120" y="8585"/>
                  </a:cubicBezTo>
                  <a:lnTo>
                    <a:pt x="3120" y="7525"/>
                  </a:lnTo>
                  <a:cubicBezTo>
                    <a:pt x="3120" y="7442"/>
                    <a:pt x="3049" y="7370"/>
                    <a:pt x="2953" y="7370"/>
                  </a:cubicBezTo>
                  <a:lnTo>
                    <a:pt x="2763" y="7370"/>
                  </a:lnTo>
                  <a:lnTo>
                    <a:pt x="2918" y="6811"/>
                  </a:lnTo>
                  <a:cubicBezTo>
                    <a:pt x="4168" y="6858"/>
                    <a:pt x="5192" y="7620"/>
                    <a:pt x="5858" y="8263"/>
                  </a:cubicBezTo>
                  <a:cubicBezTo>
                    <a:pt x="6513" y="8882"/>
                    <a:pt x="6930" y="9525"/>
                    <a:pt x="7025" y="9692"/>
                  </a:cubicBezTo>
                  <a:lnTo>
                    <a:pt x="7025" y="10347"/>
                  </a:lnTo>
                  <a:cubicBezTo>
                    <a:pt x="7025" y="10430"/>
                    <a:pt x="7097" y="10502"/>
                    <a:pt x="7180" y="10502"/>
                  </a:cubicBezTo>
                  <a:lnTo>
                    <a:pt x="8240" y="10502"/>
                  </a:lnTo>
                  <a:cubicBezTo>
                    <a:pt x="8335" y="10502"/>
                    <a:pt x="8406" y="10430"/>
                    <a:pt x="8406" y="10347"/>
                  </a:cubicBezTo>
                  <a:lnTo>
                    <a:pt x="8406" y="6632"/>
                  </a:lnTo>
                  <a:cubicBezTo>
                    <a:pt x="9109" y="6549"/>
                    <a:pt x="9633" y="5965"/>
                    <a:pt x="9633" y="5251"/>
                  </a:cubicBezTo>
                  <a:cubicBezTo>
                    <a:pt x="9621" y="4537"/>
                    <a:pt x="9085" y="3941"/>
                    <a:pt x="8394" y="3870"/>
                  </a:cubicBezTo>
                  <a:lnTo>
                    <a:pt x="8394" y="167"/>
                  </a:lnTo>
                  <a:cubicBezTo>
                    <a:pt x="8394" y="72"/>
                    <a:pt x="8311" y="0"/>
                    <a:pt x="8228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4"/>
            <p:cNvSpPr/>
            <p:nvPr/>
          </p:nvSpPr>
          <p:spPr>
            <a:xfrm>
              <a:off x="6549060" y="3978567"/>
              <a:ext cx="26958" cy="10630"/>
            </a:xfrm>
            <a:custGeom>
              <a:avLst/>
              <a:gdLst/>
              <a:ahLst/>
              <a:cxnLst/>
              <a:rect l="l" t="t" r="r" b="b"/>
              <a:pathLst>
                <a:path w="847" h="334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63" y="334"/>
                    <a:pt x="846" y="262"/>
                    <a:pt x="846" y="167"/>
                  </a:cubicBezTo>
                  <a:cubicBezTo>
                    <a:pt x="846" y="84"/>
                    <a:pt x="775" y="0"/>
                    <a:pt x="68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4"/>
            <p:cNvSpPr/>
            <p:nvPr/>
          </p:nvSpPr>
          <p:spPr>
            <a:xfrm>
              <a:off x="6525572" y="3915357"/>
              <a:ext cx="24666" cy="22311"/>
            </a:xfrm>
            <a:custGeom>
              <a:avLst/>
              <a:gdLst/>
              <a:ahLst/>
              <a:cxnLst/>
              <a:rect l="l" t="t" r="r" b="b"/>
              <a:pathLst>
                <a:path w="775" h="701" extrusionOk="0">
                  <a:moveTo>
                    <a:pt x="605" y="1"/>
                  </a:moveTo>
                  <a:cubicBezTo>
                    <a:pt x="563" y="1"/>
                    <a:pt x="519" y="16"/>
                    <a:pt x="477" y="46"/>
                  </a:cubicBezTo>
                  <a:lnTo>
                    <a:pt x="108" y="415"/>
                  </a:lnTo>
                  <a:cubicBezTo>
                    <a:pt x="1" y="522"/>
                    <a:pt x="84" y="700"/>
                    <a:pt x="227" y="700"/>
                  </a:cubicBezTo>
                  <a:cubicBezTo>
                    <a:pt x="275" y="700"/>
                    <a:pt x="322" y="677"/>
                    <a:pt x="346" y="653"/>
                  </a:cubicBezTo>
                  <a:lnTo>
                    <a:pt x="715" y="284"/>
                  </a:lnTo>
                  <a:cubicBezTo>
                    <a:pt x="775" y="224"/>
                    <a:pt x="775" y="117"/>
                    <a:pt x="715" y="46"/>
                  </a:cubicBezTo>
                  <a:cubicBezTo>
                    <a:pt x="685" y="16"/>
                    <a:pt x="647" y="1"/>
                    <a:pt x="60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4"/>
            <p:cNvSpPr/>
            <p:nvPr/>
          </p:nvSpPr>
          <p:spPr>
            <a:xfrm>
              <a:off x="6527099" y="4030191"/>
              <a:ext cx="23139" cy="22661"/>
            </a:xfrm>
            <a:custGeom>
              <a:avLst/>
              <a:gdLst/>
              <a:ahLst/>
              <a:cxnLst/>
              <a:rect l="l" t="t" r="r" b="b"/>
              <a:pathLst>
                <a:path w="727" h="712" extrusionOk="0">
                  <a:moveTo>
                    <a:pt x="183" y="1"/>
                  </a:moveTo>
                  <a:cubicBezTo>
                    <a:pt x="140" y="1"/>
                    <a:pt x="96" y="15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429" y="664"/>
                  </a:lnTo>
                  <a:cubicBezTo>
                    <a:pt x="466" y="696"/>
                    <a:pt x="505" y="711"/>
                    <a:pt x="543" y="711"/>
                  </a:cubicBezTo>
                  <a:cubicBezTo>
                    <a:pt x="590" y="711"/>
                    <a:pt x="634" y="687"/>
                    <a:pt x="667" y="641"/>
                  </a:cubicBezTo>
                  <a:cubicBezTo>
                    <a:pt x="727" y="569"/>
                    <a:pt x="727" y="486"/>
                    <a:pt x="667" y="426"/>
                  </a:cubicBezTo>
                  <a:lnTo>
                    <a:pt x="298" y="45"/>
                  </a:lnTo>
                  <a:cubicBezTo>
                    <a:pt x="268" y="15"/>
                    <a:pt x="227" y="1"/>
                    <a:pt x="18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/>
          <p:cNvSpPr txBox="1">
            <a:spLocks noGrp="1"/>
          </p:cNvSpPr>
          <p:nvPr>
            <p:ph type="title"/>
          </p:nvPr>
        </p:nvSpPr>
        <p:spPr>
          <a:xfrm>
            <a:off x="713225" y="2109175"/>
            <a:ext cx="613446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ngiên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dirty="0"/>
          </a:p>
        </p:txBody>
      </p:sp>
      <p:sp>
        <p:nvSpPr>
          <p:cNvPr id="865" name="Google Shape;865;p39"/>
          <p:cNvSpPr txBox="1">
            <a:spLocks noGrp="1"/>
          </p:cNvSpPr>
          <p:nvPr>
            <p:ph type="title" idx="2"/>
          </p:nvPr>
        </p:nvSpPr>
        <p:spPr>
          <a:xfrm>
            <a:off x="692199" y="1155439"/>
            <a:ext cx="1135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472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Cách thức di chuyển</a:t>
            </a:r>
            <a:endParaRPr dirty="0"/>
          </a:p>
        </p:txBody>
      </p:sp>
      <p:sp>
        <p:nvSpPr>
          <p:cNvPr id="922" name="Google Shape;922;p45"/>
          <p:cNvSpPr txBox="1">
            <a:spLocks noGrp="1"/>
          </p:cNvSpPr>
          <p:nvPr>
            <p:ph type="subTitle" idx="1"/>
          </p:nvPr>
        </p:nvSpPr>
        <p:spPr>
          <a:xfrm>
            <a:off x="1155303" y="2046363"/>
            <a:ext cx="37544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toạ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rắn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velocityX</a:t>
            </a:r>
            <a:r>
              <a:rPr lang="en-US" dirty="0"/>
              <a:t>, </a:t>
            </a:r>
            <a:r>
              <a:rPr lang="en-US" dirty="0" err="1"/>
              <a:t>velocityY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di </a:t>
            </a:r>
            <a:r>
              <a:rPr lang="en-US" dirty="0" err="1"/>
              <a:t>chuyển</a:t>
            </a:r>
            <a:endParaRPr dirty="0"/>
          </a:p>
        </p:txBody>
      </p:sp>
      <p:sp>
        <p:nvSpPr>
          <p:cNvPr id="923" name="Google Shape;923;p45"/>
          <p:cNvSpPr txBox="1">
            <a:spLocks noGrp="1"/>
          </p:cNvSpPr>
          <p:nvPr>
            <p:ph type="subTitle" idx="2"/>
          </p:nvPr>
        </p:nvSpPr>
        <p:spPr>
          <a:xfrm>
            <a:off x="4953836" y="2046363"/>
            <a:ext cx="3117182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Nếu đầu chạm thức ăn thì thân sẽ tạo mới ở vị trí đó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Thức ăn đặt lại qua placefood()</a:t>
            </a:r>
            <a:endParaRPr dirty="0"/>
          </a:p>
        </p:txBody>
      </p:sp>
      <p:sp>
        <p:nvSpPr>
          <p:cNvPr id="924" name="Google Shape;924;p45"/>
          <p:cNvSpPr txBox="1">
            <a:spLocks noGrp="1"/>
          </p:cNvSpPr>
          <p:nvPr>
            <p:ph type="subTitle" idx="3"/>
          </p:nvPr>
        </p:nvSpPr>
        <p:spPr>
          <a:xfrm>
            <a:off x="1155303" y="3532576"/>
            <a:ext cx="2790545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Sử dụng vòng lặp để di chuyển thân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5" name="Google Shape;925;p45"/>
          <p:cNvSpPr txBox="1">
            <a:spLocks noGrp="1"/>
          </p:cNvSpPr>
          <p:nvPr>
            <p:ph type="subTitle" idx="4"/>
          </p:nvPr>
        </p:nvSpPr>
        <p:spPr>
          <a:xfrm>
            <a:off x="5177837" y="3467398"/>
            <a:ext cx="2872869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Di chuyển theo hướng được xác định bởi veocityX và velocityY</a:t>
            </a:r>
          </a:p>
        </p:txBody>
      </p:sp>
      <p:sp>
        <p:nvSpPr>
          <p:cNvPr id="926" name="Google Shape;926;p45"/>
          <p:cNvSpPr txBox="1">
            <a:spLocks noGrp="1"/>
          </p:cNvSpPr>
          <p:nvPr>
            <p:ph type="subTitle" idx="5"/>
          </p:nvPr>
        </p:nvSpPr>
        <p:spPr>
          <a:xfrm>
            <a:off x="1967650" y="161162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Cơ bản</a:t>
            </a:r>
            <a:endParaRPr dirty="0"/>
          </a:p>
        </p:txBody>
      </p:sp>
      <p:sp>
        <p:nvSpPr>
          <p:cNvPr id="927" name="Google Shape;927;p45"/>
          <p:cNvSpPr txBox="1">
            <a:spLocks noGrp="1"/>
          </p:cNvSpPr>
          <p:nvPr>
            <p:ph type="subTitle" idx="6"/>
          </p:nvPr>
        </p:nvSpPr>
        <p:spPr>
          <a:xfrm>
            <a:off x="5198151" y="161162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Xử lý thức ăn</a:t>
            </a:r>
            <a:endParaRPr dirty="0"/>
          </a:p>
        </p:txBody>
      </p:sp>
      <p:sp>
        <p:nvSpPr>
          <p:cNvPr id="928" name="Google Shape;928;p45"/>
          <p:cNvSpPr txBox="1">
            <a:spLocks noGrp="1"/>
          </p:cNvSpPr>
          <p:nvPr>
            <p:ph type="subTitle" idx="7"/>
          </p:nvPr>
        </p:nvSpPr>
        <p:spPr>
          <a:xfrm>
            <a:off x="1967650" y="304507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Thân rắn</a:t>
            </a:r>
            <a:endParaRPr dirty="0"/>
          </a:p>
        </p:txBody>
      </p:sp>
      <p:sp>
        <p:nvSpPr>
          <p:cNvPr id="929" name="Google Shape;929;p45"/>
          <p:cNvSpPr txBox="1">
            <a:spLocks noGrp="1"/>
          </p:cNvSpPr>
          <p:nvPr>
            <p:ph type="subTitle" idx="8"/>
          </p:nvPr>
        </p:nvSpPr>
        <p:spPr>
          <a:xfrm>
            <a:off x="5198151" y="304507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Đầu rắn</a:t>
            </a:r>
            <a:endParaRPr dirty="0"/>
          </a:p>
        </p:txBody>
      </p:sp>
      <p:grpSp>
        <p:nvGrpSpPr>
          <p:cNvPr id="930" name="Google Shape;930;p45"/>
          <p:cNvGrpSpPr/>
          <p:nvPr/>
        </p:nvGrpSpPr>
        <p:grpSpPr>
          <a:xfrm>
            <a:off x="8249805" y="2046364"/>
            <a:ext cx="701022" cy="3099742"/>
            <a:chOff x="4128096" y="2702970"/>
            <a:chExt cx="364812" cy="1613105"/>
          </a:xfrm>
        </p:grpSpPr>
        <p:sp>
          <p:nvSpPr>
            <p:cNvPr id="931" name="Google Shape;931;p45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5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5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5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5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45"/>
          <p:cNvGrpSpPr/>
          <p:nvPr/>
        </p:nvGrpSpPr>
        <p:grpSpPr>
          <a:xfrm rot="10800000">
            <a:off x="310189" y="1"/>
            <a:ext cx="717099" cy="2510019"/>
            <a:chOff x="7780935" y="2930680"/>
            <a:chExt cx="392780" cy="1374825"/>
          </a:xfrm>
        </p:grpSpPr>
        <p:sp>
          <p:nvSpPr>
            <p:cNvPr id="937" name="Google Shape;937;p45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5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5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5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5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5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547</Words>
  <Application>Microsoft Office PowerPoint</Application>
  <PresentationFormat>On-screen Show (16:9)</PresentationFormat>
  <Paragraphs>73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Anton</vt:lpstr>
      <vt:lpstr>Arial</vt:lpstr>
      <vt:lpstr>Bebas Neue</vt:lpstr>
      <vt:lpstr>Catamaran</vt:lpstr>
      <vt:lpstr>DM Sans</vt:lpstr>
      <vt:lpstr>Nunito Light</vt:lpstr>
      <vt:lpstr>Söhne</vt:lpstr>
      <vt:lpstr>Java Programming Workshop by Slidesgo</vt:lpstr>
      <vt:lpstr>BÁO CÁO THỰC TẬP CƠ SỞ</vt:lpstr>
      <vt:lpstr>MỤC LỤC</vt:lpstr>
      <vt:lpstr>Giới thiệu</vt:lpstr>
      <vt:lpstr>Rắn săn mồi</vt:lpstr>
      <vt:lpstr>Ngôn ngữ Java</vt:lpstr>
      <vt:lpstr>Ngôn ngữ Java</vt:lpstr>
      <vt:lpstr>Ngôn ngữ Java</vt:lpstr>
      <vt:lpstr>Phương pháp ngiên cứu</vt:lpstr>
      <vt:lpstr>Cách thức di chuyển</vt:lpstr>
      <vt:lpstr>Cách thức lưu điểm cao nhất</vt:lpstr>
      <vt:lpstr>Cách thức tải điểm cao nhất</vt:lpstr>
      <vt:lpstr>Kết quả thực hiện</vt:lpstr>
      <vt:lpstr>Menu</vt:lpstr>
      <vt:lpstr>Gamepay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THỰC TẬP CƠ SỞ</dc:title>
  <cp:lastModifiedBy>Tuấn Tú Nguyễn</cp:lastModifiedBy>
  <cp:revision>16</cp:revision>
  <dcterms:modified xsi:type="dcterms:W3CDTF">2024-01-09T13:06:25Z</dcterms:modified>
</cp:coreProperties>
</file>