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48624-083E-4FBD-80FE-DA4F8405600E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0BFDF-F57A-4CDB-A7B2-87B676ABA3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BFDF-F57A-4CDB-A7B2-87B676ABA37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0BFDF-F57A-4CDB-A7B2-87B676ABA37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1907" y="1"/>
            <a:ext cx="8762858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8"/>
            <a:ext cx="8496943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1" y="1"/>
            <a:ext cx="6539684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21350" y="293317"/>
            <a:ext cx="8525337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668401" y="662656"/>
            <a:ext cx="7316390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737297" y="3505210"/>
            <a:ext cx="731639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711406" y="4578463"/>
            <a:ext cx="4607740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4170" y="4883024"/>
            <a:ext cx="303542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388818" y="38326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3166039" y="5111356"/>
            <a:ext cx="386540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4351" y="89262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4812" y="2922827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9" y="4389286"/>
            <a:ext cx="2482596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767" y="2063396"/>
            <a:ext cx="3642119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644" y="2063396"/>
            <a:ext cx="364836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85800"/>
            <a:ext cx="4758977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1771" y="1"/>
            <a:ext cx="2698610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758976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pPr/>
              <a:t>3/14/2019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8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ransition spd="med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</a:rPr>
              <a:t>Starting with why. Simon </a:t>
            </a:r>
            <a:r>
              <a:rPr lang="en-US" sz="4800" dirty="0" smtClean="0">
                <a:solidFill>
                  <a:schemeClr val="bg2">
                    <a:lumMod val="10000"/>
                  </a:schemeClr>
                </a:solidFill>
              </a:rPr>
              <a:t>Sinek</a:t>
            </a:r>
            <a:endParaRPr lang="en-US" sz="4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52800"/>
            <a:ext cx="6400800" cy="175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sz="4800" dirty="0" smtClean="0">
                <a:solidFill>
                  <a:srgbClr val="002060"/>
                </a:solidFill>
              </a:rPr>
              <a:t>There are leaders and  those who lead.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737809" y="187613"/>
            <a:ext cx="7226616" cy="217671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Golden circle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38400"/>
            <a:ext cx="6400800" cy="1752600"/>
          </a:xfrm>
        </p:spPr>
        <p:txBody>
          <a:bodyPr>
            <a:normAutofit fontScale="77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70C0"/>
                </a:solidFill>
                <a:latin typeface="Adobe Caslon Pro" pitchFamily="18" charset="0"/>
                <a:ea typeface="Microsoft JhengHei" pitchFamily="34" charset="-120"/>
                <a:cs typeface="Adobe Arabic" pitchFamily="18" charset="-78"/>
              </a:rPr>
              <a:t>what? How? Why?</a:t>
            </a:r>
          </a:p>
          <a:p>
            <a:pPr>
              <a:buFont typeface="Arial" pitchFamily="34" charset="0"/>
              <a:buChar char="•"/>
            </a:pPr>
            <a:r>
              <a:rPr lang="en-US" sz="4000" dirty="0" smtClean="0">
                <a:solidFill>
                  <a:srgbClr val="0070C0"/>
                </a:solidFill>
                <a:latin typeface="Adobe Caslon Pro" pitchFamily="18" charset="0"/>
                <a:ea typeface="Microsoft JhengHei" pitchFamily="34" charset="-120"/>
                <a:cs typeface="Adobe Arabic" pitchFamily="18" charset="-78"/>
              </a:rPr>
              <a:t> It can be used to change to change the world </a:t>
            </a:r>
            <a:endParaRPr lang="en-US" dirty="0" smtClean="0">
              <a:latin typeface="Adobe Caslon Pro" pitchFamily="18" charset="0"/>
              <a:ea typeface="Microsoft JhengHei" pitchFamily="34" charset="-120"/>
              <a:cs typeface="Adobe Arabic" pitchFamily="18" charset="-78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clarity and discipline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have to know WHY you do WHAT you do</a:t>
            </a:r>
          </a:p>
          <a:p>
            <a:r>
              <a:rPr lang="en-US" sz="3600" dirty="0" smtClean="0"/>
              <a:t>How are your values that guide How to bring your cause to life</a:t>
            </a:r>
            <a:endParaRPr lang="en-US" sz="3600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Leaders need  to know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600" dirty="0" smtClean="0"/>
              <a:t>Everyone is passionate.</a:t>
            </a:r>
          </a:p>
          <a:p>
            <a:r>
              <a:rPr lang="en-US" sz="3600" dirty="0" smtClean="0"/>
              <a:t>They should hire those who are passionate for WHY , your purpose.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It’s not about speaking ,its about listening in orders to improve HOW and WHAT we do .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WHY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Inspire people to do the things that inspires them.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“if you think you can or can ‘t ,you are right”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TF00001228</Template>
  <TotalTime>244</TotalTime>
  <Words>130</Words>
  <Application>Microsoft Office PowerPoint</Application>
  <PresentationFormat>On-screen Show (4:3)</PresentationFormat>
  <Paragraphs>22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Main Event</vt:lpstr>
      <vt:lpstr>Starting with why. Simon Sinek</vt:lpstr>
      <vt:lpstr>Golden circle</vt:lpstr>
      <vt:lpstr>clarity and discipline</vt:lpstr>
      <vt:lpstr>Leaders need  to know why</vt:lpstr>
      <vt:lpstr>communication</vt:lpstr>
      <vt:lpstr>Discover WHY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with why.Simon Sinek</dc:title>
  <dc:creator>Student</dc:creator>
  <cp:lastModifiedBy>Student</cp:lastModifiedBy>
  <cp:revision>25</cp:revision>
  <dcterms:created xsi:type="dcterms:W3CDTF">2006-08-16T00:00:00Z</dcterms:created>
  <dcterms:modified xsi:type="dcterms:W3CDTF">2019-03-14T10:50:47Z</dcterms:modified>
</cp:coreProperties>
</file>