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5695"/>
    <a:srgbClr val="224577"/>
    <a:srgbClr val="0316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BED89B-5C3C-47B4-A13F-AA45D1C8BAFA}" v="6" dt="2025-02-03T13:10:10.9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Muthoka" userId="75d89902-66c9-4328-95f5-18530f74bb4c" providerId="ADAL" clId="{99BED89B-5C3C-47B4-A13F-AA45D1C8BAFA}"/>
    <pc:docChg chg="custSel addSld delSld modSld sldOrd">
      <pc:chgData name="John Muthoka" userId="75d89902-66c9-4328-95f5-18530f74bb4c" providerId="ADAL" clId="{99BED89B-5C3C-47B4-A13F-AA45D1C8BAFA}" dt="2025-02-03T13:15:50.976" v="64" actId="14100"/>
      <pc:docMkLst>
        <pc:docMk/>
      </pc:docMkLst>
      <pc:sldChg chg="addSp modSp mod">
        <pc:chgData name="John Muthoka" userId="75d89902-66c9-4328-95f5-18530f74bb4c" providerId="ADAL" clId="{99BED89B-5C3C-47B4-A13F-AA45D1C8BAFA}" dt="2025-01-31T12:14:06.855" v="2"/>
        <pc:sldMkLst>
          <pc:docMk/>
          <pc:sldMk cId="1229989998" sldId="257"/>
        </pc:sldMkLst>
        <pc:spChg chg="mod">
          <ac:chgData name="John Muthoka" userId="75d89902-66c9-4328-95f5-18530f74bb4c" providerId="ADAL" clId="{99BED89B-5C3C-47B4-A13F-AA45D1C8BAFA}" dt="2025-01-31T12:12:18.720" v="0" actId="14100"/>
          <ac:spMkLst>
            <pc:docMk/>
            <pc:sldMk cId="1229989998" sldId="257"/>
            <ac:spMk id="8" creationId="{CFB99D96-E255-090C-263B-E5ED7BF24A56}"/>
          </ac:spMkLst>
        </pc:spChg>
        <pc:spChg chg="mod">
          <ac:chgData name="John Muthoka" userId="75d89902-66c9-4328-95f5-18530f74bb4c" providerId="ADAL" clId="{99BED89B-5C3C-47B4-A13F-AA45D1C8BAFA}" dt="2025-01-31T12:12:43.623" v="1" actId="14100"/>
          <ac:spMkLst>
            <pc:docMk/>
            <pc:sldMk cId="1229989998" sldId="257"/>
            <ac:spMk id="10" creationId="{DD1B58F2-F739-B0F1-9068-BF368682806C}"/>
          </ac:spMkLst>
        </pc:spChg>
      </pc:sldChg>
      <pc:sldChg chg="addSp delSp modSp add mod">
        <pc:chgData name="John Muthoka" userId="75d89902-66c9-4328-95f5-18530f74bb4c" providerId="ADAL" clId="{99BED89B-5C3C-47B4-A13F-AA45D1C8BAFA}" dt="2025-01-31T13:05:28.917" v="34" actId="478"/>
        <pc:sldMkLst>
          <pc:docMk/>
          <pc:sldMk cId="3387970140" sldId="258"/>
        </pc:sldMkLst>
        <pc:spChg chg="add mod">
          <ac:chgData name="John Muthoka" userId="75d89902-66c9-4328-95f5-18530f74bb4c" providerId="ADAL" clId="{99BED89B-5C3C-47B4-A13F-AA45D1C8BAFA}" dt="2025-01-31T13:04:54.039" v="32" actId="108"/>
          <ac:spMkLst>
            <pc:docMk/>
            <pc:sldMk cId="3387970140" sldId="258"/>
            <ac:spMk id="9" creationId="{B8669829-AE58-89C2-5AA7-3F919FC5104E}"/>
          </ac:spMkLst>
        </pc:spChg>
        <pc:spChg chg="add mod">
          <ac:chgData name="John Muthoka" userId="75d89902-66c9-4328-95f5-18530f74bb4c" providerId="ADAL" clId="{99BED89B-5C3C-47B4-A13F-AA45D1C8BAFA}" dt="2025-01-31T13:05:08.904" v="33" actId="108"/>
          <ac:spMkLst>
            <pc:docMk/>
            <pc:sldMk cId="3387970140" sldId="258"/>
            <ac:spMk id="11" creationId="{C70C3687-7E20-4DD8-A63B-9B8A6BE3AFA4}"/>
          </ac:spMkLst>
        </pc:spChg>
        <pc:spChg chg="add mod">
          <ac:chgData name="John Muthoka" userId="75d89902-66c9-4328-95f5-18530f74bb4c" providerId="ADAL" clId="{99BED89B-5C3C-47B4-A13F-AA45D1C8BAFA}" dt="2025-01-31T13:04:19.932" v="30" actId="14100"/>
          <ac:spMkLst>
            <pc:docMk/>
            <pc:sldMk cId="3387970140" sldId="258"/>
            <ac:spMk id="12" creationId="{2F1E5DB1-FFD0-92CD-9EBE-B81AEEDE6FAC}"/>
          </ac:spMkLst>
        </pc:spChg>
      </pc:sldChg>
      <pc:sldChg chg="addSp delSp modSp add mod ord">
        <pc:chgData name="John Muthoka" userId="75d89902-66c9-4328-95f5-18530f74bb4c" providerId="ADAL" clId="{99BED89B-5C3C-47B4-A13F-AA45D1C8BAFA}" dt="2025-02-03T13:15:50.976" v="64" actId="14100"/>
        <pc:sldMkLst>
          <pc:docMk/>
          <pc:sldMk cId="1539159472" sldId="259"/>
        </pc:sldMkLst>
        <pc:spChg chg="add mod">
          <ac:chgData name="John Muthoka" userId="75d89902-66c9-4328-95f5-18530f74bb4c" providerId="ADAL" clId="{99BED89B-5C3C-47B4-A13F-AA45D1C8BAFA}" dt="2025-02-03T12:57:29.325" v="43" actId="207"/>
          <ac:spMkLst>
            <pc:docMk/>
            <pc:sldMk cId="1539159472" sldId="259"/>
            <ac:spMk id="4" creationId="{2B37830F-CCD2-7F9A-460A-D33EB47B9789}"/>
          </ac:spMkLst>
        </pc:spChg>
        <pc:spChg chg="add mod">
          <ac:chgData name="John Muthoka" userId="75d89902-66c9-4328-95f5-18530f74bb4c" providerId="ADAL" clId="{99BED89B-5C3C-47B4-A13F-AA45D1C8BAFA}" dt="2025-02-03T13:15:46.599" v="63" actId="14100"/>
          <ac:spMkLst>
            <pc:docMk/>
            <pc:sldMk cId="1539159472" sldId="259"/>
            <ac:spMk id="5" creationId="{FAF9A654-4576-36F4-AAB5-EA1D1C7C6A7C}"/>
          </ac:spMkLst>
        </pc:spChg>
        <pc:spChg chg="add mod">
          <ac:chgData name="John Muthoka" userId="75d89902-66c9-4328-95f5-18530f74bb4c" providerId="ADAL" clId="{99BED89B-5C3C-47B4-A13F-AA45D1C8BAFA}" dt="2025-02-03T13:15:50.976" v="64" actId="14100"/>
          <ac:spMkLst>
            <pc:docMk/>
            <pc:sldMk cId="1539159472" sldId="259"/>
            <ac:spMk id="6" creationId="{83CCD6B8-7068-ED8A-66AA-6268EE0FE773}"/>
          </ac:spMkLst>
        </pc:spChg>
        <pc:spChg chg="add mod">
          <ac:chgData name="John Muthoka" userId="75d89902-66c9-4328-95f5-18530f74bb4c" providerId="ADAL" clId="{99BED89B-5C3C-47B4-A13F-AA45D1C8BAFA}" dt="2025-02-03T13:15:41.770" v="62" actId="14100"/>
          <ac:spMkLst>
            <pc:docMk/>
            <pc:sldMk cId="1539159472" sldId="259"/>
            <ac:spMk id="7" creationId="{42AE918D-EBEB-F6B7-DD0D-8D88C882292E}"/>
          </ac:spMkLst>
        </pc:spChg>
        <pc:spChg chg="add mod">
          <ac:chgData name="John Muthoka" userId="75d89902-66c9-4328-95f5-18530f74bb4c" providerId="ADAL" clId="{99BED89B-5C3C-47B4-A13F-AA45D1C8BAFA}" dt="2025-02-03T13:10:05.964" v="58"/>
          <ac:spMkLst>
            <pc:docMk/>
            <pc:sldMk cId="1539159472" sldId="259"/>
            <ac:spMk id="8" creationId="{433C7D08-1B93-81C4-211E-EB167B7DC522}"/>
          </ac:spMkLst>
        </pc:spChg>
        <pc:spChg chg="del">
          <ac:chgData name="John Muthoka" userId="75d89902-66c9-4328-95f5-18530f74bb4c" providerId="ADAL" clId="{99BED89B-5C3C-47B4-A13F-AA45D1C8BAFA}" dt="2025-02-03T12:54:05.832" v="40" actId="478"/>
          <ac:spMkLst>
            <pc:docMk/>
            <pc:sldMk cId="1539159472" sldId="259"/>
            <ac:spMk id="9" creationId="{FBBF231B-9C1C-3D8C-2548-265DAA91D3DB}"/>
          </ac:spMkLst>
        </pc:spChg>
        <pc:picChg chg="add del">
          <ac:chgData name="John Muthoka" userId="75d89902-66c9-4328-95f5-18530f74bb4c" providerId="ADAL" clId="{99BED89B-5C3C-47B4-A13F-AA45D1C8BAFA}" dt="2025-02-03T13:15:26.278" v="61" actId="478"/>
          <ac:picMkLst>
            <pc:docMk/>
            <pc:sldMk cId="1539159472" sldId="259"/>
            <ac:picMk id="3" creationId="{D2CC59DD-892E-65A8-B1C2-F58C8E74E218}"/>
          </ac:picMkLst>
        </pc:picChg>
      </pc:sldChg>
      <pc:sldChg chg="add del setBg">
        <pc:chgData name="John Muthoka" userId="75d89902-66c9-4328-95f5-18530f74bb4c" providerId="ADAL" clId="{99BED89B-5C3C-47B4-A13F-AA45D1C8BAFA}" dt="2025-02-03T12:53:56.898" v="36"/>
        <pc:sldMkLst>
          <pc:docMk/>
          <pc:sldMk cId="2785198929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81ACD-948F-7177-EF7B-C5B216CF8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D489B9-5AD9-6A86-B43F-044F4F215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BB354-2DCF-AC13-FC16-C07F0E83E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6E10-0205-46D8-8D37-2BFDD7B0677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BC5C0-D703-5C63-B771-9621FDC5D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B3EC3-12C1-B84A-D749-697AC127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067-AF8A-4288-B583-3AFB1B62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6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C921-3F73-9930-9111-4277C3CE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CD20C-0F8C-A10A-7993-3B98D2370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6FF01-D6AD-0FAC-65E0-932565422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6E10-0205-46D8-8D37-2BFDD7B0677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F9DD4-D403-B03F-8D48-87A51B3C4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9811D-02D8-FA99-0275-41512398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067-AF8A-4288-B583-3AFB1B62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1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783BD7-32AB-55C3-C8E4-443EC0452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460526-5AA3-EAB4-6284-752A789B1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7B577-1227-CA1E-6CC1-4B56D6A68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6E10-0205-46D8-8D37-2BFDD7B0677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97D74-5509-FE9E-6D32-A1F4278F0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3869D-E540-D13C-E5BB-84587442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067-AF8A-4288-B583-3AFB1B62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6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80A9-8850-3663-EEFE-9AB3DCA30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4DD4A-6639-3095-7E10-3D4940D0D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78DF0-0D75-A6B5-0CF1-6B697D476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6E10-0205-46D8-8D37-2BFDD7B0677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8ACC1-14CA-1C22-37EC-26D8A2958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E20B9-2C82-A0D2-F4A3-8057883CF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067-AF8A-4288-B583-3AFB1B62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24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DCFB-91BF-B7DB-2355-AB999F7C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F3F24-D30F-2A59-1130-DAACAC262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2415E-8B15-08B3-E43A-24064CFF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6E10-0205-46D8-8D37-2BFDD7B0677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53E8B-C29D-46FE-19C6-267F20F5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5B56E-66DC-8089-B96B-9C669EDB7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067-AF8A-4288-B583-3AFB1B62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686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7A0A-5CCE-8362-0BB4-568DBE0A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0704-0643-97C7-E1A5-CE2DD148D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3E8F5-1A9F-9E65-93DE-6C576A997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C29B2-9854-C970-203B-4BF730509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6E10-0205-46D8-8D37-2BFDD7B0677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ABC200-5A78-8FB1-025A-AEE5D8EBC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C54556-0640-2DAA-61FC-95EED419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067-AF8A-4288-B583-3AFB1B62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37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28B9-9769-8F89-3334-0CDB8E7EB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6A94E-9240-C318-1917-ADD179A03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2B18D-4108-E222-B7AB-A2E81CC94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4D81DC-172F-EADF-2B59-42D5E5433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DD99D-7D54-E813-2979-50744B49E1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5400C-D6C9-7840-3CBD-45716DF4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6E10-0205-46D8-8D37-2BFDD7B0677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D8B47-0C82-8651-A1F6-5876AAE43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40146-D632-120C-ABCE-51A359A29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067-AF8A-4288-B583-3AFB1B62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5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0DF4-00F4-23DB-BC8F-A57C4E802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524492-ABEF-E4B8-0081-78505E68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6E10-0205-46D8-8D37-2BFDD7B0677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7AFD9-2D62-F5CE-D2B4-1B9C932F9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8F77C-EB3B-03C6-A78E-C49FFB0C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067-AF8A-4288-B583-3AFB1B62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42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657DD-C4B4-450F-A455-EDF79BDB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6E10-0205-46D8-8D37-2BFDD7B0677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2764AB-3080-9648-1345-F1651F277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7268-0FD8-EF16-02CA-55EE17EE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067-AF8A-4288-B583-3AFB1B62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346F4-C4E0-D45F-935B-F04595B64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636A3-52D9-2F37-02A6-F6561022B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94CF87-B0A2-F48A-B847-2296F43887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913EEB-E728-1006-2E2D-A0590DD6D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6E10-0205-46D8-8D37-2BFDD7B0677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095B8-DF2D-44ED-DDC7-4E1ABB764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17C4A-ED97-37B0-B7AD-D30C3CA81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067-AF8A-4288-B583-3AFB1B62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3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B1B9-AFE6-462B-D5FE-2AF394349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A2B59A-2FFD-C669-32AD-65ADB0550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1F93B7-CA84-105B-C952-89FF3FC0DF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D807D-9F31-2B6B-21A0-80D553BB8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6E10-0205-46D8-8D37-2BFDD7B0677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04458-1FCB-055A-5485-154D9484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CB212-F67C-5491-E7B5-11BB236A6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1C067-AF8A-4288-B583-3AFB1B62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72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A4D2-C49C-8E95-B938-DE9B2FD0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9848D-5EBF-54B8-8CEA-8DF54859A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B31ED0-18CD-E17A-7BB3-F29D2A4FBA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676E10-0205-46D8-8D37-2BFDD7B06771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21BA0-CCE0-2E37-F645-7FC922FCCD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D146D-10C2-7015-E373-82B80B943E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1C067-AF8A-4288-B583-3AFB1B620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55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Striped Right 8">
            <a:extLst>
              <a:ext uri="{FF2B5EF4-FFF2-40B4-BE49-F238E27FC236}">
                <a16:creationId xmlns:a16="http://schemas.microsoft.com/office/drawing/2014/main" id="{F445689F-B97C-EA88-062F-6E7C08E1F8C9}"/>
              </a:ext>
            </a:extLst>
          </p:cNvPr>
          <p:cNvSpPr/>
          <p:nvPr/>
        </p:nvSpPr>
        <p:spPr>
          <a:xfrm>
            <a:off x="8249265" y="6381136"/>
            <a:ext cx="3854245" cy="476864"/>
          </a:xfrm>
          <a:prstGeom prst="stripedRightArrow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16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A0521C-DAEC-791B-DB7D-F71467FAF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50C712-BADC-491D-D5E6-97CB54FE2CD1}"/>
              </a:ext>
            </a:extLst>
          </p:cNvPr>
          <p:cNvSpPr/>
          <p:nvPr/>
        </p:nvSpPr>
        <p:spPr>
          <a:xfrm>
            <a:off x="806245" y="963561"/>
            <a:ext cx="11385755" cy="963562"/>
          </a:xfrm>
          <a:prstGeom prst="roundRect">
            <a:avLst>
              <a:gd name="adj" fmla="val 38096"/>
            </a:avLst>
          </a:prstGeom>
          <a:gradFill>
            <a:gsLst>
              <a:gs pos="0">
                <a:schemeClr val="accent1">
                  <a:lumMod val="67000"/>
                </a:schemeClr>
              </a:gs>
              <a:gs pos="29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E72975-4527-1A8C-B034-7611DC2E8E04}"/>
              </a:ext>
            </a:extLst>
          </p:cNvPr>
          <p:cNvSpPr/>
          <p:nvPr/>
        </p:nvSpPr>
        <p:spPr>
          <a:xfrm>
            <a:off x="806245" y="4395019"/>
            <a:ext cx="11385755" cy="2462981"/>
          </a:xfrm>
          <a:prstGeom prst="roundRect">
            <a:avLst>
              <a:gd name="adj" fmla="val 7260"/>
            </a:avLst>
          </a:prstGeom>
          <a:gradFill>
            <a:gsLst>
              <a:gs pos="0">
                <a:schemeClr val="accent1">
                  <a:lumMod val="67000"/>
                </a:schemeClr>
              </a:gs>
              <a:gs pos="24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A674DEB-957E-0E59-FA6D-F28990B01098}"/>
              </a:ext>
            </a:extLst>
          </p:cNvPr>
          <p:cNvSpPr/>
          <p:nvPr/>
        </p:nvSpPr>
        <p:spPr>
          <a:xfrm>
            <a:off x="806245" y="1927123"/>
            <a:ext cx="11385755" cy="2462981"/>
          </a:xfrm>
          <a:prstGeom prst="roundRect">
            <a:avLst>
              <a:gd name="adj" fmla="val 9082"/>
            </a:avLst>
          </a:prstGeom>
          <a:gradFill>
            <a:gsLst>
              <a:gs pos="0">
                <a:schemeClr val="accent1">
                  <a:lumMod val="67000"/>
                </a:schemeClr>
              </a:gs>
              <a:gs pos="29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id="{CFB99D96-E255-090C-263B-E5ED7BF24A56}"/>
              </a:ext>
            </a:extLst>
          </p:cNvPr>
          <p:cNvSpPr/>
          <p:nvPr/>
        </p:nvSpPr>
        <p:spPr>
          <a:xfrm>
            <a:off x="0" y="78658"/>
            <a:ext cx="806245" cy="6779342"/>
          </a:xfrm>
          <a:prstGeom prst="flowChartInternalStorag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D1B58F2-F739-B0F1-9068-BF368682806C}"/>
              </a:ext>
            </a:extLst>
          </p:cNvPr>
          <p:cNvSpPr/>
          <p:nvPr/>
        </p:nvSpPr>
        <p:spPr>
          <a:xfrm>
            <a:off x="7846142" y="78658"/>
            <a:ext cx="4345858" cy="879988"/>
          </a:xfrm>
          <a:prstGeom prst="roundRect">
            <a:avLst>
              <a:gd name="adj" fmla="val 3195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8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68D5A1-05DA-5BA1-1E69-19781E9EB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Internal Storage 7">
            <a:extLst>
              <a:ext uri="{FF2B5EF4-FFF2-40B4-BE49-F238E27FC236}">
                <a16:creationId xmlns:a16="http://schemas.microsoft.com/office/drawing/2014/main" id="{05102165-FC74-574F-927F-186C31E6AB91}"/>
              </a:ext>
            </a:extLst>
          </p:cNvPr>
          <p:cNvSpPr/>
          <p:nvPr/>
        </p:nvSpPr>
        <p:spPr>
          <a:xfrm>
            <a:off x="0" y="78658"/>
            <a:ext cx="806245" cy="6779342"/>
          </a:xfrm>
          <a:prstGeom prst="flowChartInternalStorag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8669829-AE58-89C2-5AA7-3F919FC5104E}"/>
              </a:ext>
            </a:extLst>
          </p:cNvPr>
          <p:cNvSpPr/>
          <p:nvPr/>
        </p:nvSpPr>
        <p:spPr>
          <a:xfrm>
            <a:off x="806245" y="884903"/>
            <a:ext cx="11385755" cy="2544097"/>
          </a:xfrm>
          <a:prstGeom prst="roundRect">
            <a:avLst/>
          </a:prstGeom>
          <a:gradFill>
            <a:gsLst>
              <a:gs pos="0">
                <a:schemeClr val="accent1">
                  <a:lumMod val="67000"/>
                </a:schemeClr>
              </a:gs>
              <a:gs pos="29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70C3687-7E20-4DD8-A63B-9B8A6BE3AFA4}"/>
              </a:ext>
            </a:extLst>
          </p:cNvPr>
          <p:cNvSpPr/>
          <p:nvPr/>
        </p:nvSpPr>
        <p:spPr>
          <a:xfrm>
            <a:off x="806245" y="3429000"/>
            <a:ext cx="11385755" cy="3425589"/>
          </a:xfrm>
          <a:prstGeom prst="roundRect">
            <a:avLst>
              <a:gd name="adj" fmla="val 5473"/>
            </a:avLst>
          </a:prstGeom>
          <a:gradFill>
            <a:gsLst>
              <a:gs pos="0">
                <a:schemeClr val="accent1">
                  <a:lumMod val="67000"/>
                </a:schemeClr>
              </a:gs>
              <a:gs pos="24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1E5DB1-FFD0-92CD-9EBE-B81AEEDE6FAC}"/>
              </a:ext>
            </a:extLst>
          </p:cNvPr>
          <p:cNvSpPr/>
          <p:nvPr/>
        </p:nvSpPr>
        <p:spPr>
          <a:xfrm>
            <a:off x="8013290" y="76951"/>
            <a:ext cx="4178710" cy="80624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970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070F00-1291-8C1A-E078-76FDA1167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Internal Storage 3">
            <a:extLst>
              <a:ext uri="{FF2B5EF4-FFF2-40B4-BE49-F238E27FC236}">
                <a16:creationId xmlns:a16="http://schemas.microsoft.com/office/drawing/2014/main" id="{2B37830F-CCD2-7F9A-460A-D33EB47B9789}"/>
              </a:ext>
            </a:extLst>
          </p:cNvPr>
          <p:cNvSpPr/>
          <p:nvPr/>
        </p:nvSpPr>
        <p:spPr>
          <a:xfrm>
            <a:off x="0" y="10962"/>
            <a:ext cx="786581" cy="6836076"/>
          </a:xfrm>
          <a:prstGeom prst="flowChartInternalStorag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F9A654-4576-36F4-AAB5-EA1D1C7C6A7C}"/>
              </a:ext>
            </a:extLst>
          </p:cNvPr>
          <p:cNvSpPr/>
          <p:nvPr/>
        </p:nvSpPr>
        <p:spPr>
          <a:xfrm>
            <a:off x="786581" y="875071"/>
            <a:ext cx="11405419" cy="2703871"/>
          </a:xfrm>
          <a:prstGeom prst="roundRect">
            <a:avLst>
              <a:gd name="adj" fmla="val 4682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CCD6B8-7068-ED8A-66AA-6268EE0FE773}"/>
              </a:ext>
            </a:extLst>
          </p:cNvPr>
          <p:cNvSpPr/>
          <p:nvPr/>
        </p:nvSpPr>
        <p:spPr>
          <a:xfrm>
            <a:off x="786581" y="3578942"/>
            <a:ext cx="11405419" cy="3279058"/>
          </a:xfrm>
          <a:prstGeom prst="roundRect">
            <a:avLst>
              <a:gd name="adj" fmla="val 167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AE918D-EBEB-F6B7-DD0D-8D88C882292E}"/>
              </a:ext>
            </a:extLst>
          </p:cNvPr>
          <p:cNvSpPr/>
          <p:nvPr/>
        </p:nvSpPr>
        <p:spPr>
          <a:xfrm>
            <a:off x="7787148" y="21924"/>
            <a:ext cx="4404852" cy="85314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59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Muthoka</dc:creator>
  <cp:lastModifiedBy>John Muthoka</cp:lastModifiedBy>
  <cp:revision>1</cp:revision>
  <dcterms:created xsi:type="dcterms:W3CDTF">2025-01-31T11:32:22Z</dcterms:created>
  <dcterms:modified xsi:type="dcterms:W3CDTF">2025-02-03T13:15:53Z</dcterms:modified>
</cp:coreProperties>
</file>