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1" r:id="rId14"/>
    <p:sldId id="269" r:id="rId15"/>
    <p:sldId id="273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F44E-42FA-44DF-9C5D-F37070D6399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AC86-D805-47FE-B815-701A97E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3E3F-2139-4F0A-A391-4FFA8DF238E8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F2D2-8B88-4AD6-B533-0F8A8ABFECE5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96C4-3705-421E-84B6-E6BBD20D65DC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C408-53A2-4421-AF49-95E33E9E6EFC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5DDC-15D1-48D9-8922-EE010BD4267C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0C77-B5D8-47DA-889E-5550CC200DD8}" type="datetime1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0B00-5FC6-49DA-9463-639C5186B1F2}" type="datetime1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DDC1-E8D7-47B2-A798-BE20CCD6D2D7}" type="datetime1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4AB9-9028-41FE-8B02-AE5348C1F724}" type="datetime1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85E7-D4AB-4D08-B2DA-37399A41A930}" type="datetime1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6E77-67DA-4AFD-88E8-8EDA82F2F17D}" type="datetime1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7E45B-D6B8-4D93-BB97-8C37CD1FAE67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87ED-34E1-4003-A4F5-CF3C9FE3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owza.peer5.com/live/smil:bbb_abr.smil/playlist.m3u8" TargetMode="External"/><Relationship Id="rId2" Type="http://schemas.openxmlformats.org/officeDocument/2006/relationships/hyperlink" Target="https://demo-live.streamroot.io/index.m3u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P2P </a:t>
            </a:r>
            <a:r>
              <a:rPr lang="en-US" dirty="0" err="1" smtClean="0"/>
              <a:t>LiveStreaming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P2P </a:t>
            </a:r>
            <a:r>
              <a:rPr lang="en-US" b="1" dirty="0" err="1"/>
              <a:t>LiveStreaming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2.4.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/>
              <a:t>mỗi</a:t>
            </a:r>
            <a:r>
              <a:rPr lang="en-US" b="1" dirty="0" smtClean="0"/>
              <a:t> Peer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78" y="1480026"/>
            <a:ext cx="6457950" cy="5042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0235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P2P </a:t>
            </a:r>
            <a:r>
              <a:rPr lang="en-US" b="1" dirty="0" err="1"/>
              <a:t>LiveStreaming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871"/>
            <a:ext cx="10515600" cy="5647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2.4. </a:t>
            </a:r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project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CDN server:</a:t>
            </a:r>
          </a:p>
          <a:p>
            <a:pPr marL="0" indent="0">
              <a:buNone/>
            </a:pPr>
            <a:r>
              <a:rPr lang="en-US" sz="1600" u="sng" dirty="0">
                <a:hlinkClick r:id="rId2"/>
              </a:rPr>
              <a:t>https://demo-live.streamroot.io/index.m3u8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u="sng" dirty="0">
                <a:hlinkClick r:id="rId3"/>
              </a:rPr>
              <a:t>https://wowza.peer5.com/live/smil:bbb_abr.smil/playlist.m3u8</a:t>
            </a:r>
            <a:r>
              <a:rPr lang="en-US" sz="1600" dirty="0"/>
              <a:t> </a:t>
            </a:r>
          </a:p>
        </p:txBody>
      </p:sp>
      <p:pic>
        <p:nvPicPr>
          <p:cNvPr id="4" name="image5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715870" y="1492623"/>
            <a:ext cx="5872443" cy="3546056"/>
          </a:xfrm>
          <a:prstGeom prst="rect">
            <a:avLst/>
          </a:prstGeom>
          <a:ln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412"/>
            <a:ext cx="10515600" cy="4630551"/>
          </a:xfrm>
        </p:spPr>
        <p:txBody>
          <a:bodyPr/>
          <a:lstStyle/>
          <a:p>
            <a:r>
              <a:rPr lang="en-US" b="1" dirty="0"/>
              <a:t>Environment 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- OS</a:t>
            </a:r>
            <a:r>
              <a:rPr lang="en-US" dirty="0"/>
              <a:t>: Ubuntu 16.04 LTS</a:t>
            </a:r>
          </a:p>
          <a:p>
            <a:pPr marL="0" lv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Nodejs</a:t>
            </a:r>
            <a:r>
              <a:rPr lang="en-US" dirty="0"/>
              <a:t>: version 10.4.1</a:t>
            </a:r>
          </a:p>
          <a:p>
            <a:pPr marL="0" lv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Npm</a:t>
            </a:r>
            <a:r>
              <a:rPr lang="en-US" dirty="0"/>
              <a:t>: </a:t>
            </a:r>
            <a:r>
              <a:rPr lang="en-US" dirty="0" smtClean="0"/>
              <a:t>6.3.0, </a:t>
            </a:r>
            <a:r>
              <a:rPr lang="en-US" dirty="0" err="1" smtClean="0"/>
              <a:t>Golang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- Browser</a:t>
            </a:r>
            <a:r>
              <a:rPr lang="en-US" dirty="0"/>
              <a:t>: google chrome. Player: </a:t>
            </a:r>
            <a:r>
              <a:rPr lang="en-US" dirty="0" err="1"/>
              <a:t>Clappr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P2P </a:t>
            </a:r>
            <a:r>
              <a:rPr lang="en-US" dirty="0" err="1"/>
              <a:t>giữa</a:t>
            </a:r>
            <a:r>
              <a:rPr lang="en-US" dirty="0"/>
              <a:t> 3 peer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3 </a:t>
            </a:r>
            <a:r>
              <a:rPr lang="en-US" dirty="0" err="1"/>
              <a:t>máy</a:t>
            </a:r>
            <a:r>
              <a:rPr lang="en-US" dirty="0"/>
              <a:t> vi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laptop </a:t>
            </a:r>
            <a:r>
              <a:rPr lang="en-US" dirty="0" err="1"/>
              <a:t>và</a:t>
            </a:r>
            <a:r>
              <a:rPr lang="en-US" dirty="0"/>
              <a:t> 1 pc.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pc </a:t>
            </a:r>
            <a:r>
              <a:rPr lang="en-US" dirty="0" err="1"/>
              <a:t>làm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client.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qua IP private.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8" y="524435"/>
            <a:ext cx="5620869" cy="5652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88" y="887505"/>
            <a:ext cx="5387936" cy="5244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703" y="3266037"/>
            <a:ext cx="2396937" cy="2249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90" y="3319194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51" y="3369597"/>
            <a:ext cx="2484033" cy="15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16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b="1" dirty="0" smtClean="0"/>
              <a:t>TG: </a:t>
            </a:r>
            <a:r>
              <a:rPr lang="vi-VN" b="1" dirty="0" smtClean="0"/>
              <a:t>205</a:t>
            </a:r>
            <a:r>
              <a:rPr lang="vi-VN" dirty="0"/>
              <a:t> </a:t>
            </a:r>
            <a:r>
              <a:rPr lang="vi-VN" b="1" dirty="0" smtClean="0"/>
              <a:t>triệu</a:t>
            </a:r>
            <a:r>
              <a:rPr lang="en-US" b="1" dirty="0" smtClean="0"/>
              <a:t> </a:t>
            </a:r>
            <a:r>
              <a:rPr lang="vi-VN" dirty="0" smtClean="0"/>
              <a:t>người xem</a:t>
            </a:r>
            <a:r>
              <a:rPr lang="en-US" dirty="0" smtClean="0"/>
              <a:t>, </a:t>
            </a:r>
            <a:r>
              <a:rPr lang="en-US" dirty="0"/>
              <a:t> </a:t>
            </a:r>
            <a:r>
              <a:rPr lang="en-US" b="1" dirty="0" err="1"/>
              <a:t>Trung</a:t>
            </a:r>
            <a:r>
              <a:rPr lang="en-US" dirty="0"/>
              <a:t> </a:t>
            </a:r>
            <a:r>
              <a:rPr lang="en-US" b="1" dirty="0" err="1" smtClean="0"/>
              <a:t>Quốc</a:t>
            </a:r>
            <a:r>
              <a:rPr lang="en-US" b="1" dirty="0" smtClean="0"/>
              <a:t> </a:t>
            </a:r>
            <a:r>
              <a:rPr lang="vi-VN" b="1" dirty="0"/>
              <a:t>203,4</a:t>
            </a:r>
            <a:r>
              <a:rPr lang="vi-VN" dirty="0"/>
              <a:t> </a:t>
            </a:r>
            <a:r>
              <a:rPr lang="vi-VN" b="1" dirty="0"/>
              <a:t>triệu</a:t>
            </a:r>
            <a:r>
              <a:rPr lang="vi-VN" dirty="0"/>
              <a:t> </a:t>
            </a:r>
            <a:r>
              <a:rPr lang="vi-VN" dirty="0" smtClean="0"/>
              <a:t>người</a:t>
            </a:r>
            <a:r>
              <a:rPr lang="en-US" dirty="0" smtClean="0"/>
              <a:t> (</a:t>
            </a:r>
            <a:r>
              <a:rPr lang="en-US" dirty="0"/>
              <a:t>14.67%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 </a:t>
            </a:r>
            <a:r>
              <a:rPr lang="en-US" dirty="0" smtClean="0"/>
              <a:t>), </a:t>
            </a:r>
            <a:r>
              <a:rPr lang="en-US" dirty="0" err="1" smtClean="0"/>
              <a:t>Việt</a:t>
            </a:r>
            <a:r>
              <a:rPr lang="en-US" dirty="0" smtClean="0"/>
              <a:t> Nam: </a:t>
            </a:r>
            <a:r>
              <a:rPr lang="en-US" dirty="0"/>
              <a:t>300.257 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59100"/>
            <a:ext cx="2543735" cy="2135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12" y="2952937"/>
            <a:ext cx="2691653" cy="21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kern="1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kern="1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kern="1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kern="1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anose="020B0604020202020204" pitchFamily="34" charset="0"/>
              </a:rPr>
              <a:t>	</a:t>
            </a:r>
            <a:r>
              <a:rPr lang="en-US" b="1" kern="1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anose="020B0604020202020204" pitchFamily="34" charset="0"/>
              </a:rPr>
              <a:t>			</a:t>
            </a:r>
            <a:r>
              <a:rPr lang="en-US" sz="5400" b="1" kern="1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anose="020B0604020202020204" pitchFamily="34" charset="0"/>
              </a:rPr>
              <a:t>Thank </a:t>
            </a:r>
            <a:r>
              <a:rPr lang="en-US" sz="5400" b="1" kern="1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anose="020B0604020202020204" pitchFamily="34" charset="0"/>
              </a:rPr>
              <a:t>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FB9D-EF62-4392-A52D-4C12D0406205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LiveStreaming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P2P </a:t>
            </a:r>
            <a:r>
              <a:rPr lang="en-US" dirty="0" err="1" smtClean="0"/>
              <a:t>LiveStreaming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Demo</a:t>
            </a:r>
          </a:p>
          <a:p>
            <a:pPr marL="514350" indent="-514350">
              <a:buAutoNum type="arabicPeriod"/>
            </a:pPr>
            <a:r>
              <a:rPr lang="en-US" dirty="0" err="1"/>
              <a:t>K</a:t>
            </a:r>
            <a:r>
              <a:rPr lang="en-US" dirty="0" err="1" smtClean="0"/>
              <a:t>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Live Streaming </a:t>
            </a:r>
            <a:r>
              <a:rPr lang="en-US" b="1" dirty="0" err="1" smtClean="0"/>
              <a:t>truyền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133" y="1825625"/>
            <a:ext cx="737573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P2P </a:t>
            </a:r>
            <a:r>
              <a:rPr lang="en-US" b="1" dirty="0" err="1" smtClean="0"/>
              <a:t>LiveStreaming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2.1. </a:t>
            </a:r>
            <a:r>
              <a:rPr lang="en-US" dirty="0" err="1" smtClean="0"/>
              <a:t>WebRTC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2.2.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P2P </a:t>
            </a:r>
            <a:r>
              <a:rPr lang="en-US" dirty="0" err="1" smtClean="0"/>
              <a:t>LiveStreaming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2.3. P2P protocol</a:t>
            </a:r>
          </a:p>
          <a:p>
            <a:pPr marL="0" indent="0">
              <a:buNone/>
            </a:pPr>
            <a:r>
              <a:rPr lang="en-US" dirty="0" smtClean="0"/>
              <a:t>2.4.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Peer</a:t>
            </a:r>
          </a:p>
          <a:p>
            <a:pPr marL="0" indent="0">
              <a:buNone/>
            </a:pPr>
            <a:r>
              <a:rPr lang="en-US" dirty="0" smtClean="0"/>
              <a:t>2.5.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P2P </a:t>
            </a:r>
            <a:r>
              <a:rPr lang="en-US" b="1" dirty="0" err="1" smtClean="0"/>
              <a:t>LiveStreaming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2.1 </a:t>
            </a:r>
            <a:r>
              <a:rPr lang="en-US" b="1" dirty="0" err="1" smtClean="0"/>
              <a:t>WebRTC</a:t>
            </a:r>
            <a:endParaRPr lang="en-US" b="1" dirty="0" smtClean="0"/>
          </a:p>
          <a:p>
            <a:r>
              <a:rPr lang="en-US" sz="2000" b="1" dirty="0" err="1" smtClean="0"/>
              <a:t>WebRTC</a:t>
            </a:r>
            <a:r>
              <a:rPr lang="en-US" sz="2000" dirty="0"/>
              <a:t> (</a:t>
            </a:r>
            <a:r>
              <a:rPr lang="en-US" sz="2000" b="1" dirty="0"/>
              <a:t>Web Real-Time Communication</a:t>
            </a:r>
            <a:r>
              <a:rPr lang="en-US" sz="2000" dirty="0" smtClean="0"/>
              <a:t>)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3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+ </a:t>
            </a:r>
            <a:r>
              <a:rPr lang="en-US" sz="2000" dirty="0" err="1" smtClean="0"/>
              <a:t>getUserMedia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	+ </a:t>
            </a:r>
            <a:r>
              <a:rPr lang="en-US" sz="2000" dirty="0" err="1"/>
              <a:t>RTCPeerConnection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+ </a:t>
            </a:r>
            <a:r>
              <a:rPr lang="en-US" sz="2000" dirty="0" err="1" smtClean="0"/>
              <a:t>RTCDataChannel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454275"/>
            <a:ext cx="8620125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275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P2P </a:t>
            </a:r>
            <a:r>
              <a:rPr lang="en-US" b="1" dirty="0" err="1"/>
              <a:t>LiveStreaming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016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2.1 </a:t>
            </a:r>
            <a:r>
              <a:rPr lang="en-US" b="1" dirty="0" err="1" smtClean="0"/>
              <a:t>WebRTC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sz="2000" b="1" dirty="0" smtClean="0"/>
              <a:t>Signaling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Signaling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.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WebRTC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'</a:t>
            </a:r>
            <a:r>
              <a:rPr lang="en-US" sz="2000" dirty="0" err="1"/>
              <a:t>cuộc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', clients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trao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  <a:r>
              <a:rPr lang="en-US" sz="20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+ </a:t>
            </a:r>
            <a:r>
              <a:rPr lang="en-US" sz="2000" dirty="0" err="1"/>
              <a:t>Bản</a:t>
            </a:r>
            <a:r>
              <a:rPr lang="en-US" sz="2000" dirty="0"/>
              <a:t> tin SDP (Session description protocol)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+ </a:t>
            </a:r>
            <a:r>
              <a:rPr lang="en-US" sz="2000" dirty="0"/>
              <a:t>ICE (Interactive Connectivity Establishment</a:t>
            </a:r>
            <a:r>
              <a:rPr lang="en-US" sz="2000" dirty="0" smtClean="0"/>
              <a:t>): STUN server.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1"/>
            <a:ext cx="10515600" cy="1257299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P2P </a:t>
            </a:r>
            <a:r>
              <a:rPr lang="en-US" b="1" dirty="0" err="1"/>
              <a:t>LiveStreaming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384300"/>
            <a:ext cx="10388600" cy="47926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2.2.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/>
              <a:t>thống</a:t>
            </a:r>
            <a:r>
              <a:rPr lang="en-US" b="1" dirty="0"/>
              <a:t> P2P </a:t>
            </a:r>
            <a:r>
              <a:rPr lang="en-US" b="1" dirty="0" err="1"/>
              <a:t>LiveStreaming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2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2120900"/>
            <a:ext cx="8839201" cy="455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P2P </a:t>
            </a:r>
            <a:r>
              <a:rPr lang="en-US" b="1" dirty="0" err="1"/>
              <a:t>LiveStreaming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/>
              <a:t>2.3. P2P </a:t>
            </a:r>
            <a:r>
              <a:rPr lang="en-US" b="1" dirty="0" smtClean="0"/>
              <a:t>protocol</a:t>
            </a:r>
          </a:p>
          <a:p>
            <a:pPr>
              <a:buFontTx/>
              <a:buChar char="-"/>
            </a:pPr>
            <a:r>
              <a:rPr lang="en-US" dirty="0" smtClean="0"/>
              <a:t>Ping/pong: </a:t>
            </a:r>
            <a:r>
              <a:rPr lang="en-US" dirty="0" err="1" smtClean="0"/>
              <a:t>gồm</a:t>
            </a:r>
            <a:r>
              <a:rPr lang="en-US" dirty="0" smtClean="0"/>
              <a:t> 2048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x.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Interested: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smtClean="0"/>
              <a:t>Peer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/>
              <a:t>download </a:t>
            </a:r>
            <a:r>
              <a:rPr lang="en-US" dirty="0" smtClean="0"/>
              <a:t>1 trunk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Chock: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smtClean="0"/>
              <a:t>peer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/>
              <a:t>KHÔNG </a:t>
            </a:r>
            <a:r>
              <a:rPr lang="en-US" dirty="0" err="1"/>
              <a:t>thể</a:t>
            </a:r>
            <a:r>
              <a:rPr lang="en-US" dirty="0"/>
              <a:t> upload </a:t>
            </a:r>
            <a:r>
              <a:rPr lang="en-US" dirty="0" smtClean="0"/>
              <a:t>trunk</a:t>
            </a:r>
          </a:p>
          <a:p>
            <a:pPr>
              <a:buFontTx/>
              <a:buChar char="-"/>
            </a:pPr>
            <a:r>
              <a:rPr lang="en-US" dirty="0" smtClean="0"/>
              <a:t>Contain: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peer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upload trunk </a:t>
            </a:r>
            <a:r>
              <a:rPr lang="en-US" dirty="0" err="1" smtClean="0"/>
              <a:t>được</a:t>
            </a:r>
            <a:r>
              <a:rPr lang="en-US" dirty="0" smtClean="0"/>
              <a:t> interested.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Request: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smtClean="0"/>
              <a:t>download 1 trunk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Statify</a:t>
            </a:r>
            <a:r>
              <a:rPr lang="en-US" dirty="0" smtClean="0"/>
              <a:t>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download </a:t>
            </a:r>
            <a:r>
              <a:rPr lang="en-US" dirty="0" err="1" smtClean="0"/>
              <a:t>được</a:t>
            </a:r>
            <a:r>
              <a:rPr lang="en-US" dirty="0"/>
              <a:t> </a:t>
            </a:r>
            <a:r>
              <a:rPr lang="en-US" dirty="0" smtClean="0"/>
              <a:t>1 trunk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259"/>
            <a:ext cx="10515600" cy="1091743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P2P </a:t>
            </a:r>
            <a:r>
              <a:rPr lang="en-US" b="1" dirty="0" err="1"/>
              <a:t>LiveStreaming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2.3. P2P protocol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54" y="1089212"/>
            <a:ext cx="6457950" cy="5633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0"/>
            <a:ext cx="1117600" cy="1132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0"/>
            <a:ext cx="1181100" cy="11321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7ED-34E1-4003-A4F5-CF3C9FE30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340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P2P LiveStreaming</vt:lpstr>
      <vt:lpstr>Nội dung</vt:lpstr>
      <vt:lpstr>1. Mô hình Live Streaming truyền thống</vt:lpstr>
      <vt:lpstr>2. Hệ thống P2P LiveStreaming</vt:lpstr>
      <vt:lpstr>2. Hệ thống P2P LiveStreaming</vt:lpstr>
      <vt:lpstr>2. Hệ thống P2P LiveStreaming</vt:lpstr>
      <vt:lpstr>2. Hệ thống P2P LiveStreaming</vt:lpstr>
      <vt:lpstr>2. Hệ thống P2P LiveStreaming</vt:lpstr>
      <vt:lpstr>2. Hệ thống P2P LiveStreaming</vt:lpstr>
      <vt:lpstr>2. Hệ thống P2P LiveStreaming</vt:lpstr>
      <vt:lpstr>2. Hệ thống P2P LiveStreaming</vt:lpstr>
      <vt:lpstr>3. Demo</vt:lpstr>
      <vt:lpstr>4. Kết quả</vt:lpstr>
      <vt:lpstr>4. Kết quả</vt:lpstr>
      <vt:lpstr>5. Ứng dụng</vt:lpstr>
      <vt:lpstr>5. Ứng dụng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LiveStreaming</dc:title>
  <dc:creator>Windows User</dc:creator>
  <cp:lastModifiedBy>Windows User</cp:lastModifiedBy>
  <cp:revision>68</cp:revision>
  <dcterms:created xsi:type="dcterms:W3CDTF">2018-12-13T16:22:07Z</dcterms:created>
  <dcterms:modified xsi:type="dcterms:W3CDTF">2018-12-14T06:11:44Z</dcterms:modified>
</cp:coreProperties>
</file>