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EFF-7AFA-4089-9E9D-6F0A9CAB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5FCC5-3226-47F9-BC13-B66C4CEC6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FC61-6133-46F9-9410-7F19CE3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A440-6429-40D8-88AE-AE50C53C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7D61-9BF7-4638-B170-E8CF0794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D4AD-CB55-44F7-856E-308C7FD2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2C159-8737-40C0-AC13-5D29E862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AACA-92C2-4548-8C7E-DA460211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4501-24BE-4ADF-9974-71AB3844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4B56-E657-4C34-907E-62844A7D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69E73-0CFB-45B3-AB4A-692F4D0AF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E9148-7DDE-4277-9F34-FCE1CF361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EE0C-A90E-44B1-B57D-D24DB342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7853-2E4C-4E3E-9F35-2693032F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A153-567E-4B16-A094-B85B8D31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8F3F-94A6-4B37-B04B-6C7256F7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176E-8842-4364-AC3D-9B8CA93D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9483-7409-41DE-AC5D-32E3E500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93B4-6101-4950-9215-8590C53A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801F-BF13-4DFE-A709-B16B4AC6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D6F0-229E-4A15-A9E9-39830A16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6319-E21C-42E5-8E33-FB485D66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EC6A-4D79-42EC-9B91-476BC45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7FE-2781-4A69-9F23-CDD04E3A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2921-C11A-479C-A355-45EF8B33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7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CE78-19A3-4CB8-8776-81D3A058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451D-94AC-4F35-8A6B-05312161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130F-ECF9-48FD-B586-0D7E3638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1710C-55FE-4703-84F4-CCFA0294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C36B-4185-4C37-8581-43CD64B4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F16D-990D-4FD5-98A3-DA393F8A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5CD5-813C-40DF-99DC-BD5014FB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C6F46-039F-49A8-994E-6F741272C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49FF3-0E50-4D2C-8239-BF7FD13F2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0BB6B-0511-40F3-82EF-A579E7F42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5F8EF-98BC-45ED-AAE5-E07D80AC7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FD74D-2813-4C37-9382-7C6E6AD4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EA528-2D1B-4A40-A163-DF45CE7B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306C4-639E-42C6-9767-31309B3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C9F5-7AAB-4132-AE13-51CE7C19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9756B-15AF-443B-A394-31A5571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9989B-2BA5-45B0-9A27-79F6A8B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13DE-2F11-4395-9FF3-F34A737E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E1559-7EC9-4B8B-8E05-65C444FA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17BC3-5710-45C9-A82F-CE60D3B9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3EA9C-F7F7-4D42-94FF-2A9F0086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A47-A5CC-4877-B9CC-EA2D7F685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5C38-FE5E-48B9-A5FC-BC6DB4F2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E0412-5497-4D34-B840-E245796C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7C1FE-45BB-4AD6-9F20-746273CF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F80D-944A-4651-A4FF-A930D963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29F3-6085-4CF6-A134-9EE4B4A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1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F653-487B-472B-AF96-99769D70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E7CDC-4F12-48CF-8A4A-AA25F894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D749-B9FE-4905-9EEA-A6BBDD25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1ED5C-7510-4B9B-9106-ACD55996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FA4AC-CFDC-465F-BAC0-6F2187E5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03A6-F305-4F0A-AB96-7C5B3EB8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3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CDC69-82CF-470E-A588-910452AF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E889-88D9-4495-A6D4-B87944A1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2540-80B8-4BD1-9081-74B31AD17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5216-EEA3-480D-A4BC-FC1C1039C41D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B2E5-C843-49B5-A886-E6D0894C4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D05A-07F4-4B28-8283-E616E019E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96D3-0DC3-4FB0-B6B9-143DCC1C3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4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A57B-48FD-4DB2-82C5-95E3EE8F8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9220"/>
            <a:ext cx="9144000" cy="2387600"/>
          </a:xfrm>
        </p:spPr>
        <p:txBody>
          <a:bodyPr/>
          <a:lstStyle/>
          <a:p>
            <a:r>
              <a:rPr lang="en-GB" b="1" dirty="0" err="1"/>
              <a:t>Kiến</a:t>
            </a:r>
            <a:r>
              <a:rPr lang="en-GB" b="1" dirty="0"/>
              <a:t> </a:t>
            </a:r>
            <a:r>
              <a:rPr lang="en-GB" b="1" dirty="0" err="1"/>
              <a:t>thức</a:t>
            </a:r>
            <a:r>
              <a:rPr lang="en-GB" b="1" dirty="0"/>
              <a:t> </a:t>
            </a:r>
            <a:r>
              <a:rPr lang="en-GB" b="1" dirty="0" err="1"/>
              <a:t>quan</a:t>
            </a:r>
            <a:r>
              <a:rPr lang="en-GB" b="1" dirty="0"/>
              <a:t> </a:t>
            </a:r>
            <a:r>
              <a:rPr lang="en-GB" b="1" dirty="0" err="1"/>
              <a:t>trọng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9D98F-CCF2-4B2B-B4BA-179E7625B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/>
              <a:t>Môn : </a:t>
            </a:r>
            <a:r>
              <a:rPr lang="en-GB" dirty="0" err="1"/>
              <a:t>Kỹ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</a:t>
            </a:r>
            <a:r>
              <a:rPr lang="en-GB" dirty="0" err="1"/>
              <a:t>mạch</a:t>
            </a:r>
            <a:r>
              <a:rPr lang="en-GB" dirty="0"/>
              <a:t> </a:t>
            </a:r>
            <a:r>
              <a:rPr lang="en-GB" dirty="0" err="1"/>
              <a:t>điện</a:t>
            </a:r>
            <a:r>
              <a:rPr lang="en-GB" dirty="0"/>
              <a:t> </a:t>
            </a:r>
            <a:r>
              <a:rPr lang="en-GB" dirty="0" err="1"/>
              <a:t>tử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81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F4168DE-21AA-464E-97B0-5BF51C958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9" y="-7774"/>
            <a:ext cx="10991461" cy="68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6C60-D5FA-41A7-B4F4-C7A45800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7A0C1D2-0AA9-4E8D-965F-535D38B37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3" y="0"/>
            <a:ext cx="11079384" cy="6857999"/>
          </a:xfrm>
        </p:spPr>
      </p:pic>
    </p:spTree>
    <p:extLst>
      <p:ext uri="{BB962C8B-B14F-4D97-AF65-F5344CB8AC3E}">
        <p14:creationId xmlns:p14="http://schemas.microsoft.com/office/powerpoint/2010/main" val="198000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Kiến thức quan trọng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thức quan trọng</dc:title>
  <dc:creator>Nguyễn Gia Huy</dc:creator>
  <cp:lastModifiedBy>Nguyễn Gia Huy</cp:lastModifiedBy>
  <cp:revision>1</cp:revision>
  <dcterms:created xsi:type="dcterms:W3CDTF">2022-02-25T08:02:31Z</dcterms:created>
  <dcterms:modified xsi:type="dcterms:W3CDTF">2022-02-25T08:06:22Z</dcterms:modified>
</cp:coreProperties>
</file>