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57" r:id="rId5"/>
    <p:sldId id="259" r:id="rId6"/>
    <p:sldId id="265" r:id="rId7"/>
    <p:sldId id="260" r:id="rId8"/>
    <p:sldId id="266" r:id="rId9"/>
    <p:sldId id="261" r:id="rId10"/>
    <p:sldId id="267" r:id="rId11"/>
    <p:sldId id="263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9D9CD4E-2B5B-4278-A30B-401EDCD1F10D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1CDCE7E-90AF-4F2B-ABDB-F7F3611F5B3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1887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CD4E-2B5B-4278-A30B-401EDCD1F10D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CE7E-90AF-4F2B-ABDB-F7F3611F5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003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CD4E-2B5B-4278-A30B-401EDCD1F10D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CE7E-90AF-4F2B-ABDB-F7F3611F5B3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813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CD4E-2B5B-4278-A30B-401EDCD1F10D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CE7E-90AF-4F2B-ABDB-F7F3611F5B3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0177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CD4E-2B5B-4278-A30B-401EDCD1F10D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CE7E-90AF-4F2B-ABDB-F7F3611F5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0277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CD4E-2B5B-4278-A30B-401EDCD1F10D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CE7E-90AF-4F2B-ABDB-F7F3611F5B3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5364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CD4E-2B5B-4278-A30B-401EDCD1F10D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CE7E-90AF-4F2B-ABDB-F7F3611F5B3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9081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CD4E-2B5B-4278-A30B-401EDCD1F10D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CE7E-90AF-4F2B-ABDB-F7F3611F5B3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548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CD4E-2B5B-4278-A30B-401EDCD1F10D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CE7E-90AF-4F2B-ABDB-F7F3611F5B3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8413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CD4E-2B5B-4278-A30B-401EDCD1F10D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CE7E-90AF-4F2B-ABDB-F7F3611F5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4421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CD4E-2B5B-4278-A30B-401EDCD1F10D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CE7E-90AF-4F2B-ABDB-F7F3611F5B3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287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CD4E-2B5B-4278-A30B-401EDCD1F10D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CE7E-90AF-4F2B-ABDB-F7F3611F5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0197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CD4E-2B5B-4278-A30B-401EDCD1F10D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CE7E-90AF-4F2B-ABDB-F7F3611F5B3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829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CD4E-2B5B-4278-A30B-401EDCD1F10D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CE7E-90AF-4F2B-ABDB-F7F3611F5B3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6701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CD4E-2B5B-4278-A30B-401EDCD1F10D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CE7E-90AF-4F2B-ABDB-F7F3611F5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9523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CD4E-2B5B-4278-A30B-401EDCD1F10D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CE7E-90AF-4F2B-ABDB-F7F3611F5B3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8856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CD4E-2B5B-4278-A30B-401EDCD1F10D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DCE7E-90AF-4F2B-ABDB-F7F3611F5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8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D9CD4E-2B5B-4278-A30B-401EDCD1F10D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CDCE7E-90AF-4F2B-ABDB-F7F3611F5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07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2656-269E-3F44-F04A-E1686C504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911 Emergency Calls Analysis – Insights and Suggestions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BF923-CDBE-416A-2B2D-6836BAEDD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- Narayani Gupta</a:t>
            </a:r>
          </a:p>
        </p:txBody>
      </p:sp>
    </p:spTree>
    <p:extLst>
      <p:ext uri="{BB962C8B-B14F-4D97-AF65-F5344CB8AC3E}">
        <p14:creationId xmlns:p14="http://schemas.microsoft.com/office/powerpoint/2010/main" val="315333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0605-152D-CCB4-0BBC-79D06A36F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and Yearly Pattern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8936D9-54BD-9ABD-F680-019435E261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0816" y="2766966"/>
            <a:ext cx="919663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Emergencies are rising over time, especially Traffic &amp; 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Weekdays are consistently higher than weekends.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Indicates growing demand for emergency services and better long-term       planning.</a:t>
            </a:r>
          </a:p>
        </p:txBody>
      </p:sp>
    </p:spTree>
    <p:extLst>
      <p:ext uri="{BB962C8B-B14F-4D97-AF65-F5344CB8AC3E}">
        <p14:creationId xmlns:p14="http://schemas.microsoft.com/office/powerpoint/2010/main" val="39966749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3C0C-CBA6-6285-40FB-716E2FDA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2A3F-B214-A35E-C178-7EF1E820D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Peak Hours are morning and evening emergency staff should be pre-positioned.</a:t>
            </a:r>
          </a:p>
          <a:p>
            <a:r>
              <a:rPr lang="en-IN" dirty="0"/>
              <a:t>Need better road safety measures.</a:t>
            </a:r>
          </a:p>
          <a:p>
            <a:r>
              <a:rPr lang="en-IN" dirty="0"/>
              <a:t>In Seasonal period needs more Pre-Preparation  to reduce the accidents.</a:t>
            </a:r>
          </a:p>
          <a:p>
            <a:r>
              <a:rPr lang="en-IN" dirty="0"/>
              <a:t>Also more preparation is required in the Working days Monday to Friday as more people can have accidents during the peak hours.</a:t>
            </a:r>
          </a:p>
          <a:p>
            <a:r>
              <a:rPr lang="en-IN" dirty="0"/>
              <a:t>Run Fire-safety workshops in high-risk months.</a:t>
            </a:r>
          </a:p>
          <a:p>
            <a:r>
              <a:rPr lang="en-IN" dirty="0"/>
              <a:t>Enhance Healthcare readiness for EMS related emergencies. </a:t>
            </a:r>
          </a:p>
        </p:txBody>
      </p:sp>
    </p:spTree>
    <p:extLst>
      <p:ext uri="{BB962C8B-B14F-4D97-AF65-F5344CB8AC3E}">
        <p14:creationId xmlns:p14="http://schemas.microsoft.com/office/powerpoint/2010/main" val="8597973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B906-B51D-83F2-901F-751232E2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Suggestions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E5EA1-2209-502B-B1AE-C0BB046E96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794480"/>
            <a:ext cx="85084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Increase emergency response staff during peak hours.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Place ambulances/fire units closer to hotspot areas.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Improve traffic management &amp; awareness campaigns.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Run fire safety workshops in high-risk months.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Enhance healthcare readiness for EMS-related emergencies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88859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91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D060-728B-1AEB-D4F9-C04FC306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Accidents and Cause Of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FB71E5-5DE1-94CB-DE30-9FA88D464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667" y="2556932"/>
            <a:ext cx="4542930" cy="33189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58AD4A-EEF4-90ED-8342-67C4CBA97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2556932"/>
            <a:ext cx="5058265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313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9573-1B89-13CB-0E37-08FD29E1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259343"/>
          </a:xfrm>
        </p:spPr>
        <p:txBody>
          <a:bodyPr/>
          <a:lstStyle/>
          <a:p>
            <a:r>
              <a:rPr lang="en-IN" dirty="0"/>
              <a:t>Accidents and Cause of it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4CEFE7-34A1-45E6-1B63-E9D96527E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63709" y="3906897"/>
            <a:ext cx="831004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Garamond(Body)"/>
              </a:rPr>
              <a:t>EMS calls are the majority, followed by Traffic and Fire.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Garamond(Body)"/>
              </a:rPr>
              <a:t>Most common subtypes: Vehicle accidents, cardiac emergencies,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Garamond(Body)"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Garamond(Body)"/>
              </a:rPr>
              <a:t>and fire alarms.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Garamond(Body)"/>
              </a:rPr>
              <a:t>Indicates high need for medical response &amp; road safety measures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Garamond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54273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43984-4F82-174B-5623-54F58426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 Wise Incidents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CC4A4D-D1FF-B1D0-01B3-505A6A269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4643486" cy="33189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BD9B8F-F00D-034D-0167-98C93E04CF32}"/>
              </a:ext>
            </a:extLst>
          </p:cNvPr>
          <p:cNvSpPr txBox="1"/>
          <p:nvPr/>
        </p:nvSpPr>
        <p:spPr>
          <a:xfrm>
            <a:off x="6077146" y="2762054"/>
            <a:ext cx="4716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+mj-lt"/>
              </a:rPr>
              <a:t>More incidents happen on weekdays (Mon–Fri).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+mj-lt"/>
              </a:rPr>
              <a:t>Thursday &amp; Friday are the most busy days.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+mj-lt"/>
              </a:rPr>
              <a:t>Suggests extra staffing needed during work week traffic &amp; office rush.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2759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72C5-A37E-8969-206E-1EC14D89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Month wise Incidents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1678C-649E-A963-643F-0ECF842AD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86" y="2451527"/>
            <a:ext cx="4354325" cy="2968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AD08C4-C28F-4366-0D7C-0E5992907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497" y="2451527"/>
            <a:ext cx="5165101" cy="296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369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38FE-97DE-4ADF-7A8E-0ACA4FD5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Month Wise Incidents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5C7F16-13D3-D554-AEB9-C83B4CF482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672441"/>
            <a:ext cx="91807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Certain months show higher emergencies.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Shows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seasonal patterns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 incidents.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Seasonal readiness like fire safety drills, winter driving awareness is needed.</a:t>
            </a:r>
          </a:p>
        </p:txBody>
      </p:sp>
    </p:spTree>
    <p:extLst>
      <p:ext uri="{BB962C8B-B14F-4D97-AF65-F5344CB8AC3E}">
        <p14:creationId xmlns:p14="http://schemas.microsoft.com/office/powerpoint/2010/main" val="10094439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1F42-4A91-53FF-08C1-42A99605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Hour wise Incidents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6CA3E-98BE-DF49-54D8-EA5BFF101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02" y="2447915"/>
            <a:ext cx="4635126" cy="3123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31275B-A651-3CA4-EB73-2E0BC9835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274" y="2447915"/>
            <a:ext cx="4635124" cy="312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213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9BD3-34CB-C86A-55B3-B20246BF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Hour wise Incidents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E070-0663-51B9-9C10-2D49231A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Calls peak at morning (7–9 AM) and evening (4–7 PM) rush hours.</a:t>
            </a:r>
          </a:p>
          <a:p>
            <a:r>
              <a:rPr lang="en-US" dirty="0"/>
              <a:t>Late night calls are fewer but have serious EMS cases.</a:t>
            </a:r>
          </a:p>
          <a:p>
            <a:r>
              <a:rPr lang="en-US" dirty="0"/>
              <a:t>Staff &amp; ambulances should be pre-positioned at rush hours.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842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B62A-B7BF-4119-670C-C56F760B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and Yearly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80398-52BC-F12A-E4C1-43335EBCF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36285"/>
            <a:ext cx="4800598" cy="3351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3A23E4-736D-4E01-9697-12874087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436284"/>
            <a:ext cx="4703188" cy="335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975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52</TotalTime>
  <Words>315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Garamond</vt:lpstr>
      <vt:lpstr>Garamond(Body)</vt:lpstr>
      <vt:lpstr>Wingdings</vt:lpstr>
      <vt:lpstr>Organic</vt:lpstr>
      <vt:lpstr>911 Emergency Calls Analysis – Insights and Suggestions</vt:lpstr>
      <vt:lpstr>Accidents and Cause Of it</vt:lpstr>
      <vt:lpstr>Accidents and Cause of it</vt:lpstr>
      <vt:lpstr>Day Wise Incidents</vt:lpstr>
      <vt:lpstr>Month wise Incidents</vt:lpstr>
      <vt:lpstr>Month Wise Incidents</vt:lpstr>
      <vt:lpstr>Hour wise Incidents</vt:lpstr>
      <vt:lpstr>Hour wise Incidents</vt:lpstr>
      <vt:lpstr>Week and Yearly Pattern</vt:lpstr>
      <vt:lpstr>Week and Yearly Pattern</vt:lpstr>
      <vt:lpstr>Conclusion</vt:lpstr>
      <vt:lpstr> Suggestions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Gupta</dc:creator>
  <cp:lastModifiedBy>Sunil Gupta</cp:lastModifiedBy>
  <cp:revision>4</cp:revision>
  <dcterms:created xsi:type="dcterms:W3CDTF">2025-08-17T12:34:51Z</dcterms:created>
  <dcterms:modified xsi:type="dcterms:W3CDTF">2025-08-18T15:42:31Z</dcterms:modified>
</cp:coreProperties>
</file>