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  <p:sldMasterId id="2147483648" r:id="rId5"/>
    <p:sldMasterId id="2147483749" r:id="rId6"/>
    <p:sldMasterId id="2147483743" r:id="rId7"/>
    <p:sldMasterId id="2147483762" r:id="rId8"/>
  </p:sldMasterIdLst>
  <p:notesMasterIdLst>
    <p:notesMasterId r:id="rId30"/>
  </p:notesMasterIdLst>
  <p:handoutMasterIdLst>
    <p:handoutMasterId r:id="rId31"/>
  </p:handoutMasterIdLst>
  <p:sldIdLst>
    <p:sldId id="256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4" r:id="rId26"/>
    <p:sldId id="282" r:id="rId27"/>
    <p:sldId id="285" r:id="rId28"/>
    <p:sldId id="286" r:id="rId29"/>
  </p:sldIdLst>
  <p:sldSz cx="18718213" cy="10260013"/>
  <p:notesSz cx="9309100" cy="7023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7271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54542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231814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30908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863569" algn="l" defTabSz="154542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4636282" algn="l" defTabSz="154542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5408996" algn="l" defTabSz="154542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6181710" algn="l" defTabSz="154542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2">
          <p15:clr>
            <a:srgbClr val="A4A3A4"/>
          </p15:clr>
        </p15:guide>
        <p15:guide id="2" pos="58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2">
          <p15:clr>
            <a:srgbClr val="A4A3A4"/>
          </p15:clr>
        </p15:guide>
        <p15:guide id="2" pos="29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00FF"/>
    <a:srgbClr val="0000FF"/>
    <a:srgbClr val="FFFFFF"/>
    <a:srgbClr val="FDFDFD"/>
    <a:srgbClr val="115566"/>
    <a:srgbClr val="FDDF03"/>
    <a:srgbClr val="DE0000"/>
    <a:srgbClr val="990000"/>
    <a:srgbClr val="AA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6" autoAdjust="0"/>
    <p:restoredTop sz="86909" autoAdjust="0"/>
  </p:normalViewPr>
  <p:slideViewPr>
    <p:cSldViewPr snapToGrid="0">
      <p:cViewPr varScale="1">
        <p:scale>
          <a:sx n="67" d="100"/>
          <a:sy n="67" d="100"/>
        </p:scale>
        <p:origin x="1194" y="78"/>
      </p:cViewPr>
      <p:guideLst>
        <p:guide orient="horz" pos="3232"/>
        <p:guide pos="589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>
      <p:cViewPr varScale="1">
        <p:scale>
          <a:sx n="113" d="100"/>
          <a:sy n="113" d="100"/>
        </p:scale>
        <p:origin x="1554" y="84"/>
      </p:cViewPr>
      <p:guideLst>
        <p:guide orient="horz" pos="2212"/>
        <p:guide pos="293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4" Type="http://schemas.openxmlformats.org/officeDocument/2006/relationships/image" Target="../media/image53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4" Type="http://schemas.openxmlformats.org/officeDocument/2006/relationships/image" Target="../media/image5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4" Type="http://schemas.openxmlformats.org/officeDocument/2006/relationships/image" Target="../media/image53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4" Type="http://schemas.openxmlformats.org/officeDocument/2006/relationships/image" Target="../media/image5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D4E3F1-AF35-44DE-85F8-644356D70748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3BECAFE-5696-4DC3-B1D6-944377B8F09B}">
      <dgm:prSet custT="1"/>
      <dgm:spPr/>
      <dgm:t>
        <a:bodyPr/>
        <a:lstStyle/>
        <a:p>
          <a:r>
            <a:rPr lang="en-US" sz="4000" b="0" dirty="0">
              <a:latin typeface="Arial" panose="020B0604020202020204" pitchFamily="34" charset="0"/>
              <a:cs typeface="Arial" panose="020B0604020202020204" pitchFamily="34" charset="0"/>
            </a:rPr>
            <a:t>Introduction </a:t>
          </a:r>
          <a:endParaRPr lang="en-US" sz="4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44920FB-40BA-4A29-8D4A-F99DAA052489}" type="parTrans" cxnId="{DD408EFE-913A-4A15-A5D2-3F50867AB5C9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7930862-63F2-48AE-B772-52672EBAE488}" type="sibTrans" cxnId="{DD408EFE-913A-4A15-A5D2-3F50867AB5C9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D1788BC-932A-47C7-AF59-36809494DA4A}">
      <dgm:prSet custT="1"/>
      <dgm:spPr/>
      <dgm:t>
        <a:bodyPr/>
        <a:lstStyle/>
        <a:p>
          <a:r>
            <a:rPr lang="en-US" sz="4000" b="0">
              <a:latin typeface="Arial" panose="020B0604020202020204" pitchFamily="34" charset="0"/>
              <a:cs typeface="Arial" panose="020B0604020202020204" pitchFamily="34" charset="0"/>
            </a:rPr>
            <a:t>Objective</a:t>
          </a:r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A9EB7A8-F81B-4264-AFB2-0F1A5C9C3506}" type="parTrans" cxnId="{1FB0A54B-7D8E-4D60-84C4-A5482E6564F0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C426058-B038-4D58-A59F-6ED052FB38CE}" type="sibTrans" cxnId="{1FB0A54B-7D8E-4D60-84C4-A5482E6564F0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D3A3CD1-B3AD-4CCA-866B-B70DC395A4E9}">
      <dgm:prSet custT="1"/>
      <dgm:spPr/>
      <dgm:t>
        <a:bodyPr/>
        <a:lstStyle/>
        <a:p>
          <a:r>
            <a:rPr lang="en-US" sz="4000" b="0">
              <a:latin typeface="Arial" panose="020B0604020202020204" pitchFamily="34" charset="0"/>
              <a:cs typeface="Arial" panose="020B0604020202020204" pitchFamily="34" charset="0"/>
            </a:rPr>
            <a:t>Dataset and Data Collection Process</a:t>
          </a:r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1CA472C-0894-4079-8E21-99F3CB298303}" type="parTrans" cxnId="{269D9361-7182-454F-8998-C71CA2D6C16D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F69231E-9952-4883-B273-5FBCD0EA598E}" type="sibTrans" cxnId="{269D9361-7182-454F-8998-C71CA2D6C16D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DA12C87-0E14-4112-A272-9EC1E6D68639}">
      <dgm:prSet custT="1"/>
      <dgm:spPr/>
      <dgm:t>
        <a:bodyPr/>
        <a:lstStyle/>
        <a:p>
          <a:r>
            <a:rPr lang="en-US" sz="4000" b="0" dirty="0">
              <a:latin typeface="Arial" panose="020B0604020202020204" pitchFamily="34" charset="0"/>
              <a:cs typeface="Arial" panose="020B0604020202020204" pitchFamily="34" charset="0"/>
            </a:rPr>
            <a:t>Exploratory Data Analysis</a:t>
          </a:r>
          <a:endParaRPr lang="en-US" sz="4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8706B56-F991-4135-B9C6-5C45C6F422F8}" type="parTrans" cxnId="{B2B56235-38F1-4A9C-AFD0-A7B047CCCC3D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149EA01-744D-4762-9E67-794BC4F9E235}" type="sibTrans" cxnId="{B2B56235-38F1-4A9C-AFD0-A7B047CCCC3D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24CEC82-7D07-4E59-923C-52236ED906E6}">
      <dgm:prSet custT="1"/>
      <dgm:spPr/>
      <dgm:t>
        <a:bodyPr/>
        <a:lstStyle/>
        <a:p>
          <a:r>
            <a:rPr lang="en-US" sz="4000" b="0">
              <a:latin typeface="Arial" panose="020B0604020202020204" pitchFamily="34" charset="0"/>
              <a:cs typeface="Arial" panose="020B0604020202020204" pitchFamily="34" charset="0"/>
            </a:rPr>
            <a:t>Good Modeling Practices</a:t>
          </a:r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C1B44C2-EE50-4665-AEA3-15B3EAEBFBB4}" type="parTrans" cxnId="{49902413-01D9-4F47-8941-9BAADCB8C862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FF05AF9-2459-42B3-ADDA-03C8E28920E4}" type="sibTrans" cxnId="{49902413-01D9-4F47-8941-9BAADCB8C862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ACD5303-2F80-40BA-A889-E5A5068D9D77}">
      <dgm:prSet custT="1"/>
      <dgm:spPr/>
      <dgm:t>
        <a:bodyPr/>
        <a:lstStyle/>
        <a:p>
          <a:r>
            <a:rPr lang="en-US" sz="4000" b="0">
              <a:latin typeface="Arial" panose="020B0604020202020204" pitchFamily="34" charset="0"/>
              <a:cs typeface="Arial" panose="020B0604020202020204" pitchFamily="34" charset="0"/>
            </a:rPr>
            <a:t>Full Model Analysis</a:t>
          </a:r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5A0C642-5807-4955-BFB8-FCF6714762E9}" type="parTrans" cxnId="{803149CF-9C8D-480E-BD8B-4E79821BD47D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9D41936-99D4-4546-BE49-02279ABAD121}" type="sibTrans" cxnId="{803149CF-9C8D-480E-BD8B-4E79821BD47D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28F754C-36AE-43B2-B91A-A9C2C984C663}">
      <dgm:prSet custT="1"/>
      <dgm:spPr/>
      <dgm:t>
        <a:bodyPr/>
        <a:lstStyle/>
        <a:p>
          <a:r>
            <a:rPr lang="en-US" sz="4000" b="0">
              <a:latin typeface="Arial" panose="020B0604020202020204" pitchFamily="34" charset="0"/>
              <a:cs typeface="Arial" panose="020B0604020202020204" pitchFamily="34" charset="0"/>
            </a:rPr>
            <a:t>Best Model Selection</a:t>
          </a:r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C6BF6B1-6DBD-483D-B3EE-700137047B24}" type="parTrans" cxnId="{03D542B8-3E5D-4943-B22C-3D65D602E503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BAA3E2F-261B-447E-A10C-1D572D78D3B0}" type="sibTrans" cxnId="{03D542B8-3E5D-4943-B22C-3D65D602E503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D48898E-643B-44AA-A7C7-14106736F587}">
      <dgm:prSet custT="1"/>
      <dgm:spPr/>
      <dgm:t>
        <a:bodyPr/>
        <a:lstStyle/>
        <a:p>
          <a:r>
            <a:rPr lang="en-US" sz="4000" b="0">
              <a:latin typeface="Arial" panose="020B0604020202020204" pitchFamily="34" charset="0"/>
              <a:cs typeface="Arial" panose="020B0604020202020204" pitchFamily="34" charset="0"/>
            </a:rPr>
            <a:t>Conclusions and Recommendations</a:t>
          </a:r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B0D5C9-3A17-4B0F-86B9-EFE9C5665745}" type="parTrans" cxnId="{2F019939-212F-480A-874C-7E4F5DC4B431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8B0030C-107D-4EAF-9618-F42CF33A6039}" type="sibTrans" cxnId="{2F019939-212F-480A-874C-7E4F5DC4B431}">
      <dgm:prSet/>
      <dgm:spPr/>
      <dgm:t>
        <a:bodyPr/>
        <a:lstStyle/>
        <a:p>
          <a:endParaRPr lang="en-US" sz="4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CAF970-1471-45EE-B972-B94BCD255EB4}" type="pres">
      <dgm:prSet presAssocID="{B1D4E3F1-AF35-44DE-85F8-644356D70748}" presName="root" presStyleCnt="0">
        <dgm:presLayoutVars>
          <dgm:dir/>
          <dgm:resizeHandles val="exact"/>
        </dgm:presLayoutVars>
      </dgm:prSet>
      <dgm:spPr/>
    </dgm:pt>
    <dgm:pt modelId="{39EFBE46-9799-432F-A006-F4F373F59AEC}" type="pres">
      <dgm:prSet presAssocID="{33BECAFE-5696-4DC3-B1D6-944377B8F09B}" presName="compNode" presStyleCnt="0"/>
      <dgm:spPr/>
    </dgm:pt>
    <dgm:pt modelId="{C87AE3BB-0E37-47D0-9221-F0B195B8E652}" type="pres">
      <dgm:prSet presAssocID="{33BECAFE-5696-4DC3-B1D6-944377B8F09B}" presName="bgRect" presStyleLbl="bgShp" presStyleIdx="0" presStyleCnt="8"/>
      <dgm:spPr/>
    </dgm:pt>
    <dgm:pt modelId="{EF335397-944F-46A3-9D1B-0968A1D499AC}" type="pres">
      <dgm:prSet presAssocID="{33BECAFE-5696-4DC3-B1D6-944377B8F09B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DEE0C704-FAA0-41DE-8DF7-23255C4B211F}" type="pres">
      <dgm:prSet presAssocID="{33BECAFE-5696-4DC3-B1D6-944377B8F09B}" presName="spaceRect" presStyleCnt="0"/>
      <dgm:spPr/>
    </dgm:pt>
    <dgm:pt modelId="{27C3E3CB-7A99-48A5-9AF9-E71A3DFA6E37}" type="pres">
      <dgm:prSet presAssocID="{33BECAFE-5696-4DC3-B1D6-944377B8F09B}" presName="parTx" presStyleLbl="revTx" presStyleIdx="0" presStyleCnt="8">
        <dgm:presLayoutVars>
          <dgm:chMax val="0"/>
          <dgm:chPref val="0"/>
        </dgm:presLayoutVars>
      </dgm:prSet>
      <dgm:spPr/>
    </dgm:pt>
    <dgm:pt modelId="{5194431B-C1A6-421F-80DA-55947CAFE84F}" type="pres">
      <dgm:prSet presAssocID="{E7930862-63F2-48AE-B772-52672EBAE488}" presName="sibTrans" presStyleCnt="0"/>
      <dgm:spPr/>
    </dgm:pt>
    <dgm:pt modelId="{A84E0714-42B2-4EE9-9F43-06930C3ADFFC}" type="pres">
      <dgm:prSet presAssocID="{5D1788BC-932A-47C7-AF59-36809494DA4A}" presName="compNode" presStyleCnt="0"/>
      <dgm:spPr/>
    </dgm:pt>
    <dgm:pt modelId="{CADAFDFF-6759-4A52-B20A-C64804731BE7}" type="pres">
      <dgm:prSet presAssocID="{5D1788BC-932A-47C7-AF59-36809494DA4A}" presName="bgRect" presStyleLbl="bgShp" presStyleIdx="1" presStyleCnt="8"/>
      <dgm:spPr/>
    </dgm:pt>
    <dgm:pt modelId="{ED237E5E-8207-4283-89B4-5B402FFAE842}" type="pres">
      <dgm:prSet presAssocID="{5D1788BC-932A-47C7-AF59-36809494DA4A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86C01A00-96A4-4FE8-B809-33581F8795FA}" type="pres">
      <dgm:prSet presAssocID="{5D1788BC-932A-47C7-AF59-36809494DA4A}" presName="spaceRect" presStyleCnt="0"/>
      <dgm:spPr/>
    </dgm:pt>
    <dgm:pt modelId="{933931E3-A1F1-4B77-9645-566EEF86E553}" type="pres">
      <dgm:prSet presAssocID="{5D1788BC-932A-47C7-AF59-36809494DA4A}" presName="parTx" presStyleLbl="revTx" presStyleIdx="1" presStyleCnt="8">
        <dgm:presLayoutVars>
          <dgm:chMax val="0"/>
          <dgm:chPref val="0"/>
        </dgm:presLayoutVars>
      </dgm:prSet>
      <dgm:spPr/>
    </dgm:pt>
    <dgm:pt modelId="{00F54960-551F-4406-8DBF-7BD82FCA562B}" type="pres">
      <dgm:prSet presAssocID="{5C426058-B038-4D58-A59F-6ED052FB38CE}" presName="sibTrans" presStyleCnt="0"/>
      <dgm:spPr/>
    </dgm:pt>
    <dgm:pt modelId="{01CAF6F1-98CB-4631-AA4B-1170A8E3A7E4}" type="pres">
      <dgm:prSet presAssocID="{AD3A3CD1-B3AD-4CCA-866B-B70DC395A4E9}" presName="compNode" presStyleCnt="0"/>
      <dgm:spPr/>
    </dgm:pt>
    <dgm:pt modelId="{509D2550-511F-4C31-9386-FB6514906831}" type="pres">
      <dgm:prSet presAssocID="{AD3A3CD1-B3AD-4CCA-866B-B70DC395A4E9}" presName="bgRect" presStyleLbl="bgShp" presStyleIdx="2" presStyleCnt="8"/>
      <dgm:spPr/>
    </dgm:pt>
    <dgm:pt modelId="{F86130B6-8B8C-4A69-9F04-E1DBF6D2AA3A}" type="pres">
      <dgm:prSet presAssocID="{AD3A3CD1-B3AD-4CCA-866B-B70DC395A4E9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FFFB88C-1497-4CE9-9C3A-79A2941BF4BB}" type="pres">
      <dgm:prSet presAssocID="{AD3A3CD1-B3AD-4CCA-866B-B70DC395A4E9}" presName="spaceRect" presStyleCnt="0"/>
      <dgm:spPr/>
    </dgm:pt>
    <dgm:pt modelId="{53C77834-F164-488F-91A4-1F43E8DF1928}" type="pres">
      <dgm:prSet presAssocID="{AD3A3CD1-B3AD-4CCA-866B-B70DC395A4E9}" presName="parTx" presStyleLbl="revTx" presStyleIdx="2" presStyleCnt="8">
        <dgm:presLayoutVars>
          <dgm:chMax val="0"/>
          <dgm:chPref val="0"/>
        </dgm:presLayoutVars>
      </dgm:prSet>
      <dgm:spPr/>
    </dgm:pt>
    <dgm:pt modelId="{918910DB-3406-4D69-BA20-28CE07C84811}" type="pres">
      <dgm:prSet presAssocID="{4F69231E-9952-4883-B273-5FBCD0EA598E}" presName="sibTrans" presStyleCnt="0"/>
      <dgm:spPr/>
    </dgm:pt>
    <dgm:pt modelId="{12184C09-FB5D-4E96-8345-87F848856659}" type="pres">
      <dgm:prSet presAssocID="{BDA12C87-0E14-4112-A272-9EC1E6D68639}" presName="compNode" presStyleCnt="0"/>
      <dgm:spPr/>
    </dgm:pt>
    <dgm:pt modelId="{8B4324B8-0A6A-4065-9447-389C9657B7AE}" type="pres">
      <dgm:prSet presAssocID="{BDA12C87-0E14-4112-A272-9EC1E6D68639}" presName="bgRect" presStyleLbl="bgShp" presStyleIdx="3" presStyleCnt="8"/>
      <dgm:spPr/>
    </dgm:pt>
    <dgm:pt modelId="{A5D39F27-AB30-49A6-BAB5-49D3301A25AF}" type="pres">
      <dgm:prSet presAssocID="{BDA12C87-0E14-4112-A272-9EC1E6D68639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4732F4B9-3F65-4855-A6C6-C985A0220D31}" type="pres">
      <dgm:prSet presAssocID="{BDA12C87-0E14-4112-A272-9EC1E6D68639}" presName="spaceRect" presStyleCnt="0"/>
      <dgm:spPr/>
    </dgm:pt>
    <dgm:pt modelId="{E120A6E6-F27D-4EF1-B54D-462CA8C7E5F9}" type="pres">
      <dgm:prSet presAssocID="{BDA12C87-0E14-4112-A272-9EC1E6D68639}" presName="parTx" presStyleLbl="revTx" presStyleIdx="3" presStyleCnt="8">
        <dgm:presLayoutVars>
          <dgm:chMax val="0"/>
          <dgm:chPref val="0"/>
        </dgm:presLayoutVars>
      </dgm:prSet>
      <dgm:spPr/>
    </dgm:pt>
    <dgm:pt modelId="{B2BBB766-5335-46CD-849F-FB562684AA4B}" type="pres">
      <dgm:prSet presAssocID="{B149EA01-744D-4762-9E67-794BC4F9E235}" presName="sibTrans" presStyleCnt="0"/>
      <dgm:spPr/>
    </dgm:pt>
    <dgm:pt modelId="{5FADF0BF-1A82-408B-B319-A341DC791286}" type="pres">
      <dgm:prSet presAssocID="{124CEC82-7D07-4E59-923C-52236ED906E6}" presName="compNode" presStyleCnt="0"/>
      <dgm:spPr/>
    </dgm:pt>
    <dgm:pt modelId="{A3D85E76-F8CE-420D-B9AD-C87911A89D9F}" type="pres">
      <dgm:prSet presAssocID="{124CEC82-7D07-4E59-923C-52236ED906E6}" presName="bgRect" presStyleLbl="bgShp" presStyleIdx="4" presStyleCnt="8"/>
      <dgm:spPr/>
    </dgm:pt>
    <dgm:pt modelId="{0D741402-6CFD-4469-B863-D03F8C67BE7A}" type="pres">
      <dgm:prSet presAssocID="{124CEC82-7D07-4E59-923C-52236ED906E6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BFDA4D64-2116-4FEC-89D8-11CD1EEBD5BF}" type="pres">
      <dgm:prSet presAssocID="{124CEC82-7D07-4E59-923C-52236ED906E6}" presName="spaceRect" presStyleCnt="0"/>
      <dgm:spPr/>
    </dgm:pt>
    <dgm:pt modelId="{3EA8F37D-1DE5-4149-89A1-E362CD891DC2}" type="pres">
      <dgm:prSet presAssocID="{124CEC82-7D07-4E59-923C-52236ED906E6}" presName="parTx" presStyleLbl="revTx" presStyleIdx="4" presStyleCnt="8">
        <dgm:presLayoutVars>
          <dgm:chMax val="0"/>
          <dgm:chPref val="0"/>
        </dgm:presLayoutVars>
      </dgm:prSet>
      <dgm:spPr/>
    </dgm:pt>
    <dgm:pt modelId="{A40E3C7D-FB6C-4508-9D71-73A0FBBD49B0}" type="pres">
      <dgm:prSet presAssocID="{CFF05AF9-2459-42B3-ADDA-03C8E28920E4}" presName="sibTrans" presStyleCnt="0"/>
      <dgm:spPr/>
    </dgm:pt>
    <dgm:pt modelId="{DD1F0014-2271-4E61-A890-C90D9D793B7F}" type="pres">
      <dgm:prSet presAssocID="{2ACD5303-2F80-40BA-A889-E5A5068D9D77}" presName="compNode" presStyleCnt="0"/>
      <dgm:spPr/>
    </dgm:pt>
    <dgm:pt modelId="{9ACFFD51-1A10-4D7A-82DA-72DB7E294687}" type="pres">
      <dgm:prSet presAssocID="{2ACD5303-2F80-40BA-A889-E5A5068D9D77}" presName="bgRect" presStyleLbl="bgShp" presStyleIdx="5" presStyleCnt="8"/>
      <dgm:spPr/>
    </dgm:pt>
    <dgm:pt modelId="{C7665490-B5AD-4FAB-AFF9-6521FB65C598}" type="pres">
      <dgm:prSet presAssocID="{2ACD5303-2F80-40BA-A889-E5A5068D9D77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C42353D-72F0-4105-AB0B-FC777781C5B0}" type="pres">
      <dgm:prSet presAssocID="{2ACD5303-2F80-40BA-A889-E5A5068D9D77}" presName="spaceRect" presStyleCnt="0"/>
      <dgm:spPr/>
    </dgm:pt>
    <dgm:pt modelId="{F0EF9993-E9DF-461C-BBAA-9C740039B6A3}" type="pres">
      <dgm:prSet presAssocID="{2ACD5303-2F80-40BA-A889-E5A5068D9D77}" presName="parTx" presStyleLbl="revTx" presStyleIdx="5" presStyleCnt="8">
        <dgm:presLayoutVars>
          <dgm:chMax val="0"/>
          <dgm:chPref val="0"/>
        </dgm:presLayoutVars>
      </dgm:prSet>
      <dgm:spPr/>
    </dgm:pt>
    <dgm:pt modelId="{601FAC84-A845-443B-8B7F-A6EF70D12FD4}" type="pres">
      <dgm:prSet presAssocID="{49D41936-99D4-4546-BE49-02279ABAD121}" presName="sibTrans" presStyleCnt="0"/>
      <dgm:spPr/>
    </dgm:pt>
    <dgm:pt modelId="{A198DF2E-0079-4092-8CBE-17597DD52969}" type="pres">
      <dgm:prSet presAssocID="{B28F754C-36AE-43B2-B91A-A9C2C984C663}" presName="compNode" presStyleCnt="0"/>
      <dgm:spPr/>
    </dgm:pt>
    <dgm:pt modelId="{6C96C830-4E1F-48C3-92F9-63810F9F9821}" type="pres">
      <dgm:prSet presAssocID="{B28F754C-36AE-43B2-B91A-A9C2C984C663}" presName="bgRect" presStyleLbl="bgShp" presStyleIdx="6" presStyleCnt="8"/>
      <dgm:spPr/>
    </dgm:pt>
    <dgm:pt modelId="{2E2B9A38-157A-4962-AE4B-5BB9A96E0CAC}" type="pres">
      <dgm:prSet presAssocID="{B28F754C-36AE-43B2-B91A-A9C2C984C663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8BE77964-52DE-4232-819D-A187F5B046E7}" type="pres">
      <dgm:prSet presAssocID="{B28F754C-36AE-43B2-B91A-A9C2C984C663}" presName="spaceRect" presStyleCnt="0"/>
      <dgm:spPr/>
    </dgm:pt>
    <dgm:pt modelId="{BA3BA010-5284-4439-A517-D705AC15D2DB}" type="pres">
      <dgm:prSet presAssocID="{B28F754C-36AE-43B2-B91A-A9C2C984C663}" presName="parTx" presStyleLbl="revTx" presStyleIdx="6" presStyleCnt="8">
        <dgm:presLayoutVars>
          <dgm:chMax val="0"/>
          <dgm:chPref val="0"/>
        </dgm:presLayoutVars>
      </dgm:prSet>
      <dgm:spPr/>
    </dgm:pt>
    <dgm:pt modelId="{18C85BE5-D38A-46AC-9652-67A7A87E7B56}" type="pres">
      <dgm:prSet presAssocID="{3BAA3E2F-261B-447E-A10C-1D572D78D3B0}" presName="sibTrans" presStyleCnt="0"/>
      <dgm:spPr/>
    </dgm:pt>
    <dgm:pt modelId="{2B4675D0-285A-49A0-A578-EDECD7FEB972}" type="pres">
      <dgm:prSet presAssocID="{ED48898E-643B-44AA-A7C7-14106736F587}" presName="compNode" presStyleCnt="0"/>
      <dgm:spPr/>
    </dgm:pt>
    <dgm:pt modelId="{4065B678-B7C8-45B1-8E9C-1DE3A7B196C6}" type="pres">
      <dgm:prSet presAssocID="{ED48898E-643B-44AA-A7C7-14106736F587}" presName="bgRect" presStyleLbl="bgShp" presStyleIdx="7" presStyleCnt="8"/>
      <dgm:spPr/>
    </dgm:pt>
    <dgm:pt modelId="{5B9803CA-C1CE-44DB-8948-F054F475DB64}" type="pres">
      <dgm:prSet presAssocID="{ED48898E-643B-44AA-A7C7-14106736F587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8D4C3B3D-8977-435E-8272-26EA8313E1B3}" type="pres">
      <dgm:prSet presAssocID="{ED48898E-643B-44AA-A7C7-14106736F587}" presName="spaceRect" presStyleCnt="0"/>
      <dgm:spPr/>
    </dgm:pt>
    <dgm:pt modelId="{2B88874C-4928-45C2-909E-AC0540274623}" type="pres">
      <dgm:prSet presAssocID="{ED48898E-643B-44AA-A7C7-14106736F587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49902413-01D9-4F47-8941-9BAADCB8C862}" srcId="{B1D4E3F1-AF35-44DE-85F8-644356D70748}" destId="{124CEC82-7D07-4E59-923C-52236ED906E6}" srcOrd="4" destOrd="0" parTransId="{5C1B44C2-EE50-4665-AEA3-15B3EAEBFBB4}" sibTransId="{CFF05AF9-2459-42B3-ADDA-03C8E28920E4}"/>
    <dgm:cxn modelId="{1F033B13-BB6C-4B02-A426-FCD245593AFC}" type="presOf" srcId="{B1D4E3F1-AF35-44DE-85F8-644356D70748}" destId="{66CAF970-1471-45EE-B972-B94BCD255EB4}" srcOrd="0" destOrd="0" presId="urn:microsoft.com/office/officeart/2018/2/layout/IconVerticalSolidList"/>
    <dgm:cxn modelId="{83F3131B-94C8-4638-A9D2-95E746A9F3BB}" type="presOf" srcId="{124CEC82-7D07-4E59-923C-52236ED906E6}" destId="{3EA8F37D-1DE5-4149-89A1-E362CD891DC2}" srcOrd="0" destOrd="0" presId="urn:microsoft.com/office/officeart/2018/2/layout/IconVerticalSolidList"/>
    <dgm:cxn modelId="{A260552C-6FA5-4DBA-905B-9320DD1B1474}" type="presOf" srcId="{33BECAFE-5696-4DC3-B1D6-944377B8F09B}" destId="{27C3E3CB-7A99-48A5-9AF9-E71A3DFA6E37}" srcOrd="0" destOrd="0" presId="urn:microsoft.com/office/officeart/2018/2/layout/IconVerticalSolidList"/>
    <dgm:cxn modelId="{B2B56235-38F1-4A9C-AFD0-A7B047CCCC3D}" srcId="{B1D4E3F1-AF35-44DE-85F8-644356D70748}" destId="{BDA12C87-0E14-4112-A272-9EC1E6D68639}" srcOrd="3" destOrd="0" parTransId="{48706B56-F991-4135-B9C6-5C45C6F422F8}" sibTransId="{B149EA01-744D-4762-9E67-794BC4F9E235}"/>
    <dgm:cxn modelId="{2F019939-212F-480A-874C-7E4F5DC4B431}" srcId="{B1D4E3F1-AF35-44DE-85F8-644356D70748}" destId="{ED48898E-643B-44AA-A7C7-14106736F587}" srcOrd="7" destOrd="0" parTransId="{8EB0D5C9-3A17-4B0F-86B9-EFE9C5665745}" sibTransId="{F8B0030C-107D-4EAF-9618-F42CF33A6039}"/>
    <dgm:cxn modelId="{269D9361-7182-454F-8998-C71CA2D6C16D}" srcId="{B1D4E3F1-AF35-44DE-85F8-644356D70748}" destId="{AD3A3CD1-B3AD-4CCA-866B-B70DC395A4E9}" srcOrd="2" destOrd="0" parTransId="{41CA472C-0894-4079-8E21-99F3CB298303}" sibTransId="{4F69231E-9952-4883-B273-5FBCD0EA598E}"/>
    <dgm:cxn modelId="{1FB0A54B-7D8E-4D60-84C4-A5482E6564F0}" srcId="{B1D4E3F1-AF35-44DE-85F8-644356D70748}" destId="{5D1788BC-932A-47C7-AF59-36809494DA4A}" srcOrd="1" destOrd="0" parTransId="{0A9EB7A8-F81B-4264-AFB2-0F1A5C9C3506}" sibTransId="{5C426058-B038-4D58-A59F-6ED052FB38CE}"/>
    <dgm:cxn modelId="{A5322354-8930-44B0-BD52-C39651D39BFA}" type="presOf" srcId="{5D1788BC-932A-47C7-AF59-36809494DA4A}" destId="{933931E3-A1F1-4B77-9645-566EEF86E553}" srcOrd="0" destOrd="0" presId="urn:microsoft.com/office/officeart/2018/2/layout/IconVerticalSolidList"/>
    <dgm:cxn modelId="{EA732354-E233-44E0-90A7-BE059A8B8ECF}" type="presOf" srcId="{2ACD5303-2F80-40BA-A889-E5A5068D9D77}" destId="{F0EF9993-E9DF-461C-BBAA-9C740039B6A3}" srcOrd="0" destOrd="0" presId="urn:microsoft.com/office/officeart/2018/2/layout/IconVerticalSolidList"/>
    <dgm:cxn modelId="{1B732A56-AFF7-446E-B9B8-FECEEE0DAEC1}" type="presOf" srcId="{ED48898E-643B-44AA-A7C7-14106736F587}" destId="{2B88874C-4928-45C2-909E-AC0540274623}" srcOrd="0" destOrd="0" presId="urn:microsoft.com/office/officeart/2018/2/layout/IconVerticalSolidList"/>
    <dgm:cxn modelId="{165D32A9-675D-4EA5-B49A-179C8767DAB4}" type="presOf" srcId="{BDA12C87-0E14-4112-A272-9EC1E6D68639}" destId="{E120A6E6-F27D-4EF1-B54D-462CA8C7E5F9}" srcOrd="0" destOrd="0" presId="urn:microsoft.com/office/officeart/2018/2/layout/IconVerticalSolidList"/>
    <dgm:cxn modelId="{03D542B8-3E5D-4943-B22C-3D65D602E503}" srcId="{B1D4E3F1-AF35-44DE-85F8-644356D70748}" destId="{B28F754C-36AE-43B2-B91A-A9C2C984C663}" srcOrd="6" destOrd="0" parTransId="{EC6BF6B1-6DBD-483D-B3EE-700137047B24}" sibTransId="{3BAA3E2F-261B-447E-A10C-1D572D78D3B0}"/>
    <dgm:cxn modelId="{803149CF-9C8D-480E-BD8B-4E79821BD47D}" srcId="{B1D4E3F1-AF35-44DE-85F8-644356D70748}" destId="{2ACD5303-2F80-40BA-A889-E5A5068D9D77}" srcOrd="5" destOrd="0" parTransId="{B5A0C642-5807-4955-BFB8-FCF6714762E9}" sibTransId="{49D41936-99D4-4546-BE49-02279ABAD121}"/>
    <dgm:cxn modelId="{8C20C3EF-045C-4F5F-8EEA-E620795EB0DE}" type="presOf" srcId="{B28F754C-36AE-43B2-B91A-A9C2C984C663}" destId="{BA3BA010-5284-4439-A517-D705AC15D2DB}" srcOrd="0" destOrd="0" presId="urn:microsoft.com/office/officeart/2018/2/layout/IconVerticalSolidList"/>
    <dgm:cxn modelId="{0107ACF7-5B49-404D-9F27-B89B46CB5DE9}" type="presOf" srcId="{AD3A3CD1-B3AD-4CCA-866B-B70DC395A4E9}" destId="{53C77834-F164-488F-91A4-1F43E8DF1928}" srcOrd="0" destOrd="0" presId="urn:microsoft.com/office/officeart/2018/2/layout/IconVerticalSolidList"/>
    <dgm:cxn modelId="{DD408EFE-913A-4A15-A5D2-3F50867AB5C9}" srcId="{B1D4E3F1-AF35-44DE-85F8-644356D70748}" destId="{33BECAFE-5696-4DC3-B1D6-944377B8F09B}" srcOrd="0" destOrd="0" parTransId="{A44920FB-40BA-4A29-8D4A-F99DAA052489}" sibTransId="{E7930862-63F2-48AE-B772-52672EBAE488}"/>
    <dgm:cxn modelId="{204F9C77-5118-4A83-9FAD-7B324AD3957B}" type="presParOf" srcId="{66CAF970-1471-45EE-B972-B94BCD255EB4}" destId="{39EFBE46-9799-432F-A006-F4F373F59AEC}" srcOrd="0" destOrd="0" presId="urn:microsoft.com/office/officeart/2018/2/layout/IconVerticalSolidList"/>
    <dgm:cxn modelId="{82506D6E-6B9A-4DB6-B4AF-DE8390F8B37C}" type="presParOf" srcId="{39EFBE46-9799-432F-A006-F4F373F59AEC}" destId="{C87AE3BB-0E37-47D0-9221-F0B195B8E652}" srcOrd="0" destOrd="0" presId="urn:microsoft.com/office/officeart/2018/2/layout/IconVerticalSolidList"/>
    <dgm:cxn modelId="{D0CACF86-DD71-4655-973A-CDAD75346D10}" type="presParOf" srcId="{39EFBE46-9799-432F-A006-F4F373F59AEC}" destId="{EF335397-944F-46A3-9D1B-0968A1D499AC}" srcOrd="1" destOrd="0" presId="urn:microsoft.com/office/officeart/2018/2/layout/IconVerticalSolidList"/>
    <dgm:cxn modelId="{4DE569D0-E14A-477A-A011-C7AA231BA25F}" type="presParOf" srcId="{39EFBE46-9799-432F-A006-F4F373F59AEC}" destId="{DEE0C704-FAA0-41DE-8DF7-23255C4B211F}" srcOrd="2" destOrd="0" presId="urn:microsoft.com/office/officeart/2018/2/layout/IconVerticalSolidList"/>
    <dgm:cxn modelId="{C540590E-ED0C-44D2-96CF-34DB2A9CBC70}" type="presParOf" srcId="{39EFBE46-9799-432F-A006-F4F373F59AEC}" destId="{27C3E3CB-7A99-48A5-9AF9-E71A3DFA6E37}" srcOrd="3" destOrd="0" presId="urn:microsoft.com/office/officeart/2018/2/layout/IconVerticalSolidList"/>
    <dgm:cxn modelId="{503932FF-D58B-4620-98EA-476A63A91395}" type="presParOf" srcId="{66CAF970-1471-45EE-B972-B94BCD255EB4}" destId="{5194431B-C1A6-421F-80DA-55947CAFE84F}" srcOrd="1" destOrd="0" presId="urn:microsoft.com/office/officeart/2018/2/layout/IconVerticalSolidList"/>
    <dgm:cxn modelId="{B693D6D8-9E45-4FA3-AE3E-6A66A5500791}" type="presParOf" srcId="{66CAF970-1471-45EE-B972-B94BCD255EB4}" destId="{A84E0714-42B2-4EE9-9F43-06930C3ADFFC}" srcOrd="2" destOrd="0" presId="urn:microsoft.com/office/officeart/2018/2/layout/IconVerticalSolidList"/>
    <dgm:cxn modelId="{149C6416-1F6B-4B4F-AD8D-C53400B87BA4}" type="presParOf" srcId="{A84E0714-42B2-4EE9-9F43-06930C3ADFFC}" destId="{CADAFDFF-6759-4A52-B20A-C64804731BE7}" srcOrd="0" destOrd="0" presId="urn:microsoft.com/office/officeart/2018/2/layout/IconVerticalSolidList"/>
    <dgm:cxn modelId="{7439BD19-E9D9-4025-9472-FE6E7E293D3C}" type="presParOf" srcId="{A84E0714-42B2-4EE9-9F43-06930C3ADFFC}" destId="{ED237E5E-8207-4283-89B4-5B402FFAE842}" srcOrd="1" destOrd="0" presId="urn:microsoft.com/office/officeart/2018/2/layout/IconVerticalSolidList"/>
    <dgm:cxn modelId="{F274F4A3-E010-4E0C-B61F-DA81F8762001}" type="presParOf" srcId="{A84E0714-42B2-4EE9-9F43-06930C3ADFFC}" destId="{86C01A00-96A4-4FE8-B809-33581F8795FA}" srcOrd="2" destOrd="0" presId="urn:microsoft.com/office/officeart/2018/2/layout/IconVerticalSolidList"/>
    <dgm:cxn modelId="{4D7E2CE5-B26F-44CA-A45A-23A1DFC2F3B9}" type="presParOf" srcId="{A84E0714-42B2-4EE9-9F43-06930C3ADFFC}" destId="{933931E3-A1F1-4B77-9645-566EEF86E553}" srcOrd="3" destOrd="0" presId="urn:microsoft.com/office/officeart/2018/2/layout/IconVerticalSolidList"/>
    <dgm:cxn modelId="{4A9B6EB5-66A3-4DAE-BF57-3B7D87DD8121}" type="presParOf" srcId="{66CAF970-1471-45EE-B972-B94BCD255EB4}" destId="{00F54960-551F-4406-8DBF-7BD82FCA562B}" srcOrd="3" destOrd="0" presId="urn:microsoft.com/office/officeart/2018/2/layout/IconVerticalSolidList"/>
    <dgm:cxn modelId="{6F8750FA-E069-4B23-B2FF-F6E266ADE24F}" type="presParOf" srcId="{66CAF970-1471-45EE-B972-B94BCD255EB4}" destId="{01CAF6F1-98CB-4631-AA4B-1170A8E3A7E4}" srcOrd="4" destOrd="0" presId="urn:microsoft.com/office/officeart/2018/2/layout/IconVerticalSolidList"/>
    <dgm:cxn modelId="{9F5256D0-2877-4FDB-A448-0D984003D9B3}" type="presParOf" srcId="{01CAF6F1-98CB-4631-AA4B-1170A8E3A7E4}" destId="{509D2550-511F-4C31-9386-FB6514906831}" srcOrd="0" destOrd="0" presId="urn:microsoft.com/office/officeart/2018/2/layout/IconVerticalSolidList"/>
    <dgm:cxn modelId="{75FA0381-1BDF-4C31-B936-B785A3B121A5}" type="presParOf" srcId="{01CAF6F1-98CB-4631-AA4B-1170A8E3A7E4}" destId="{F86130B6-8B8C-4A69-9F04-E1DBF6D2AA3A}" srcOrd="1" destOrd="0" presId="urn:microsoft.com/office/officeart/2018/2/layout/IconVerticalSolidList"/>
    <dgm:cxn modelId="{7B772C4A-4E48-4A87-BDA4-C203B489ED50}" type="presParOf" srcId="{01CAF6F1-98CB-4631-AA4B-1170A8E3A7E4}" destId="{FFFFB88C-1497-4CE9-9C3A-79A2941BF4BB}" srcOrd="2" destOrd="0" presId="urn:microsoft.com/office/officeart/2018/2/layout/IconVerticalSolidList"/>
    <dgm:cxn modelId="{37666538-3F27-4ED6-A91B-983470CC4EB1}" type="presParOf" srcId="{01CAF6F1-98CB-4631-AA4B-1170A8E3A7E4}" destId="{53C77834-F164-488F-91A4-1F43E8DF1928}" srcOrd="3" destOrd="0" presId="urn:microsoft.com/office/officeart/2018/2/layout/IconVerticalSolidList"/>
    <dgm:cxn modelId="{1567190E-23F0-414B-8A28-A7EFBAEC88DE}" type="presParOf" srcId="{66CAF970-1471-45EE-B972-B94BCD255EB4}" destId="{918910DB-3406-4D69-BA20-28CE07C84811}" srcOrd="5" destOrd="0" presId="urn:microsoft.com/office/officeart/2018/2/layout/IconVerticalSolidList"/>
    <dgm:cxn modelId="{688119EB-9FEB-4443-86A8-398B37119B57}" type="presParOf" srcId="{66CAF970-1471-45EE-B972-B94BCD255EB4}" destId="{12184C09-FB5D-4E96-8345-87F848856659}" srcOrd="6" destOrd="0" presId="urn:microsoft.com/office/officeart/2018/2/layout/IconVerticalSolidList"/>
    <dgm:cxn modelId="{120781ED-AAE1-4448-BCD1-EC6C5BB6D438}" type="presParOf" srcId="{12184C09-FB5D-4E96-8345-87F848856659}" destId="{8B4324B8-0A6A-4065-9447-389C9657B7AE}" srcOrd="0" destOrd="0" presId="urn:microsoft.com/office/officeart/2018/2/layout/IconVerticalSolidList"/>
    <dgm:cxn modelId="{E7E9054A-FAFE-49F4-8BB6-117E3F471622}" type="presParOf" srcId="{12184C09-FB5D-4E96-8345-87F848856659}" destId="{A5D39F27-AB30-49A6-BAB5-49D3301A25AF}" srcOrd="1" destOrd="0" presId="urn:microsoft.com/office/officeart/2018/2/layout/IconVerticalSolidList"/>
    <dgm:cxn modelId="{1E351208-C5AA-4EA0-B1AA-548EB1846925}" type="presParOf" srcId="{12184C09-FB5D-4E96-8345-87F848856659}" destId="{4732F4B9-3F65-4855-A6C6-C985A0220D31}" srcOrd="2" destOrd="0" presId="urn:microsoft.com/office/officeart/2018/2/layout/IconVerticalSolidList"/>
    <dgm:cxn modelId="{93E81438-61F3-4732-8350-14E8442E3DB6}" type="presParOf" srcId="{12184C09-FB5D-4E96-8345-87F848856659}" destId="{E120A6E6-F27D-4EF1-B54D-462CA8C7E5F9}" srcOrd="3" destOrd="0" presId="urn:microsoft.com/office/officeart/2018/2/layout/IconVerticalSolidList"/>
    <dgm:cxn modelId="{39CA394E-44EA-464D-BA17-A6EDBCC09847}" type="presParOf" srcId="{66CAF970-1471-45EE-B972-B94BCD255EB4}" destId="{B2BBB766-5335-46CD-849F-FB562684AA4B}" srcOrd="7" destOrd="0" presId="urn:microsoft.com/office/officeart/2018/2/layout/IconVerticalSolidList"/>
    <dgm:cxn modelId="{239B69EF-D700-4A59-9383-38BE1D8C9AF6}" type="presParOf" srcId="{66CAF970-1471-45EE-B972-B94BCD255EB4}" destId="{5FADF0BF-1A82-408B-B319-A341DC791286}" srcOrd="8" destOrd="0" presId="urn:microsoft.com/office/officeart/2018/2/layout/IconVerticalSolidList"/>
    <dgm:cxn modelId="{CC1D6018-05F9-4200-82ED-674E98F472BD}" type="presParOf" srcId="{5FADF0BF-1A82-408B-B319-A341DC791286}" destId="{A3D85E76-F8CE-420D-B9AD-C87911A89D9F}" srcOrd="0" destOrd="0" presId="urn:microsoft.com/office/officeart/2018/2/layout/IconVerticalSolidList"/>
    <dgm:cxn modelId="{967EC967-9727-4C8B-B89E-85ECBD7CBB17}" type="presParOf" srcId="{5FADF0BF-1A82-408B-B319-A341DC791286}" destId="{0D741402-6CFD-4469-B863-D03F8C67BE7A}" srcOrd="1" destOrd="0" presId="urn:microsoft.com/office/officeart/2018/2/layout/IconVerticalSolidList"/>
    <dgm:cxn modelId="{28A1460C-B80F-4902-9DF1-F89AA5AC0F01}" type="presParOf" srcId="{5FADF0BF-1A82-408B-B319-A341DC791286}" destId="{BFDA4D64-2116-4FEC-89D8-11CD1EEBD5BF}" srcOrd="2" destOrd="0" presId="urn:microsoft.com/office/officeart/2018/2/layout/IconVerticalSolidList"/>
    <dgm:cxn modelId="{115DD3EF-49B4-402A-AB57-3ABC65335C60}" type="presParOf" srcId="{5FADF0BF-1A82-408B-B319-A341DC791286}" destId="{3EA8F37D-1DE5-4149-89A1-E362CD891DC2}" srcOrd="3" destOrd="0" presId="urn:microsoft.com/office/officeart/2018/2/layout/IconVerticalSolidList"/>
    <dgm:cxn modelId="{82ED8A94-67AA-42BA-AD39-F1809C4FE15F}" type="presParOf" srcId="{66CAF970-1471-45EE-B972-B94BCD255EB4}" destId="{A40E3C7D-FB6C-4508-9D71-73A0FBBD49B0}" srcOrd="9" destOrd="0" presId="urn:microsoft.com/office/officeart/2018/2/layout/IconVerticalSolidList"/>
    <dgm:cxn modelId="{20836848-B86E-4BEF-BAFA-81BBA97FD3DC}" type="presParOf" srcId="{66CAF970-1471-45EE-B972-B94BCD255EB4}" destId="{DD1F0014-2271-4E61-A890-C90D9D793B7F}" srcOrd="10" destOrd="0" presId="urn:microsoft.com/office/officeart/2018/2/layout/IconVerticalSolidList"/>
    <dgm:cxn modelId="{48B50FC5-D60C-44F6-9CDD-AEA7723C1C4F}" type="presParOf" srcId="{DD1F0014-2271-4E61-A890-C90D9D793B7F}" destId="{9ACFFD51-1A10-4D7A-82DA-72DB7E294687}" srcOrd="0" destOrd="0" presId="urn:microsoft.com/office/officeart/2018/2/layout/IconVerticalSolidList"/>
    <dgm:cxn modelId="{2067A78D-9166-4585-AE62-8436D3657C55}" type="presParOf" srcId="{DD1F0014-2271-4E61-A890-C90D9D793B7F}" destId="{C7665490-B5AD-4FAB-AFF9-6521FB65C598}" srcOrd="1" destOrd="0" presId="urn:microsoft.com/office/officeart/2018/2/layout/IconVerticalSolidList"/>
    <dgm:cxn modelId="{FEF73DB1-A650-4950-9A64-B1F31A51F6E1}" type="presParOf" srcId="{DD1F0014-2271-4E61-A890-C90D9D793B7F}" destId="{DC42353D-72F0-4105-AB0B-FC777781C5B0}" srcOrd="2" destOrd="0" presId="urn:microsoft.com/office/officeart/2018/2/layout/IconVerticalSolidList"/>
    <dgm:cxn modelId="{6B3F59DA-34FA-4425-9F05-3C9AA7A8922C}" type="presParOf" srcId="{DD1F0014-2271-4E61-A890-C90D9D793B7F}" destId="{F0EF9993-E9DF-461C-BBAA-9C740039B6A3}" srcOrd="3" destOrd="0" presId="urn:microsoft.com/office/officeart/2018/2/layout/IconVerticalSolidList"/>
    <dgm:cxn modelId="{44B77C1D-0899-4588-8F9C-4970A9B5F586}" type="presParOf" srcId="{66CAF970-1471-45EE-B972-B94BCD255EB4}" destId="{601FAC84-A845-443B-8B7F-A6EF70D12FD4}" srcOrd="11" destOrd="0" presId="urn:microsoft.com/office/officeart/2018/2/layout/IconVerticalSolidList"/>
    <dgm:cxn modelId="{5325A5E0-A24A-4D02-8FA6-8B9A6E7428B8}" type="presParOf" srcId="{66CAF970-1471-45EE-B972-B94BCD255EB4}" destId="{A198DF2E-0079-4092-8CBE-17597DD52969}" srcOrd="12" destOrd="0" presId="urn:microsoft.com/office/officeart/2018/2/layout/IconVerticalSolidList"/>
    <dgm:cxn modelId="{09C7982C-1375-470B-8854-ECF7885E695D}" type="presParOf" srcId="{A198DF2E-0079-4092-8CBE-17597DD52969}" destId="{6C96C830-4E1F-48C3-92F9-63810F9F9821}" srcOrd="0" destOrd="0" presId="urn:microsoft.com/office/officeart/2018/2/layout/IconVerticalSolidList"/>
    <dgm:cxn modelId="{23901FBC-8067-4C5C-B19F-41341BB16BF7}" type="presParOf" srcId="{A198DF2E-0079-4092-8CBE-17597DD52969}" destId="{2E2B9A38-157A-4962-AE4B-5BB9A96E0CAC}" srcOrd="1" destOrd="0" presId="urn:microsoft.com/office/officeart/2018/2/layout/IconVerticalSolidList"/>
    <dgm:cxn modelId="{F365BDE0-C84C-4D45-ACB5-66578834A88E}" type="presParOf" srcId="{A198DF2E-0079-4092-8CBE-17597DD52969}" destId="{8BE77964-52DE-4232-819D-A187F5B046E7}" srcOrd="2" destOrd="0" presId="urn:microsoft.com/office/officeart/2018/2/layout/IconVerticalSolidList"/>
    <dgm:cxn modelId="{AEFA8482-5BAB-40EC-AB4B-E74014435435}" type="presParOf" srcId="{A198DF2E-0079-4092-8CBE-17597DD52969}" destId="{BA3BA010-5284-4439-A517-D705AC15D2DB}" srcOrd="3" destOrd="0" presId="urn:microsoft.com/office/officeart/2018/2/layout/IconVerticalSolidList"/>
    <dgm:cxn modelId="{42E9CA37-0E0A-4FBE-ACC1-E712EA0B7EA8}" type="presParOf" srcId="{66CAF970-1471-45EE-B972-B94BCD255EB4}" destId="{18C85BE5-D38A-46AC-9652-67A7A87E7B56}" srcOrd="13" destOrd="0" presId="urn:microsoft.com/office/officeart/2018/2/layout/IconVerticalSolidList"/>
    <dgm:cxn modelId="{AFD72179-A9AE-453A-9151-2209B49DEC3B}" type="presParOf" srcId="{66CAF970-1471-45EE-B972-B94BCD255EB4}" destId="{2B4675D0-285A-49A0-A578-EDECD7FEB972}" srcOrd="14" destOrd="0" presId="urn:microsoft.com/office/officeart/2018/2/layout/IconVerticalSolidList"/>
    <dgm:cxn modelId="{753B9500-A06D-4A5C-AA7E-EFDD0297CBEB}" type="presParOf" srcId="{2B4675D0-285A-49A0-A578-EDECD7FEB972}" destId="{4065B678-B7C8-45B1-8E9C-1DE3A7B196C6}" srcOrd="0" destOrd="0" presId="urn:microsoft.com/office/officeart/2018/2/layout/IconVerticalSolidList"/>
    <dgm:cxn modelId="{1FD7669A-F97E-4D1D-B22C-680AD832B707}" type="presParOf" srcId="{2B4675D0-285A-49A0-A578-EDECD7FEB972}" destId="{5B9803CA-C1CE-44DB-8948-F054F475DB64}" srcOrd="1" destOrd="0" presId="urn:microsoft.com/office/officeart/2018/2/layout/IconVerticalSolidList"/>
    <dgm:cxn modelId="{C8C0FBCD-C42F-4148-A6D6-971A6E3B0EFB}" type="presParOf" srcId="{2B4675D0-285A-49A0-A578-EDECD7FEB972}" destId="{8D4C3B3D-8977-435E-8272-26EA8313E1B3}" srcOrd="2" destOrd="0" presId="urn:microsoft.com/office/officeart/2018/2/layout/IconVerticalSolidList"/>
    <dgm:cxn modelId="{4DB85886-188F-4A3E-A55C-8AD74F7D4AEC}" type="presParOf" srcId="{2B4675D0-285A-49A0-A578-EDECD7FEB972}" destId="{2B88874C-4928-45C2-909E-AC054027462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D0784D-D00D-42CF-A0B5-DC61AE30CB29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9B1E183-DC70-4102-A32D-9B838E33102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600" dirty="0">
              <a:latin typeface="Arial" panose="020B0604020202020204" pitchFamily="34" charset="0"/>
              <a:cs typeface="Arial" panose="020B0604020202020204" pitchFamily="34" charset="0"/>
            </a:rPr>
            <a:t>Can we predict the limits before the specs are expected to be out of range? </a:t>
          </a:r>
        </a:p>
      </dgm:t>
    </dgm:pt>
    <dgm:pt modelId="{CE5B58AA-50AA-4F7E-806D-9A4C41242B2C}" type="parTrans" cxnId="{E0992BF0-D8DC-4FFF-8FA2-2C3FAC04A7B2}">
      <dgm:prSet/>
      <dgm:spPr/>
      <dgm:t>
        <a:bodyPr/>
        <a:lstStyle/>
        <a:p>
          <a:endParaRPr lang="en-US" sz="3200"/>
        </a:p>
      </dgm:t>
    </dgm:pt>
    <dgm:pt modelId="{547FBB3A-FED4-4663-A381-9E86D2B23450}" type="sibTrans" cxnId="{E0992BF0-D8DC-4FFF-8FA2-2C3FAC04A7B2}">
      <dgm:prSet/>
      <dgm:spPr/>
      <dgm:t>
        <a:bodyPr/>
        <a:lstStyle/>
        <a:p>
          <a:endParaRPr lang="en-US" sz="2800"/>
        </a:p>
      </dgm:t>
    </dgm:pt>
    <dgm:pt modelId="{5E0327AE-1A27-4874-973B-8107B1780BF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>
              <a:latin typeface="Arial" panose="020B0604020202020204" pitchFamily="34" charset="0"/>
              <a:cs typeface="Arial" panose="020B0604020202020204" pitchFamily="34" charset="0"/>
            </a:rPr>
            <a:t>Currently Monte Carlo simulations but very resource and time intensive </a:t>
          </a:r>
        </a:p>
      </dgm:t>
    </dgm:pt>
    <dgm:pt modelId="{E5CEB013-A1F0-4B11-B4A8-951F60E9ECE9}" type="parTrans" cxnId="{7A0FC561-97CC-417C-A073-EF66F331AC13}">
      <dgm:prSet/>
      <dgm:spPr/>
      <dgm:t>
        <a:bodyPr/>
        <a:lstStyle/>
        <a:p>
          <a:endParaRPr lang="en-US" sz="3200"/>
        </a:p>
      </dgm:t>
    </dgm:pt>
    <dgm:pt modelId="{6A466BC3-40C5-4294-A4FF-4EC16D99AA3E}" type="sibTrans" cxnId="{7A0FC561-97CC-417C-A073-EF66F331AC13}">
      <dgm:prSet/>
      <dgm:spPr/>
      <dgm:t>
        <a:bodyPr/>
        <a:lstStyle/>
        <a:p>
          <a:endParaRPr lang="en-US" sz="2800"/>
        </a:p>
      </dgm:t>
    </dgm:pt>
    <dgm:pt modelId="{652F5CA4-A1FA-4853-B51A-62A29C18882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600">
              <a:latin typeface="Arial" panose="020B0604020202020204" pitchFamily="34" charset="0"/>
              <a:cs typeface="Arial" panose="020B0604020202020204" pitchFamily="34" charset="0"/>
            </a:rPr>
            <a:t>Objective: Build a model to predict the mean value of the output.</a:t>
          </a:r>
        </a:p>
      </dgm:t>
    </dgm:pt>
    <dgm:pt modelId="{75E95434-5A64-47D2-9D25-FAF04932B9AC}" type="parTrans" cxnId="{A747C70A-3672-4D36-8997-3161A7D4BEAB}">
      <dgm:prSet/>
      <dgm:spPr/>
      <dgm:t>
        <a:bodyPr/>
        <a:lstStyle/>
        <a:p>
          <a:endParaRPr lang="en-US" sz="3200"/>
        </a:p>
      </dgm:t>
    </dgm:pt>
    <dgm:pt modelId="{329E586D-9DB2-4EA2-93F9-E6E277DC7A31}" type="sibTrans" cxnId="{A747C70A-3672-4D36-8997-3161A7D4BEAB}">
      <dgm:prSet/>
      <dgm:spPr/>
      <dgm:t>
        <a:bodyPr/>
        <a:lstStyle/>
        <a:p>
          <a:endParaRPr lang="en-US" sz="2800"/>
        </a:p>
      </dgm:t>
    </dgm:pt>
    <dgm:pt modelId="{4C9E4028-268A-4A1B-AE22-0170C8C0C6B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>
              <a:latin typeface="Arial" panose="020B0604020202020204" pitchFamily="34" charset="0"/>
              <a:cs typeface="Arial" panose="020B0604020202020204" pitchFamily="34" charset="0"/>
            </a:rPr>
            <a:t>Target accuracy: +/- 10% desired, but +/- 15% would be acceptable also</a:t>
          </a:r>
        </a:p>
      </dgm:t>
    </dgm:pt>
    <dgm:pt modelId="{EAF4EB03-149D-4A32-9F3E-65C62F14373C}" type="parTrans" cxnId="{8032ABF6-4B61-43B1-9361-5B50D32A4FEB}">
      <dgm:prSet/>
      <dgm:spPr/>
      <dgm:t>
        <a:bodyPr/>
        <a:lstStyle/>
        <a:p>
          <a:endParaRPr lang="en-US" sz="3200"/>
        </a:p>
      </dgm:t>
    </dgm:pt>
    <dgm:pt modelId="{302F26A3-5918-4590-AB96-71B58090F5A5}" type="sibTrans" cxnId="{8032ABF6-4B61-43B1-9361-5B50D32A4FEB}">
      <dgm:prSet/>
      <dgm:spPr/>
      <dgm:t>
        <a:bodyPr/>
        <a:lstStyle/>
        <a:p>
          <a:endParaRPr lang="en-US" sz="2800"/>
        </a:p>
      </dgm:t>
    </dgm:pt>
    <dgm:pt modelId="{EAE8CFBC-68D5-4BC7-BC08-FE74ED644D94}" type="pres">
      <dgm:prSet presAssocID="{56D0784D-D00D-42CF-A0B5-DC61AE30CB29}" presName="root" presStyleCnt="0">
        <dgm:presLayoutVars>
          <dgm:dir/>
          <dgm:resizeHandles val="exact"/>
        </dgm:presLayoutVars>
      </dgm:prSet>
      <dgm:spPr/>
    </dgm:pt>
    <dgm:pt modelId="{EC59B25F-D585-497E-BAF1-10F1F946AB1D}" type="pres">
      <dgm:prSet presAssocID="{D9B1E183-DC70-4102-A32D-9B838E33102F}" presName="compNode" presStyleCnt="0"/>
      <dgm:spPr/>
    </dgm:pt>
    <dgm:pt modelId="{BE56F55A-2DC4-425B-BAD1-5FC0DEE43219}" type="pres">
      <dgm:prSet presAssocID="{D9B1E183-DC70-4102-A32D-9B838E33102F}" presName="bgRect" presStyleLbl="bgShp" presStyleIdx="0" presStyleCnt="2" custLinFactNeighborY="-4284"/>
      <dgm:spPr/>
    </dgm:pt>
    <dgm:pt modelId="{AE821857-CC11-46A7-A805-459E2ECE4438}" type="pres">
      <dgm:prSet presAssocID="{D9B1E183-DC70-4102-A32D-9B838E33102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3295B1D-9B3C-4FF4-ADAB-018B0DAC20F2}" type="pres">
      <dgm:prSet presAssocID="{D9B1E183-DC70-4102-A32D-9B838E33102F}" presName="spaceRect" presStyleCnt="0"/>
      <dgm:spPr/>
    </dgm:pt>
    <dgm:pt modelId="{C02071C7-ABB8-4588-922D-D114974906ED}" type="pres">
      <dgm:prSet presAssocID="{D9B1E183-DC70-4102-A32D-9B838E33102F}" presName="parTx" presStyleLbl="revTx" presStyleIdx="0" presStyleCnt="4">
        <dgm:presLayoutVars>
          <dgm:chMax val="0"/>
          <dgm:chPref val="0"/>
        </dgm:presLayoutVars>
      </dgm:prSet>
      <dgm:spPr/>
    </dgm:pt>
    <dgm:pt modelId="{1135D310-E1EF-4561-B3F4-A55E034BAED9}" type="pres">
      <dgm:prSet presAssocID="{D9B1E183-DC70-4102-A32D-9B838E33102F}" presName="desTx" presStyleLbl="revTx" presStyleIdx="1" presStyleCnt="4">
        <dgm:presLayoutVars/>
      </dgm:prSet>
      <dgm:spPr/>
    </dgm:pt>
    <dgm:pt modelId="{57BED69B-8B0C-4BE5-9EF3-BC1DC9037B7C}" type="pres">
      <dgm:prSet presAssocID="{547FBB3A-FED4-4663-A381-9E86D2B23450}" presName="sibTrans" presStyleCnt="0"/>
      <dgm:spPr/>
    </dgm:pt>
    <dgm:pt modelId="{6D91953B-4ECC-4332-B2EB-DDC0C6F43C64}" type="pres">
      <dgm:prSet presAssocID="{652F5CA4-A1FA-4853-B51A-62A29C18882E}" presName="compNode" presStyleCnt="0"/>
      <dgm:spPr/>
    </dgm:pt>
    <dgm:pt modelId="{DF8DD8F5-0DD0-4D1D-8FC3-8F0017F3D03A}" type="pres">
      <dgm:prSet presAssocID="{652F5CA4-A1FA-4853-B51A-62A29C18882E}" presName="bgRect" presStyleLbl="bgShp" presStyleIdx="1" presStyleCnt="2"/>
      <dgm:spPr/>
    </dgm:pt>
    <dgm:pt modelId="{BB3EA9F7-FE63-418B-8907-F9D124B6B233}" type="pres">
      <dgm:prSet presAssocID="{652F5CA4-A1FA-4853-B51A-62A29C18882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DECBAF7C-AFB4-4E04-9483-6AC5E9B7417A}" type="pres">
      <dgm:prSet presAssocID="{652F5CA4-A1FA-4853-B51A-62A29C18882E}" presName="spaceRect" presStyleCnt="0"/>
      <dgm:spPr/>
    </dgm:pt>
    <dgm:pt modelId="{1B0309B4-2403-4C3E-8D8C-BBFACCF10A34}" type="pres">
      <dgm:prSet presAssocID="{652F5CA4-A1FA-4853-B51A-62A29C18882E}" presName="parTx" presStyleLbl="revTx" presStyleIdx="2" presStyleCnt="4">
        <dgm:presLayoutVars>
          <dgm:chMax val="0"/>
          <dgm:chPref val="0"/>
        </dgm:presLayoutVars>
      </dgm:prSet>
      <dgm:spPr/>
    </dgm:pt>
    <dgm:pt modelId="{8ED2AA2A-58E7-4112-82B0-D2F6304869CF}" type="pres">
      <dgm:prSet presAssocID="{652F5CA4-A1FA-4853-B51A-62A29C18882E}" presName="desTx" presStyleLbl="revTx" presStyleIdx="3" presStyleCnt="4">
        <dgm:presLayoutVars/>
      </dgm:prSet>
      <dgm:spPr/>
    </dgm:pt>
  </dgm:ptLst>
  <dgm:cxnLst>
    <dgm:cxn modelId="{A747C70A-3672-4D36-8997-3161A7D4BEAB}" srcId="{56D0784D-D00D-42CF-A0B5-DC61AE30CB29}" destId="{652F5CA4-A1FA-4853-B51A-62A29C18882E}" srcOrd="1" destOrd="0" parTransId="{75E95434-5A64-47D2-9D25-FAF04932B9AC}" sibTransId="{329E586D-9DB2-4EA2-93F9-E6E277DC7A31}"/>
    <dgm:cxn modelId="{7A0FC561-97CC-417C-A073-EF66F331AC13}" srcId="{D9B1E183-DC70-4102-A32D-9B838E33102F}" destId="{5E0327AE-1A27-4874-973B-8107B1780BF6}" srcOrd="0" destOrd="0" parTransId="{E5CEB013-A1F0-4B11-B4A8-951F60E9ECE9}" sibTransId="{6A466BC3-40C5-4294-A4FF-4EC16D99AA3E}"/>
    <dgm:cxn modelId="{4EE54570-FB7D-4505-A183-0B12D29886B3}" type="presOf" srcId="{4C9E4028-268A-4A1B-AE22-0170C8C0C6BD}" destId="{8ED2AA2A-58E7-4112-82B0-D2F6304869CF}" srcOrd="0" destOrd="0" presId="urn:microsoft.com/office/officeart/2018/2/layout/IconVerticalSolidList"/>
    <dgm:cxn modelId="{64F22B51-1659-4739-8C74-7B396602A245}" type="presOf" srcId="{5E0327AE-1A27-4874-973B-8107B1780BF6}" destId="{1135D310-E1EF-4561-B3F4-A55E034BAED9}" srcOrd="0" destOrd="0" presId="urn:microsoft.com/office/officeart/2018/2/layout/IconVerticalSolidList"/>
    <dgm:cxn modelId="{A8235959-CBEF-455B-B3A6-2C0DE9CA4B71}" type="presOf" srcId="{D9B1E183-DC70-4102-A32D-9B838E33102F}" destId="{C02071C7-ABB8-4588-922D-D114974906ED}" srcOrd="0" destOrd="0" presId="urn:microsoft.com/office/officeart/2018/2/layout/IconVerticalSolidList"/>
    <dgm:cxn modelId="{C4991F7E-481B-484C-9A19-4A021C3E7E1B}" type="presOf" srcId="{56D0784D-D00D-42CF-A0B5-DC61AE30CB29}" destId="{EAE8CFBC-68D5-4BC7-BC08-FE74ED644D94}" srcOrd="0" destOrd="0" presId="urn:microsoft.com/office/officeart/2018/2/layout/IconVerticalSolidList"/>
    <dgm:cxn modelId="{368F78D2-E42D-4D22-B1C2-50C69E7EDE2C}" type="presOf" srcId="{652F5CA4-A1FA-4853-B51A-62A29C18882E}" destId="{1B0309B4-2403-4C3E-8D8C-BBFACCF10A34}" srcOrd="0" destOrd="0" presId="urn:microsoft.com/office/officeart/2018/2/layout/IconVerticalSolidList"/>
    <dgm:cxn modelId="{E0992BF0-D8DC-4FFF-8FA2-2C3FAC04A7B2}" srcId="{56D0784D-D00D-42CF-A0B5-DC61AE30CB29}" destId="{D9B1E183-DC70-4102-A32D-9B838E33102F}" srcOrd="0" destOrd="0" parTransId="{CE5B58AA-50AA-4F7E-806D-9A4C41242B2C}" sibTransId="{547FBB3A-FED4-4663-A381-9E86D2B23450}"/>
    <dgm:cxn modelId="{8032ABF6-4B61-43B1-9361-5B50D32A4FEB}" srcId="{652F5CA4-A1FA-4853-B51A-62A29C18882E}" destId="{4C9E4028-268A-4A1B-AE22-0170C8C0C6BD}" srcOrd="0" destOrd="0" parTransId="{EAF4EB03-149D-4A32-9F3E-65C62F14373C}" sibTransId="{302F26A3-5918-4590-AB96-71B58090F5A5}"/>
    <dgm:cxn modelId="{F5EB2373-71DE-446B-B380-4484921AC92D}" type="presParOf" srcId="{EAE8CFBC-68D5-4BC7-BC08-FE74ED644D94}" destId="{EC59B25F-D585-497E-BAF1-10F1F946AB1D}" srcOrd="0" destOrd="0" presId="urn:microsoft.com/office/officeart/2018/2/layout/IconVerticalSolidList"/>
    <dgm:cxn modelId="{E49BE26A-0DC7-4229-A333-B56BC20F5ECB}" type="presParOf" srcId="{EC59B25F-D585-497E-BAF1-10F1F946AB1D}" destId="{BE56F55A-2DC4-425B-BAD1-5FC0DEE43219}" srcOrd="0" destOrd="0" presId="urn:microsoft.com/office/officeart/2018/2/layout/IconVerticalSolidList"/>
    <dgm:cxn modelId="{3CCD724F-4F2A-49CD-94CB-2F09DF4D1111}" type="presParOf" srcId="{EC59B25F-D585-497E-BAF1-10F1F946AB1D}" destId="{AE821857-CC11-46A7-A805-459E2ECE4438}" srcOrd="1" destOrd="0" presId="urn:microsoft.com/office/officeart/2018/2/layout/IconVerticalSolidList"/>
    <dgm:cxn modelId="{B81A41D8-4560-4F46-B450-F8BEF6CB9A32}" type="presParOf" srcId="{EC59B25F-D585-497E-BAF1-10F1F946AB1D}" destId="{73295B1D-9B3C-4FF4-ADAB-018B0DAC20F2}" srcOrd="2" destOrd="0" presId="urn:microsoft.com/office/officeart/2018/2/layout/IconVerticalSolidList"/>
    <dgm:cxn modelId="{882FCFA1-8072-4E3D-AA6B-A22656FBD903}" type="presParOf" srcId="{EC59B25F-D585-497E-BAF1-10F1F946AB1D}" destId="{C02071C7-ABB8-4588-922D-D114974906ED}" srcOrd="3" destOrd="0" presId="urn:microsoft.com/office/officeart/2018/2/layout/IconVerticalSolidList"/>
    <dgm:cxn modelId="{7083245C-245F-4BA5-9003-66CA552FD67F}" type="presParOf" srcId="{EC59B25F-D585-497E-BAF1-10F1F946AB1D}" destId="{1135D310-E1EF-4561-B3F4-A55E034BAED9}" srcOrd="4" destOrd="0" presId="urn:microsoft.com/office/officeart/2018/2/layout/IconVerticalSolidList"/>
    <dgm:cxn modelId="{68BBB311-2C44-4B77-BFA7-B845AB5520BB}" type="presParOf" srcId="{EAE8CFBC-68D5-4BC7-BC08-FE74ED644D94}" destId="{57BED69B-8B0C-4BE5-9EF3-BC1DC9037B7C}" srcOrd="1" destOrd="0" presId="urn:microsoft.com/office/officeart/2018/2/layout/IconVerticalSolidList"/>
    <dgm:cxn modelId="{CA33C098-F0FD-4C5D-B179-30FF6745A563}" type="presParOf" srcId="{EAE8CFBC-68D5-4BC7-BC08-FE74ED644D94}" destId="{6D91953B-4ECC-4332-B2EB-DDC0C6F43C64}" srcOrd="2" destOrd="0" presId="urn:microsoft.com/office/officeart/2018/2/layout/IconVerticalSolidList"/>
    <dgm:cxn modelId="{1C9318FA-204E-464F-927C-713CDBF3483A}" type="presParOf" srcId="{6D91953B-4ECC-4332-B2EB-DDC0C6F43C64}" destId="{DF8DD8F5-0DD0-4D1D-8FC3-8F0017F3D03A}" srcOrd="0" destOrd="0" presId="urn:microsoft.com/office/officeart/2018/2/layout/IconVerticalSolidList"/>
    <dgm:cxn modelId="{88D5E708-1849-4337-9148-362208B8F00F}" type="presParOf" srcId="{6D91953B-4ECC-4332-B2EB-DDC0C6F43C64}" destId="{BB3EA9F7-FE63-418B-8907-F9D124B6B233}" srcOrd="1" destOrd="0" presId="urn:microsoft.com/office/officeart/2018/2/layout/IconVerticalSolidList"/>
    <dgm:cxn modelId="{51F5EF4D-2CF0-4CB9-8D46-EAACFE592F94}" type="presParOf" srcId="{6D91953B-4ECC-4332-B2EB-DDC0C6F43C64}" destId="{DECBAF7C-AFB4-4E04-9483-6AC5E9B7417A}" srcOrd="2" destOrd="0" presId="urn:microsoft.com/office/officeart/2018/2/layout/IconVerticalSolidList"/>
    <dgm:cxn modelId="{BBBAD9E8-4175-4392-BC25-6D54E33A783A}" type="presParOf" srcId="{6D91953B-4ECC-4332-B2EB-DDC0C6F43C64}" destId="{1B0309B4-2403-4C3E-8D8C-BBFACCF10A34}" srcOrd="3" destOrd="0" presId="urn:microsoft.com/office/officeart/2018/2/layout/IconVerticalSolidList"/>
    <dgm:cxn modelId="{8256AF3F-51E9-4D73-8774-EA1672DB7C53}" type="presParOf" srcId="{6D91953B-4ECC-4332-B2EB-DDC0C6F43C64}" destId="{8ED2AA2A-58E7-4112-82B0-D2F6304869CF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AFF614-1ACA-41BA-A2A2-10564940992D}" type="doc">
      <dgm:prSet loTypeId="urn:microsoft.com/office/officeart/2005/8/layout/StepDownProcess" loCatId="process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AFCB408-0F93-4FD5-8A29-D5DE4D92F6C9}">
      <dgm:prSet/>
      <dgm:spPr/>
      <dgm:t>
        <a:bodyPr/>
        <a:lstStyle/>
        <a:p>
          <a:r>
            <a:rPr lang="en-US" dirty="0"/>
            <a:t>Analyze full model consisting of all 240 features with appropriate transformations</a:t>
          </a:r>
        </a:p>
      </dgm:t>
    </dgm:pt>
    <dgm:pt modelId="{B207E851-4AD4-4D9F-A4A2-50F1340222A5}" type="parTrans" cxnId="{C6137871-0E85-4452-A974-86DEFDE5B3CB}">
      <dgm:prSet/>
      <dgm:spPr/>
      <dgm:t>
        <a:bodyPr/>
        <a:lstStyle/>
        <a:p>
          <a:endParaRPr lang="en-US"/>
        </a:p>
      </dgm:t>
    </dgm:pt>
    <dgm:pt modelId="{049D24F2-F254-43B5-AD98-C58D2F4385A5}" type="sibTrans" cxnId="{C6137871-0E85-4452-A974-86DEFDE5B3CB}">
      <dgm:prSet/>
      <dgm:spPr/>
      <dgm:t>
        <a:bodyPr/>
        <a:lstStyle/>
        <a:p>
          <a:endParaRPr lang="en-US"/>
        </a:p>
      </dgm:t>
    </dgm:pt>
    <dgm:pt modelId="{68151E39-0CF8-42C4-B3DF-AA51B2A28045}">
      <dgm:prSet/>
      <dgm:spPr/>
      <dgm:t>
        <a:bodyPr/>
        <a:lstStyle/>
        <a:p>
          <a:r>
            <a:rPr lang="en-US" dirty="0"/>
            <a:t>Analyze fit statistics</a:t>
          </a:r>
        </a:p>
      </dgm:t>
    </dgm:pt>
    <dgm:pt modelId="{6BF9BB65-D9B8-4531-9B94-2399DE379099}" type="parTrans" cxnId="{BDBE3F1D-2918-4843-B7CF-0AC720D6973C}">
      <dgm:prSet/>
      <dgm:spPr/>
      <dgm:t>
        <a:bodyPr/>
        <a:lstStyle/>
        <a:p>
          <a:endParaRPr lang="en-US"/>
        </a:p>
      </dgm:t>
    </dgm:pt>
    <dgm:pt modelId="{C439995A-0BC8-4BB0-A170-85ED365BD8DA}" type="sibTrans" cxnId="{BDBE3F1D-2918-4843-B7CF-0AC720D6973C}">
      <dgm:prSet/>
      <dgm:spPr/>
      <dgm:t>
        <a:bodyPr/>
        <a:lstStyle/>
        <a:p>
          <a:endParaRPr lang="en-US"/>
        </a:p>
      </dgm:t>
    </dgm:pt>
    <dgm:pt modelId="{026BFA7F-01FE-4D66-8571-BA05DAC8BB4E}">
      <dgm:prSet/>
      <dgm:spPr/>
      <dgm:t>
        <a:bodyPr/>
        <a:lstStyle/>
        <a:p>
          <a:r>
            <a:rPr lang="en-US" dirty="0"/>
            <a:t>Analyze the plots for issues with model assumption.</a:t>
          </a:r>
        </a:p>
      </dgm:t>
    </dgm:pt>
    <dgm:pt modelId="{FA32BA15-6384-424B-8608-7ADC5179CB31}" type="parTrans" cxnId="{1D009756-1AC8-435A-9E08-F3F75AD6752F}">
      <dgm:prSet/>
      <dgm:spPr/>
      <dgm:t>
        <a:bodyPr/>
        <a:lstStyle/>
        <a:p>
          <a:endParaRPr lang="en-US"/>
        </a:p>
      </dgm:t>
    </dgm:pt>
    <dgm:pt modelId="{FE45963D-F3E4-4C9D-8F4E-02D9133F2A68}" type="sibTrans" cxnId="{1D009756-1AC8-435A-9E08-F3F75AD6752F}">
      <dgm:prSet/>
      <dgm:spPr/>
      <dgm:t>
        <a:bodyPr/>
        <a:lstStyle/>
        <a:p>
          <a:endParaRPr lang="en-US"/>
        </a:p>
      </dgm:t>
    </dgm:pt>
    <dgm:pt modelId="{A307FF57-7409-470E-AAC8-C7B47199BA5F}">
      <dgm:prSet/>
      <dgm:spPr/>
      <dgm:t>
        <a:bodyPr/>
        <a:lstStyle/>
        <a:p>
          <a:r>
            <a:rPr lang="en-US" dirty="0"/>
            <a:t>This will guide the next step in the process.</a:t>
          </a:r>
        </a:p>
      </dgm:t>
    </dgm:pt>
    <dgm:pt modelId="{BBB36F33-062E-4C9B-9EAB-20FDE83E59CB}" type="parTrans" cxnId="{11791A67-1A4E-4C1F-A13A-6FA5FED007A2}">
      <dgm:prSet/>
      <dgm:spPr/>
      <dgm:t>
        <a:bodyPr/>
        <a:lstStyle/>
        <a:p>
          <a:endParaRPr lang="en-US"/>
        </a:p>
      </dgm:t>
    </dgm:pt>
    <dgm:pt modelId="{6ED57139-24F5-4685-B137-AD56A6397084}" type="sibTrans" cxnId="{11791A67-1A4E-4C1F-A13A-6FA5FED007A2}">
      <dgm:prSet/>
      <dgm:spPr/>
      <dgm:t>
        <a:bodyPr/>
        <a:lstStyle/>
        <a:p>
          <a:endParaRPr lang="en-US"/>
        </a:p>
      </dgm:t>
    </dgm:pt>
    <dgm:pt modelId="{9D45BC54-7724-4C7A-8832-E7C38EA12F11}" type="pres">
      <dgm:prSet presAssocID="{6EAFF614-1ACA-41BA-A2A2-10564940992D}" presName="rootnode" presStyleCnt="0">
        <dgm:presLayoutVars>
          <dgm:chMax/>
          <dgm:chPref/>
          <dgm:dir/>
          <dgm:animLvl val="lvl"/>
        </dgm:presLayoutVars>
      </dgm:prSet>
      <dgm:spPr/>
    </dgm:pt>
    <dgm:pt modelId="{0F84A94C-5E51-45EE-A375-142844F62FB5}" type="pres">
      <dgm:prSet presAssocID="{1AFCB408-0F93-4FD5-8A29-D5DE4D92F6C9}" presName="composite" presStyleCnt="0"/>
      <dgm:spPr/>
    </dgm:pt>
    <dgm:pt modelId="{35C50024-4FEA-4629-8FC6-E979FAE1283E}" type="pres">
      <dgm:prSet presAssocID="{1AFCB408-0F93-4FD5-8A29-D5DE4D92F6C9}" presName="bentUpArrow1" presStyleLbl="alignImgPlace1" presStyleIdx="0" presStyleCnt="3"/>
      <dgm:spPr/>
    </dgm:pt>
    <dgm:pt modelId="{FBBEA005-2D79-4B9B-A8E2-108A706C0C21}" type="pres">
      <dgm:prSet presAssocID="{1AFCB408-0F93-4FD5-8A29-D5DE4D92F6C9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F36EC184-1FA6-4899-9BE3-34098A1C8404}" type="pres">
      <dgm:prSet presAssocID="{1AFCB408-0F93-4FD5-8A29-D5DE4D92F6C9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9AA8DD93-83A6-4BDE-B132-1D7A900CDA23}" type="pres">
      <dgm:prSet presAssocID="{049D24F2-F254-43B5-AD98-C58D2F4385A5}" presName="sibTrans" presStyleCnt="0"/>
      <dgm:spPr/>
    </dgm:pt>
    <dgm:pt modelId="{A1C13B10-A529-4A70-934E-DAE8AEFAF67E}" type="pres">
      <dgm:prSet presAssocID="{68151E39-0CF8-42C4-B3DF-AA51B2A28045}" presName="composite" presStyleCnt="0"/>
      <dgm:spPr/>
    </dgm:pt>
    <dgm:pt modelId="{55C50BB7-EA28-4F22-AFB9-1B86F0ADC6C4}" type="pres">
      <dgm:prSet presAssocID="{68151E39-0CF8-42C4-B3DF-AA51B2A28045}" presName="bentUpArrow1" presStyleLbl="alignImgPlace1" presStyleIdx="1" presStyleCnt="3"/>
      <dgm:spPr/>
    </dgm:pt>
    <dgm:pt modelId="{29143AF2-E8F4-42EF-903D-07F5492E502A}" type="pres">
      <dgm:prSet presAssocID="{68151E39-0CF8-42C4-B3DF-AA51B2A28045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B6F73452-902B-4971-B9DB-13535C44EF4E}" type="pres">
      <dgm:prSet presAssocID="{68151E39-0CF8-42C4-B3DF-AA51B2A28045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232181AF-7B42-46E8-A91E-2911E4FD0896}" type="pres">
      <dgm:prSet presAssocID="{C439995A-0BC8-4BB0-A170-85ED365BD8DA}" presName="sibTrans" presStyleCnt="0"/>
      <dgm:spPr/>
    </dgm:pt>
    <dgm:pt modelId="{65115E92-E917-45F1-8BC5-95986D6D6B3E}" type="pres">
      <dgm:prSet presAssocID="{026BFA7F-01FE-4D66-8571-BA05DAC8BB4E}" presName="composite" presStyleCnt="0"/>
      <dgm:spPr/>
    </dgm:pt>
    <dgm:pt modelId="{5421F73F-EAA6-4836-ACE1-F8F3BE54412F}" type="pres">
      <dgm:prSet presAssocID="{026BFA7F-01FE-4D66-8571-BA05DAC8BB4E}" presName="bentUpArrow1" presStyleLbl="alignImgPlace1" presStyleIdx="2" presStyleCnt="3"/>
      <dgm:spPr/>
    </dgm:pt>
    <dgm:pt modelId="{6A44625C-0AD9-4276-911E-20003AEC8D4A}" type="pres">
      <dgm:prSet presAssocID="{026BFA7F-01FE-4D66-8571-BA05DAC8BB4E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80EDC2BF-3279-4F8D-A69E-D2BA823DC84B}" type="pres">
      <dgm:prSet presAssocID="{026BFA7F-01FE-4D66-8571-BA05DAC8BB4E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5123F024-8B66-46B7-8E20-1BB1A1D1331C}" type="pres">
      <dgm:prSet presAssocID="{FE45963D-F3E4-4C9D-8F4E-02D9133F2A68}" presName="sibTrans" presStyleCnt="0"/>
      <dgm:spPr/>
    </dgm:pt>
    <dgm:pt modelId="{BF76C381-FDFB-47E9-8D1F-7571DDE8EF9C}" type="pres">
      <dgm:prSet presAssocID="{A307FF57-7409-470E-AAC8-C7B47199BA5F}" presName="composite" presStyleCnt="0"/>
      <dgm:spPr/>
    </dgm:pt>
    <dgm:pt modelId="{425385AA-4CA6-4DB6-AFC6-B9EE3283986F}" type="pres">
      <dgm:prSet presAssocID="{A307FF57-7409-470E-AAC8-C7B47199BA5F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BDBE3F1D-2918-4843-B7CF-0AC720D6973C}" srcId="{6EAFF614-1ACA-41BA-A2A2-10564940992D}" destId="{68151E39-0CF8-42C4-B3DF-AA51B2A28045}" srcOrd="1" destOrd="0" parTransId="{6BF9BB65-D9B8-4531-9B94-2399DE379099}" sibTransId="{C439995A-0BC8-4BB0-A170-85ED365BD8DA}"/>
    <dgm:cxn modelId="{CF414626-C5AD-48FC-999A-26A2A1CA36BB}" type="presOf" srcId="{6EAFF614-1ACA-41BA-A2A2-10564940992D}" destId="{9D45BC54-7724-4C7A-8832-E7C38EA12F11}" srcOrd="0" destOrd="0" presId="urn:microsoft.com/office/officeart/2005/8/layout/StepDownProcess"/>
    <dgm:cxn modelId="{A3374E32-C2E3-4904-9847-0FFB04E64911}" type="presOf" srcId="{026BFA7F-01FE-4D66-8571-BA05DAC8BB4E}" destId="{6A44625C-0AD9-4276-911E-20003AEC8D4A}" srcOrd="0" destOrd="0" presId="urn:microsoft.com/office/officeart/2005/8/layout/StepDownProcess"/>
    <dgm:cxn modelId="{11791A67-1A4E-4C1F-A13A-6FA5FED007A2}" srcId="{6EAFF614-1ACA-41BA-A2A2-10564940992D}" destId="{A307FF57-7409-470E-AAC8-C7B47199BA5F}" srcOrd="3" destOrd="0" parTransId="{BBB36F33-062E-4C9B-9EAB-20FDE83E59CB}" sibTransId="{6ED57139-24F5-4685-B137-AD56A6397084}"/>
    <dgm:cxn modelId="{C6137871-0E85-4452-A974-86DEFDE5B3CB}" srcId="{6EAFF614-1ACA-41BA-A2A2-10564940992D}" destId="{1AFCB408-0F93-4FD5-8A29-D5DE4D92F6C9}" srcOrd="0" destOrd="0" parTransId="{B207E851-4AD4-4D9F-A4A2-50F1340222A5}" sibTransId="{049D24F2-F254-43B5-AD98-C58D2F4385A5}"/>
    <dgm:cxn modelId="{64F1E355-358C-4B27-93B6-130EA36630D8}" type="presOf" srcId="{68151E39-0CF8-42C4-B3DF-AA51B2A28045}" destId="{29143AF2-E8F4-42EF-903D-07F5492E502A}" srcOrd="0" destOrd="0" presId="urn:microsoft.com/office/officeart/2005/8/layout/StepDownProcess"/>
    <dgm:cxn modelId="{1D009756-1AC8-435A-9E08-F3F75AD6752F}" srcId="{6EAFF614-1ACA-41BA-A2A2-10564940992D}" destId="{026BFA7F-01FE-4D66-8571-BA05DAC8BB4E}" srcOrd="2" destOrd="0" parTransId="{FA32BA15-6384-424B-8608-7ADC5179CB31}" sibTransId="{FE45963D-F3E4-4C9D-8F4E-02D9133F2A68}"/>
    <dgm:cxn modelId="{181C0EAD-3C98-4439-BD54-D7256461AF72}" type="presOf" srcId="{A307FF57-7409-470E-AAC8-C7B47199BA5F}" destId="{425385AA-4CA6-4DB6-AFC6-B9EE3283986F}" srcOrd="0" destOrd="0" presId="urn:microsoft.com/office/officeart/2005/8/layout/StepDownProcess"/>
    <dgm:cxn modelId="{B6C1FCD3-14E1-41D3-91E4-BB72EBDDD58B}" type="presOf" srcId="{1AFCB408-0F93-4FD5-8A29-D5DE4D92F6C9}" destId="{FBBEA005-2D79-4B9B-A8E2-108A706C0C21}" srcOrd="0" destOrd="0" presId="urn:microsoft.com/office/officeart/2005/8/layout/StepDownProcess"/>
    <dgm:cxn modelId="{8B5AFF5C-00C6-47A6-900F-3456C48F7075}" type="presParOf" srcId="{9D45BC54-7724-4C7A-8832-E7C38EA12F11}" destId="{0F84A94C-5E51-45EE-A375-142844F62FB5}" srcOrd="0" destOrd="0" presId="urn:microsoft.com/office/officeart/2005/8/layout/StepDownProcess"/>
    <dgm:cxn modelId="{ACE4A8A8-DF95-429D-AE98-E4AFB54CCB69}" type="presParOf" srcId="{0F84A94C-5E51-45EE-A375-142844F62FB5}" destId="{35C50024-4FEA-4629-8FC6-E979FAE1283E}" srcOrd="0" destOrd="0" presId="urn:microsoft.com/office/officeart/2005/8/layout/StepDownProcess"/>
    <dgm:cxn modelId="{6A921CC5-B2C2-49BA-ACE0-1145C7996D06}" type="presParOf" srcId="{0F84A94C-5E51-45EE-A375-142844F62FB5}" destId="{FBBEA005-2D79-4B9B-A8E2-108A706C0C21}" srcOrd="1" destOrd="0" presId="urn:microsoft.com/office/officeart/2005/8/layout/StepDownProcess"/>
    <dgm:cxn modelId="{D2BB371C-EABB-4E74-B49F-E4DCC1F3EC6C}" type="presParOf" srcId="{0F84A94C-5E51-45EE-A375-142844F62FB5}" destId="{F36EC184-1FA6-4899-9BE3-34098A1C8404}" srcOrd="2" destOrd="0" presId="urn:microsoft.com/office/officeart/2005/8/layout/StepDownProcess"/>
    <dgm:cxn modelId="{4979679D-A756-4CF9-AC5E-2F1661260B7A}" type="presParOf" srcId="{9D45BC54-7724-4C7A-8832-E7C38EA12F11}" destId="{9AA8DD93-83A6-4BDE-B132-1D7A900CDA23}" srcOrd="1" destOrd="0" presId="urn:microsoft.com/office/officeart/2005/8/layout/StepDownProcess"/>
    <dgm:cxn modelId="{18A73A1F-325B-449C-9CC9-427D788F2ADF}" type="presParOf" srcId="{9D45BC54-7724-4C7A-8832-E7C38EA12F11}" destId="{A1C13B10-A529-4A70-934E-DAE8AEFAF67E}" srcOrd="2" destOrd="0" presId="urn:microsoft.com/office/officeart/2005/8/layout/StepDownProcess"/>
    <dgm:cxn modelId="{7B9344FF-D1B6-4182-83D8-B53777B47741}" type="presParOf" srcId="{A1C13B10-A529-4A70-934E-DAE8AEFAF67E}" destId="{55C50BB7-EA28-4F22-AFB9-1B86F0ADC6C4}" srcOrd="0" destOrd="0" presId="urn:microsoft.com/office/officeart/2005/8/layout/StepDownProcess"/>
    <dgm:cxn modelId="{EDC68423-2BAE-4033-8D1F-2778D0CF05F4}" type="presParOf" srcId="{A1C13B10-A529-4A70-934E-DAE8AEFAF67E}" destId="{29143AF2-E8F4-42EF-903D-07F5492E502A}" srcOrd="1" destOrd="0" presId="urn:microsoft.com/office/officeart/2005/8/layout/StepDownProcess"/>
    <dgm:cxn modelId="{B32A116E-F65C-423E-9579-46A6C642BE76}" type="presParOf" srcId="{A1C13B10-A529-4A70-934E-DAE8AEFAF67E}" destId="{B6F73452-902B-4971-B9DB-13535C44EF4E}" srcOrd="2" destOrd="0" presId="urn:microsoft.com/office/officeart/2005/8/layout/StepDownProcess"/>
    <dgm:cxn modelId="{FC81D303-ECA1-426C-8F16-8FE1F4531EA9}" type="presParOf" srcId="{9D45BC54-7724-4C7A-8832-E7C38EA12F11}" destId="{232181AF-7B42-46E8-A91E-2911E4FD0896}" srcOrd="3" destOrd="0" presId="urn:microsoft.com/office/officeart/2005/8/layout/StepDownProcess"/>
    <dgm:cxn modelId="{A1D9F7B5-DE8E-4F6A-B2F1-A95B55754FE4}" type="presParOf" srcId="{9D45BC54-7724-4C7A-8832-E7C38EA12F11}" destId="{65115E92-E917-45F1-8BC5-95986D6D6B3E}" srcOrd="4" destOrd="0" presId="urn:microsoft.com/office/officeart/2005/8/layout/StepDownProcess"/>
    <dgm:cxn modelId="{18CF1ED5-A9FD-4EB6-9E99-0CA0CCAD568C}" type="presParOf" srcId="{65115E92-E917-45F1-8BC5-95986D6D6B3E}" destId="{5421F73F-EAA6-4836-ACE1-F8F3BE54412F}" srcOrd="0" destOrd="0" presId="urn:microsoft.com/office/officeart/2005/8/layout/StepDownProcess"/>
    <dgm:cxn modelId="{C38DE80D-EAB0-4294-B080-FA13072B7F14}" type="presParOf" srcId="{65115E92-E917-45F1-8BC5-95986D6D6B3E}" destId="{6A44625C-0AD9-4276-911E-20003AEC8D4A}" srcOrd="1" destOrd="0" presId="urn:microsoft.com/office/officeart/2005/8/layout/StepDownProcess"/>
    <dgm:cxn modelId="{1BAC8E5C-75D5-41F5-BE89-F99E17B92374}" type="presParOf" srcId="{65115E92-E917-45F1-8BC5-95986D6D6B3E}" destId="{80EDC2BF-3279-4F8D-A69E-D2BA823DC84B}" srcOrd="2" destOrd="0" presId="urn:microsoft.com/office/officeart/2005/8/layout/StepDownProcess"/>
    <dgm:cxn modelId="{22EE80AF-3ED1-4D5B-AE13-C92937D904E4}" type="presParOf" srcId="{9D45BC54-7724-4C7A-8832-E7C38EA12F11}" destId="{5123F024-8B66-46B7-8E20-1BB1A1D1331C}" srcOrd="5" destOrd="0" presId="urn:microsoft.com/office/officeart/2005/8/layout/StepDownProcess"/>
    <dgm:cxn modelId="{22EC01B5-F9BE-4E6A-A506-C3A477001BED}" type="presParOf" srcId="{9D45BC54-7724-4C7A-8832-E7C38EA12F11}" destId="{BF76C381-FDFB-47E9-8D1F-7571DDE8EF9C}" srcOrd="6" destOrd="0" presId="urn:microsoft.com/office/officeart/2005/8/layout/StepDownProcess"/>
    <dgm:cxn modelId="{47190996-DB63-4133-94FF-6D66D636FB16}" type="presParOf" srcId="{BF76C381-FDFB-47E9-8D1F-7571DDE8EF9C}" destId="{425385AA-4CA6-4DB6-AFC6-B9EE3283986F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A5683D1-22CF-45F6-AC9D-A5FF5735E947}" type="doc">
      <dgm:prSet loTypeId="urn:microsoft.com/office/officeart/2016/7/layout/VerticalDownArrowProcess" loCatId="process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AAD0DE1C-975F-49D2-BAEE-0E3D6FAC8DB1}">
      <dgm:prSet custT="1"/>
      <dgm:spPr/>
      <dgm:t>
        <a:bodyPr/>
        <a:lstStyle/>
        <a:p>
          <a:r>
            <a:rPr lang="en-US" sz="4000">
              <a:latin typeface="Arial" panose="020B0604020202020204" pitchFamily="34" charset="0"/>
              <a:cs typeface="Arial" panose="020B0604020202020204" pitchFamily="34" charset="0"/>
            </a:rPr>
            <a:t>Try</a:t>
          </a:r>
        </a:p>
      </dgm:t>
    </dgm:pt>
    <dgm:pt modelId="{07AFA4EE-680F-46CF-AAB1-ED1EDE6A62B6}" type="parTrans" cxnId="{643A3422-0F4C-416E-B2EC-84B197C1E49A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AEE44E7-4A24-4C42-8B42-500B393BEA5B}" type="sibTrans" cxnId="{643A3422-0F4C-416E-B2EC-84B197C1E49A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F5F2A91-411D-4E5C-9DA4-B047DDC2D9D3}">
      <dgm:prSet custT="1"/>
      <dgm:spPr/>
      <dgm:t>
        <a:bodyPr/>
        <a:lstStyle/>
        <a:p>
          <a:r>
            <a:rPr lang="en-US" sz="2400">
              <a:latin typeface="Arial" panose="020B0604020202020204" pitchFamily="34" charset="0"/>
              <a:cs typeface="Arial" panose="020B0604020202020204" pitchFamily="34" charset="0"/>
            </a:rPr>
            <a:t>Try various variable selection techniques</a:t>
          </a:r>
          <a:endParaRPr lang="en-US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D28EFD3-6F9C-43EF-97BF-C678224EE561}" type="parTrans" cxnId="{8CACFECE-DE19-452C-A73D-FA712DD9E432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7B521F5-3302-4681-86DC-3057DDCF9072}" type="sibTrans" cxnId="{8CACFECE-DE19-452C-A73D-FA712DD9E432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97E754A-6DD3-4A86-8D04-94CE8A174842}">
      <dgm:prSet custT="1"/>
      <dgm:spPr/>
      <dgm:t>
        <a:bodyPr/>
        <a:lstStyle/>
        <a:p>
          <a:r>
            <a:rPr lang="en-US" sz="1600">
              <a:latin typeface="Arial" panose="020B0604020202020204" pitchFamily="34" charset="0"/>
              <a:cs typeface="Arial" panose="020B0604020202020204" pitchFamily="34" charset="0"/>
            </a:rPr>
            <a:t>Forward Selection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7156B62-7D18-4C71-BB12-D622252A9726}" type="parTrans" cxnId="{F7BF6A0B-8B35-47F2-A50C-E2078F29439A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F9E9CA4-BC03-4237-9FFC-F78E18245B31}" type="sibTrans" cxnId="{F7BF6A0B-8B35-47F2-A50C-E2078F29439A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F327EFA-08E2-4131-AB1E-FE2F7EB0C333}">
      <dgm:prSet custT="1"/>
      <dgm:spPr/>
      <dgm:t>
        <a:bodyPr/>
        <a:lstStyle/>
        <a:p>
          <a:r>
            <a:rPr lang="en-US" sz="1600">
              <a:latin typeface="Arial" panose="020B0604020202020204" pitchFamily="34" charset="0"/>
              <a:cs typeface="Arial" panose="020B0604020202020204" pitchFamily="34" charset="0"/>
            </a:rPr>
            <a:t>Backward Elimination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E2EB998-8204-4DB9-85D5-A919876C88FB}" type="parTrans" cxnId="{72CCB08C-A1E3-4EEA-8310-46B7D1D27A81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FE4C151-AC9C-4AA2-A821-B2BF3ADF3452}" type="sibTrans" cxnId="{72CCB08C-A1E3-4EEA-8310-46B7D1D27A81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388FF44-C13F-41D4-8741-452D8A8D164E}">
      <dgm:prSet custT="1"/>
      <dgm:spPr/>
      <dgm:t>
        <a:bodyPr/>
        <a:lstStyle/>
        <a:p>
          <a:r>
            <a:rPr lang="en-US" sz="1600">
              <a:latin typeface="Arial" panose="020B0604020202020204" pitchFamily="34" charset="0"/>
              <a:cs typeface="Arial" panose="020B0604020202020204" pitchFamily="34" charset="0"/>
            </a:rPr>
            <a:t>Stepwise Selection</a:t>
          </a:r>
        </a:p>
      </dgm:t>
    </dgm:pt>
    <dgm:pt modelId="{46D87FF5-8F64-4F7F-BA68-082AD13A2EE6}" type="parTrans" cxnId="{656D0B9C-CF7E-43BF-9001-01ABCC441416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AD6D54E-0B2C-4E3C-B4A6-A3A00888855E}" type="sibTrans" cxnId="{656D0B9C-CF7E-43BF-9001-01ABCC441416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B05E4C-3717-4002-B338-14103AA7CCD1}">
      <dgm:prSet custT="1"/>
      <dgm:spPr/>
      <dgm:t>
        <a:bodyPr/>
        <a:lstStyle/>
        <a:p>
          <a:r>
            <a:rPr lang="en-US" sz="1600">
              <a:latin typeface="Arial" panose="020B0604020202020204" pitchFamily="34" charset="0"/>
              <a:cs typeface="Arial" panose="020B0604020202020204" pitchFamily="34" charset="0"/>
            </a:rPr>
            <a:t>LASSO</a:t>
          </a:r>
        </a:p>
      </dgm:t>
    </dgm:pt>
    <dgm:pt modelId="{DA114DC7-9EA7-4BC3-A923-2458C057EA91}" type="parTrans" cxnId="{66960A0C-58FE-46BF-AC19-F1E6D281D20D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3D3DB89-B52D-46D1-9746-8F7CD69D45C8}" type="sibTrans" cxnId="{66960A0C-58FE-46BF-AC19-F1E6D281D20D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8744BFC-6D4D-4BD3-B948-FA33677334E4}">
      <dgm:prSet custT="1"/>
      <dgm:spPr/>
      <dgm:t>
        <a:bodyPr/>
        <a:lstStyle/>
        <a:p>
          <a:r>
            <a:rPr lang="en-US" sz="1600">
              <a:latin typeface="Arial" panose="020B0604020202020204" pitchFamily="34" charset="0"/>
              <a:cs typeface="Arial" panose="020B0604020202020204" pitchFamily="34" charset="0"/>
            </a:rPr>
            <a:t>LARS</a:t>
          </a:r>
        </a:p>
      </dgm:t>
    </dgm:pt>
    <dgm:pt modelId="{CBA6879A-46B1-4B8E-A5BF-CE890C645864}" type="parTrans" cxnId="{A98D8B47-04BC-4A90-A8BB-67DF5484CADD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05C7A75-9526-4637-93C6-F80AC81D67C6}" type="sibTrans" cxnId="{A98D8B47-04BC-4A90-A8BB-67DF5484CADD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1A97F85-6D45-429F-BF37-F9C8739550D5}">
      <dgm:prSet custT="1"/>
      <dgm:spPr/>
      <dgm:t>
        <a:bodyPr/>
        <a:lstStyle/>
        <a:p>
          <a:r>
            <a:rPr lang="en-US" sz="4000">
              <a:latin typeface="Arial" panose="020B0604020202020204" pitchFamily="34" charset="0"/>
              <a:cs typeface="Arial" panose="020B0604020202020204" pitchFamily="34" charset="0"/>
            </a:rPr>
            <a:t>Compare</a:t>
          </a:r>
        </a:p>
      </dgm:t>
    </dgm:pt>
    <dgm:pt modelId="{AC1C6175-9162-4549-8155-C4A7B9F482C3}" type="parTrans" cxnId="{A8A29F7D-362B-4AFC-A8CA-C7C3CF6EA5A7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FDDEEE1-94E5-46AF-A842-5AFB59439D6A}" type="sibTrans" cxnId="{A8A29F7D-362B-4AFC-A8CA-C7C3CF6EA5A7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B154D7F-DEBF-4596-879F-C60FA1C9A591}">
      <dgm:prSet custT="1"/>
      <dgm:spPr/>
      <dgm:t>
        <a:bodyPr/>
        <a:lstStyle/>
        <a:p>
          <a:r>
            <a:rPr lang="en-US" sz="2400">
              <a:latin typeface="Arial" panose="020B0604020202020204" pitchFamily="34" charset="0"/>
              <a:cs typeface="Arial" panose="020B0604020202020204" pitchFamily="34" charset="0"/>
            </a:rPr>
            <a:t>Compare fit statistics and performance on test set</a:t>
          </a:r>
          <a:endParaRPr lang="en-US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F759D84-6292-4F42-90D8-AF1A056ACF8B}" type="parTrans" cxnId="{7E5D8CAD-4DED-4FC5-AEA2-C9A9B8FB15EE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C5092AA-9FCD-42C9-8406-FA6518A63565}" type="sibTrans" cxnId="{7E5D8CAD-4DED-4FC5-AEA2-C9A9B8FB15EE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A9E079C-6499-4264-B58E-C88BE493EFD2}">
      <dgm:prSet custT="1"/>
      <dgm:spPr/>
      <dgm:t>
        <a:bodyPr/>
        <a:lstStyle/>
        <a:p>
          <a:r>
            <a:rPr lang="en-US" sz="4000">
              <a:latin typeface="Arial" panose="020B0604020202020204" pitchFamily="34" charset="0"/>
              <a:cs typeface="Arial" panose="020B0604020202020204" pitchFamily="34" charset="0"/>
            </a:rPr>
            <a:t>Pick</a:t>
          </a:r>
        </a:p>
      </dgm:t>
    </dgm:pt>
    <dgm:pt modelId="{56FB3F20-7992-4225-84AB-BE0B17CE4114}" type="parTrans" cxnId="{ABF51CF2-828D-4410-96B9-CEA12C88FB3D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E00B719-C4C2-47EA-9E50-0BB86316B49B}" type="sibTrans" cxnId="{ABF51CF2-828D-4410-96B9-CEA12C88FB3D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6CD3F3A-BB0A-4BAD-8572-7E6E21CB4972}">
      <dgm:prSet custT="1"/>
      <dgm:spPr/>
      <dgm:t>
        <a:bodyPr/>
        <a:lstStyle/>
        <a:p>
          <a:r>
            <a:rPr lang="en-US" sz="2400">
              <a:latin typeface="Arial" panose="020B0604020202020204" pitchFamily="34" charset="0"/>
              <a:cs typeface="Arial" panose="020B0604020202020204" pitchFamily="34" charset="0"/>
            </a:rPr>
            <a:t>Pick best model</a:t>
          </a:r>
          <a:endParaRPr lang="en-US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E783F3A-CEAB-4437-8FC7-5713E70BA897}" type="parTrans" cxnId="{C535A9FF-8F2C-4D03-B619-642BF2C849AE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3F3CF03-FAB8-4AA5-B726-312D0E37B9B7}" type="sibTrans" cxnId="{C535A9FF-8F2C-4D03-B619-642BF2C849AE}">
      <dgm:prSet/>
      <dgm:spPr/>
      <dgm:t>
        <a:bodyPr/>
        <a:lstStyle/>
        <a:p>
          <a:endParaRPr lang="en-US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F631C63-763E-4C54-9415-8960ACD99FF2}" type="pres">
      <dgm:prSet presAssocID="{EA5683D1-22CF-45F6-AC9D-A5FF5735E947}" presName="Name0" presStyleCnt="0">
        <dgm:presLayoutVars>
          <dgm:dir/>
          <dgm:animLvl val="lvl"/>
          <dgm:resizeHandles val="exact"/>
        </dgm:presLayoutVars>
      </dgm:prSet>
      <dgm:spPr/>
    </dgm:pt>
    <dgm:pt modelId="{5FA4C7B4-2381-4DFD-A09A-F1C3D4C9BDB3}" type="pres">
      <dgm:prSet presAssocID="{DA9E079C-6499-4264-B58E-C88BE493EFD2}" presName="boxAndChildren" presStyleCnt="0"/>
      <dgm:spPr/>
    </dgm:pt>
    <dgm:pt modelId="{B310D2F2-2F0D-4D78-A30B-8A270E0A60FF}" type="pres">
      <dgm:prSet presAssocID="{DA9E079C-6499-4264-B58E-C88BE493EFD2}" presName="parentTextBox" presStyleLbl="alignNode1" presStyleIdx="0" presStyleCnt="3"/>
      <dgm:spPr/>
    </dgm:pt>
    <dgm:pt modelId="{DF52CE85-EEEA-43B2-ADFD-029E529DEB83}" type="pres">
      <dgm:prSet presAssocID="{DA9E079C-6499-4264-B58E-C88BE493EFD2}" presName="descendantBox" presStyleLbl="bgAccFollowNode1" presStyleIdx="0" presStyleCnt="3"/>
      <dgm:spPr/>
    </dgm:pt>
    <dgm:pt modelId="{9F1467CA-4790-423B-B138-59B8162FF863}" type="pres">
      <dgm:prSet presAssocID="{7FDDEEE1-94E5-46AF-A842-5AFB59439D6A}" presName="sp" presStyleCnt="0"/>
      <dgm:spPr/>
    </dgm:pt>
    <dgm:pt modelId="{6A6A6108-0725-4639-9421-797F62806751}" type="pres">
      <dgm:prSet presAssocID="{F1A97F85-6D45-429F-BF37-F9C8739550D5}" presName="arrowAndChildren" presStyleCnt="0"/>
      <dgm:spPr/>
    </dgm:pt>
    <dgm:pt modelId="{47E5FF07-ABCD-45E2-B9EB-AF95E6F21274}" type="pres">
      <dgm:prSet presAssocID="{F1A97F85-6D45-429F-BF37-F9C8739550D5}" presName="parentTextArrow" presStyleLbl="node1" presStyleIdx="0" presStyleCnt="0"/>
      <dgm:spPr/>
    </dgm:pt>
    <dgm:pt modelId="{1F4CD1DD-68D0-46EF-8B3A-41FBC77BECD2}" type="pres">
      <dgm:prSet presAssocID="{F1A97F85-6D45-429F-BF37-F9C8739550D5}" presName="arrow" presStyleLbl="alignNode1" presStyleIdx="1" presStyleCnt="3"/>
      <dgm:spPr/>
    </dgm:pt>
    <dgm:pt modelId="{CF2A3D94-22F8-4090-A40B-6CF2B5BA9820}" type="pres">
      <dgm:prSet presAssocID="{F1A97F85-6D45-429F-BF37-F9C8739550D5}" presName="descendantArrow" presStyleLbl="bgAccFollowNode1" presStyleIdx="1" presStyleCnt="3"/>
      <dgm:spPr/>
    </dgm:pt>
    <dgm:pt modelId="{8624AE52-FAD1-4B28-B165-2E053CD3E228}" type="pres">
      <dgm:prSet presAssocID="{EAEE44E7-4A24-4C42-8B42-500B393BEA5B}" presName="sp" presStyleCnt="0"/>
      <dgm:spPr/>
    </dgm:pt>
    <dgm:pt modelId="{67E6FBD7-9742-4817-87D0-4489053A79B6}" type="pres">
      <dgm:prSet presAssocID="{AAD0DE1C-975F-49D2-BAEE-0E3D6FAC8DB1}" presName="arrowAndChildren" presStyleCnt="0"/>
      <dgm:spPr/>
    </dgm:pt>
    <dgm:pt modelId="{AD8131D2-C5FF-433B-A7CD-5F85CF10F44F}" type="pres">
      <dgm:prSet presAssocID="{AAD0DE1C-975F-49D2-BAEE-0E3D6FAC8DB1}" presName="parentTextArrow" presStyleLbl="node1" presStyleIdx="0" presStyleCnt="0"/>
      <dgm:spPr/>
    </dgm:pt>
    <dgm:pt modelId="{57EC2BA5-AC61-4187-9B4D-16BFDC66D9AB}" type="pres">
      <dgm:prSet presAssocID="{AAD0DE1C-975F-49D2-BAEE-0E3D6FAC8DB1}" presName="arrow" presStyleLbl="alignNode1" presStyleIdx="2" presStyleCnt="3"/>
      <dgm:spPr/>
    </dgm:pt>
    <dgm:pt modelId="{E2759BE8-7BA7-4359-A016-B906B237A700}" type="pres">
      <dgm:prSet presAssocID="{AAD0DE1C-975F-49D2-BAEE-0E3D6FAC8DB1}" presName="descendantArrow" presStyleLbl="bgAccFollowNode1" presStyleIdx="2" presStyleCnt="3"/>
      <dgm:spPr/>
    </dgm:pt>
  </dgm:ptLst>
  <dgm:cxnLst>
    <dgm:cxn modelId="{F7BF6A0B-8B35-47F2-A50C-E2078F29439A}" srcId="{4F5F2A91-411D-4E5C-9DA4-B047DDC2D9D3}" destId="{A97E754A-6DD3-4A86-8D04-94CE8A174842}" srcOrd="0" destOrd="0" parTransId="{77156B62-7D18-4C71-BB12-D622252A9726}" sibTransId="{9F9E9CA4-BC03-4237-9FFC-F78E18245B31}"/>
    <dgm:cxn modelId="{66960A0C-58FE-46BF-AC19-F1E6D281D20D}" srcId="{4F5F2A91-411D-4E5C-9DA4-B047DDC2D9D3}" destId="{66B05E4C-3717-4002-B338-14103AA7CCD1}" srcOrd="3" destOrd="0" parTransId="{DA114DC7-9EA7-4BC3-A923-2458C057EA91}" sibTransId="{C3D3DB89-B52D-46D1-9746-8F7CD69D45C8}"/>
    <dgm:cxn modelId="{C5062D1B-196D-4CBB-AF0B-67F24D5E2D00}" type="presOf" srcId="{F1A97F85-6D45-429F-BF37-F9C8739550D5}" destId="{1F4CD1DD-68D0-46EF-8B3A-41FBC77BECD2}" srcOrd="1" destOrd="0" presId="urn:microsoft.com/office/officeart/2016/7/layout/VerticalDownArrowProcess"/>
    <dgm:cxn modelId="{643A3422-0F4C-416E-B2EC-84B197C1E49A}" srcId="{EA5683D1-22CF-45F6-AC9D-A5FF5735E947}" destId="{AAD0DE1C-975F-49D2-BAEE-0E3D6FAC8DB1}" srcOrd="0" destOrd="0" parTransId="{07AFA4EE-680F-46CF-AAB1-ED1EDE6A62B6}" sibTransId="{EAEE44E7-4A24-4C42-8B42-500B393BEA5B}"/>
    <dgm:cxn modelId="{78DAA82E-2621-4473-8F9E-A2F787111DF2}" type="presOf" srcId="{4F5F2A91-411D-4E5C-9DA4-B047DDC2D9D3}" destId="{E2759BE8-7BA7-4359-A016-B906B237A700}" srcOrd="0" destOrd="0" presId="urn:microsoft.com/office/officeart/2016/7/layout/VerticalDownArrowProcess"/>
    <dgm:cxn modelId="{C868E330-53FA-4677-A646-9DCE2C2D97C1}" type="presOf" srcId="{A388FF44-C13F-41D4-8741-452D8A8D164E}" destId="{E2759BE8-7BA7-4359-A016-B906B237A700}" srcOrd="0" destOrd="3" presId="urn:microsoft.com/office/officeart/2016/7/layout/VerticalDownArrowProcess"/>
    <dgm:cxn modelId="{98338F3F-AFF4-4646-A5CA-D5B54097F9FA}" type="presOf" srcId="{EA5683D1-22CF-45F6-AC9D-A5FF5735E947}" destId="{FF631C63-763E-4C54-9415-8960ACD99FF2}" srcOrd="0" destOrd="0" presId="urn:microsoft.com/office/officeart/2016/7/layout/VerticalDownArrowProcess"/>
    <dgm:cxn modelId="{7045BE5C-8422-40F7-A510-36BCFF231154}" type="presOf" srcId="{C8744BFC-6D4D-4BD3-B948-FA33677334E4}" destId="{E2759BE8-7BA7-4359-A016-B906B237A700}" srcOrd="0" destOrd="5" presId="urn:microsoft.com/office/officeart/2016/7/layout/VerticalDownArrowProcess"/>
    <dgm:cxn modelId="{02291C61-2660-4B24-B404-D21A0760EA2D}" type="presOf" srcId="{DA9E079C-6499-4264-B58E-C88BE493EFD2}" destId="{B310D2F2-2F0D-4D78-A30B-8A270E0A60FF}" srcOrd="0" destOrd="0" presId="urn:microsoft.com/office/officeart/2016/7/layout/VerticalDownArrowProcess"/>
    <dgm:cxn modelId="{A6283C67-119F-4A35-B897-9B4D562B27B7}" type="presOf" srcId="{A97E754A-6DD3-4A86-8D04-94CE8A174842}" destId="{E2759BE8-7BA7-4359-A016-B906B237A700}" srcOrd="0" destOrd="1" presId="urn:microsoft.com/office/officeart/2016/7/layout/VerticalDownArrowProcess"/>
    <dgm:cxn modelId="{A98D8B47-04BC-4A90-A8BB-67DF5484CADD}" srcId="{4F5F2A91-411D-4E5C-9DA4-B047DDC2D9D3}" destId="{C8744BFC-6D4D-4BD3-B948-FA33677334E4}" srcOrd="4" destOrd="0" parTransId="{CBA6879A-46B1-4B8E-A5BF-CE890C645864}" sibTransId="{805C7A75-9526-4637-93C6-F80AC81D67C6}"/>
    <dgm:cxn modelId="{B65A7C6B-5395-4238-B25C-4CDDD2011CBF}" type="presOf" srcId="{F1A97F85-6D45-429F-BF37-F9C8739550D5}" destId="{47E5FF07-ABCD-45E2-B9EB-AF95E6F21274}" srcOrd="0" destOrd="0" presId="urn:microsoft.com/office/officeart/2016/7/layout/VerticalDownArrowProcess"/>
    <dgm:cxn modelId="{0409A15A-E930-4034-8EFC-61F5443659AA}" type="presOf" srcId="{76CD3F3A-BB0A-4BAD-8572-7E6E21CB4972}" destId="{DF52CE85-EEEA-43B2-ADFD-029E529DEB83}" srcOrd="0" destOrd="0" presId="urn:microsoft.com/office/officeart/2016/7/layout/VerticalDownArrowProcess"/>
    <dgm:cxn modelId="{A8A29F7D-362B-4AFC-A8CA-C7C3CF6EA5A7}" srcId="{EA5683D1-22CF-45F6-AC9D-A5FF5735E947}" destId="{F1A97F85-6D45-429F-BF37-F9C8739550D5}" srcOrd="1" destOrd="0" parTransId="{AC1C6175-9162-4549-8155-C4A7B9F482C3}" sibTransId="{7FDDEEE1-94E5-46AF-A842-5AFB59439D6A}"/>
    <dgm:cxn modelId="{72CCB08C-A1E3-4EEA-8310-46B7D1D27A81}" srcId="{4F5F2A91-411D-4E5C-9DA4-B047DDC2D9D3}" destId="{8F327EFA-08E2-4131-AB1E-FE2F7EB0C333}" srcOrd="1" destOrd="0" parTransId="{0E2EB998-8204-4DB9-85D5-A919876C88FB}" sibTransId="{5FE4C151-AC9C-4AA2-A821-B2BF3ADF3452}"/>
    <dgm:cxn modelId="{656D0B9C-CF7E-43BF-9001-01ABCC441416}" srcId="{4F5F2A91-411D-4E5C-9DA4-B047DDC2D9D3}" destId="{A388FF44-C13F-41D4-8741-452D8A8D164E}" srcOrd="2" destOrd="0" parTransId="{46D87FF5-8F64-4F7F-BA68-082AD13A2EE6}" sibTransId="{2AD6D54E-0B2C-4E3C-B4A6-A3A00888855E}"/>
    <dgm:cxn modelId="{28D920A2-749F-48B5-B224-475C07183EB3}" type="presOf" srcId="{AAD0DE1C-975F-49D2-BAEE-0E3D6FAC8DB1}" destId="{AD8131D2-C5FF-433B-A7CD-5F85CF10F44F}" srcOrd="0" destOrd="0" presId="urn:microsoft.com/office/officeart/2016/7/layout/VerticalDownArrowProcess"/>
    <dgm:cxn modelId="{7E5D8CAD-4DED-4FC5-AEA2-C9A9B8FB15EE}" srcId="{F1A97F85-6D45-429F-BF37-F9C8739550D5}" destId="{7B154D7F-DEBF-4596-879F-C60FA1C9A591}" srcOrd="0" destOrd="0" parTransId="{CF759D84-6292-4F42-90D8-AF1A056ACF8B}" sibTransId="{3C5092AA-9FCD-42C9-8406-FA6518A63565}"/>
    <dgm:cxn modelId="{8CACFECE-DE19-452C-A73D-FA712DD9E432}" srcId="{AAD0DE1C-975F-49D2-BAEE-0E3D6FAC8DB1}" destId="{4F5F2A91-411D-4E5C-9DA4-B047DDC2D9D3}" srcOrd="0" destOrd="0" parTransId="{6D28EFD3-6F9C-43EF-97BF-C678224EE561}" sibTransId="{C7B521F5-3302-4681-86DC-3057DDCF9072}"/>
    <dgm:cxn modelId="{F7E0ACDE-2797-4BE0-A96E-BE833BA1AF42}" type="presOf" srcId="{AAD0DE1C-975F-49D2-BAEE-0E3D6FAC8DB1}" destId="{57EC2BA5-AC61-4187-9B4D-16BFDC66D9AB}" srcOrd="1" destOrd="0" presId="urn:microsoft.com/office/officeart/2016/7/layout/VerticalDownArrowProcess"/>
    <dgm:cxn modelId="{17026FE2-7106-48C6-A490-C6BECB2EAD13}" type="presOf" srcId="{8F327EFA-08E2-4131-AB1E-FE2F7EB0C333}" destId="{E2759BE8-7BA7-4359-A016-B906B237A700}" srcOrd="0" destOrd="2" presId="urn:microsoft.com/office/officeart/2016/7/layout/VerticalDownArrowProcess"/>
    <dgm:cxn modelId="{ABF51CF2-828D-4410-96B9-CEA12C88FB3D}" srcId="{EA5683D1-22CF-45F6-AC9D-A5FF5735E947}" destId="{DA9E079C-6499-4264-B58E-C88BE493EFD2}" srcOrd="2" destOrd="0" parTransId="{56FB3F20-7992-4225-84AB-BE0B17CE4114}" sibTransId="{2E00B719-C4C2-47EA-9E50-0BB86316B49B}"/>
    <dgm:cxn modelId="{781AE6F6-2BCA-4D50-9495-C950ACA3EC7A}" type="presOf" srcId="{7B154D7F-DEBF-4596-879F-C60FA1C9A591}" destId="{CF2A3D94-22F8-4090-A40B-6CF2B5BA9820}" srcOrd="0" destOrd="0" presId="urn:microsoft.com/office/officeart/2016/7/layout/VerticalDownArrowProcess"/>
    <dgm:cxn modelId="{2CA8E3FE-9C48-4A2C-B192-9A5393E49EAB}" type="presOf" srcId="{66B05E4C-3717-4002-B338-14103AA7CCD1}" destId="{E2759BE8-7BA7-4359-A016-B906B237A700}" srcOrd="0" destOrd="4" presId="urn:microsoft.com/office/officeart/2016/7/layout/VerticalDownArrowProcess"/>
    <dgm:cxn modelId="{C535A9FF-8F2C-4D03-B619-642BF2C849AE}" srcId="{DA9E079C-6499-4264-B58E-C88BE493EFD2}" destId="{76CD3F3A-BB0A-4BAD-8572-7E6E21CB4972}" srcOrd="0" destOrd="0" parTransId="{5E783F3A-CEAB-4437-8FC7-5713E70BA897}" sibTransId="{93F3CF03-FAB8-4AA5-B726-312D0E37B9B7}"/>
    <dgm:cxn modelId="{7EE9DA8A-A39B-42F4-851C-D47D640ED1BF}" type="presParOf" srcId="{FF631C63-763E-4C54-9415-8960ACD99FF2}" destId="{5FA4C7B4-2381-4DFD-A09A-F1C3D4C9BDB3}" srcOrd="0" destOrd="0" presId="urn:microsoft.com/office/officeart/2016/7/layout/VerticalDownArrowProcess"/>
    <dgm:cxn modelId="{7860CFF4-2590-4C11-9C34-1D795750F9AD}" type="presParOf" srcId="{5FA4C7B4-2381-4DFD-A09A-F1C3D4C9BDB3}" destId="{B310D2F2-2F0D-4D78-A30B-8A270E0A60FF}" srcOrd="0" destOrd="0" presId="urn:microsoft.com/office/officeart/2016/7/layout/VerticalDownArrowProcess"/>
    <dgm:cxn modelId="{57704915-03FF-44BA-8369-73B20AE86A43}" type="presParOf" srcId="{5FA4C7B4-2381-4DFD-A09A-F1C3D4C9BDB3}" destId="{DF52CE85-EEEA-43B2-ADFD-029E529DEB83}" srcOrd="1" destOrd="0" presId="urn:microsoft.com/office/officeart/2016/7/layout/VerticalDownArrowProcess"/>
    <dgm:cxn modelId="{5DDBCA97-59A8-4DD3-8956-BCEA4275AD76}" type="presParOf" srcId="{FF631C63-763E-4C54-9415-8960ACD99FF2}" destId="{9F1467CA-4790-423B-B138-59B8162FF863}" srcOrd="1" destOrd="0" presId="urn:microsoft.com/office/officeart/2016/7/layout/VerticalDownArrowProcess"/>
    <dgm:cxn modelId="{E3D3BBE8-BE67-4D9D-A651-0E8F7D2DFB36}" type="presParOf" srcId="{FF631C63-763E-4C54-9415-8960ACD99FF2}" destId="{6A6A6108-0725-4639-9421-797F62806751}" srcOrd="2" destOrd="0" presId="urn:microsoft.com/office/officeart/2016/7/layout/VerticalDownArrowProcess"/>
    <dgm:cxn modelId="{A21A6F58-C88D-4319-A7C1-7362E2A3A059}" type="presParOf" srcId="{6A6A6108-0725-4639-9421-797F62806751}" destId="{47E5FF07-ABCD-45E2-B9EB-AF95E6F21274}" srcOrd="0" destOrd="0" presId="urn:microsoft.com/office/officeart/2016/7/layout/VerticalDownArrowProcess"/>
    <dgm:cxn modelId="{CC004427-5368-4CD1-B9A2-C5D574FFF4EB}" type="presParOf" srcId="{6A6A6108-0725-4639-9421-797F62806751}" destId="{1F4CD1DD-68D0-46EF-8B3A-41FBC77BECD2}" srcOrd="1" destOrd="0" presId="urn:microsoft.com/office/officeart/2016/7/layout/VerticalDownArrowProcess"/>
    <dgm:cxn modelId="{FA6739E1-6479-4A84-8FAB-C57762518C87}" type="presParOf" srcId="{6A6A6108-0725-4639-9421-797F62806751}" destId="{CF2A3D94-22F8-4090-A40B-6CF2B5BA9820}" srcOrd="2" destOrd="0" presId="urn:microsoft.com/office/officeart/2016/7/layout/VerticalDownArrowProcess"/>
    <dgm:cxn modelId="{88D6B6D4-11BA-4C34-8500-4BC3DA0791D4}" type="presParOf" srcId="{FF631C63-763E-4C54-9415-8960ACD99FF2}" destId="{8624AE52-FAD1-4B28-B165-2E053CD3E228}" srcOrd="3" destOrd="0" presId="urn:microsoft.com/office/officeart/2016/7/layout/VerticalDownArrowProcess"/>
    <dgm:cxn modelId="{D645C581-5CA0-4898-B25C-4884825C1A48}" type="presParOf" srcId="{FF631C63-763E-4C54-9415-8960ACD99FF2}" destId="{67E6FBD7-9742-4817-87D0-4489053A79B6}" srcOrd="4" destOrd="0" presId="urn:microsoft.com/office/officeart/2016/7/layout/VerticalDownArrowProcess"/>
    <dgm:cxn modelId="{7F9CE007-F630-4D7C-AE90-6D479B2E0D24}" type="presParOf" srcId="{67E6FBD7-9742-4817-87D0-4489053A79B6}" destId="{AD8131D2-C5FF-433B-A7CD-5F85CF10F44F}" srcOrd="0" destOrd="0" presId="urn:microsoft.com/office/officeart/2016/7/layout/VerticalDownArrowProcess"/>
    <dgm:cxn modelId="{4308C05E-03BD-4827-92B2-D998C9EBF75C}" type="presParOf" srcId="{67E6FBD7-9742-4817-87D0-4489053A79B6}" destId="{57EC2BA5-AC61-4187-9B4D-16BFDC66D9AB}" srcOrd="1" destOrd="0" presId="urn:microsoft.com/office/officeart/2016/7/layout/VerticalDownArrowProcess"/>
    <dgm:cxn modelId="{E3A7A393-F903-4A2B-BB4B-DD7DCDB1187B}" type="presParOf" srcId="{67E6FBD7-9742-4817-87D0-4489053A79B6}" destId="{E2759BE8-7BA7-4359-A016-B906B237A700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94EBBD3-C1F9-4E91-B29E-6098E22AABDA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200984A-7798-484C-996A-268B5B1D234F}">
      <dgm:prSet custT="1"/>
      <dgm:spPr/>
      <dgm:t>
        <a:bodyPr/>
        <a:lstStyle/>
        <a:p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Since features were sampled randomly, any predictions drawn from this model can be applied to the entire design and manufacturing space of the integrated circuit.</a:t>
          </a:r>
        </a:p>
      </dgm:t>
    </dgm:pt>
    <dgm:pt modelId="{45273DFD-9DF5-4745-8757-135A6486BE08}" type="parTrans" cxnId="{B4D517A5-D32F-4E4D-AE2E-9CFF9441063D}">
      <dgm:prSet/>
      <dgm:spPr/>
      <dgm:t>
        <a:bodyPr/>
        <a:lstStyle/>
        <a:p>
          <a:endParaRPr lang="en-US" sz="3200"/>
        </a:p>
      </dgm:t>
    </dgm:pt>
    <dgm:pt modelId="{A1A35C11-F1D4-42F4-837D-AF435FC7B03B}" type="sibTrans" cxnId="{B4D517A5-D32F-4E4D-AE2E-9CFF9441063D}">
      <dgm:prSet/>
      <dgm:spPr/>
      <dgm:t>
        <a:bodyPr/>
        <a:lstStyle/>
        <a:p>
          <a:endParaRPr lang="en-US" sz="3200"/>
        </a:p>
      </dgm:t>
    </dgm:pt>
    <dgm:pt modelId="{CCA33CEA-917F-48F2-9569-A6C64F900CA2}">
      <dgm:prSet custT="1"/>
      <dgm:spPr/>
      <dgm:t>
        <a:bodyPr/>
        <a:lstStyle/>
        <a:p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Causality is not a concern here since the goal is mainly prediction of performance using the model.</a:t>
          </a:r>
        </a:p>
      </dgm:t>
    </dgm:pt>
    <dgm:pt modelId="{828AA911-605B-4088-AC39-BD426919B392}" type="parTrans" cxnId="{BBF57F3D-2F54-4CF2-9913-5FB3445D9E3E}">
      <dgm:prSet/>
      <dgm:spPr/>
      <dgm:t>
        <a:bodyPr/>
        <a:lstStyle/>
        <a:p>
          <a:endParaRPr lang="en-US" sz="3200"/>
        </a:p>
      </dgm:t>
    </dgm:pt>
    <dgm:pt modelId="{55974934-74CB-417A-B6EC-3DDE75D236B3}" type="sibTrans" cxnId="{BBF57F3D-2F54-4CF2-9913-5FB3445D9E3E}">
      <dgm:prSet/>
      <dgm:spPr/>
      <dgm:t>
        <a:bodyPr/>
        <a:lstStyle/>
        <a:p>
          <a:endParaRPr lang="en-US" sz="3200"/>
        </a:p>
      </dgm:t>
    </dgm:pt>
    <dgm:pt modelId="{1EA11A56-76A1-4AFA-8D02-5D33F3628104}">
      <dgm:prSet custT="1"/>
      <dgm:spPr/>
      <dgm:t>
        <a:bodyPr/>
        <a:lstStyle/>
        <a:p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However, given the fact that some of the model assumptions for multiple linear regression have not been met, we should be careful in using this model to predict new values</a:t>
          </a:r>
        </a:p>
      </dgm:t>
    </dgm:pt>
    <dgm:pt modelId="{6471EFAC-67DF-4D06-B986-3A4F495FF869}" type="parTrans" cxnId="{009BEB6F-656C-44A6-9BBF-816CA3B67033}">
      <dgm:prSet/>
      <dgm:spPr/>
      <dgm:t>
        <a:bodyPr/>
        <a:lstStyle/>
        <a:p>
          <a:endParaRPr lang="en-US" sz="3200"/>
        </a:p>
      </dgm:t>
    </dgm:pt>
    <dgm:pt modelId="{33E5CEEC-B899-41EE-9517-81FEAB8D6FEF}" type="sibTrans" cxnId="{009BEB6F-656C-44A6-9BBF-816CA3B67033}">
      <dgm:prSet/>
      <dgm:spPr/>
      <dgm:t>
        <a:bodyPr/>
        <a:lstStyle/>
        <a:p>
          <a:endParaRPr lang="en-US" sz="3200"/>
        </a:p>
      </dgm:t>
    </dgm:pt>
    <dgm:pt modelId="{BB384E8B-7A71-4A7B-9649-5092426A0168}" type="pres">
      <dgm:prSet presAssocID="{C94EBBD3-C1F9-4E91-B29E-6098E22AABDA}" presName="root" presStyleCnt="0">
        <dgm:presLayoutVars>
          <dgm:dir/>
          <dgm:resizeHandles val="exact"/>
        </dgm:presLayoutVars>
      </dgm:prSet>
      <dgm:spPr/>
    </dgm:pt>
    <dgm:pt modelId="{76851D4E-1EDE-46E2-8B7C-DA7F6AD0821F}" type="pres">
      <dgm:prSet presAssocID="{4200984A-7798-484C-996A-268B5B1D234F}" presName="compNode" presStyleCnt="0"/>
      <dgm:spPr/>
    </dgm:pt>
    <dgm:pt modelId="{BEAC12FD-B52E-4118-B2F2-C78ADF0AA8B7}" type="pres">
      <dgm:prSet presAssocID="{4200984A-7798-484C-996A-268B5B1D234F}" presName="iconRect" presStyleLbl="node1" presStyleIdx="0" presStyleCnt="3" custLinFactNeighborY="-2666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636EE665-7F04-4328-81D0-B9759276EA7F}" type="pres">
      <dgm:prSet presAssocID="{4200984A-7798-484C-996A-268B5B1D234F}" presName="spaceRect" presStyleCnt="0"/>
      <dgm:spPr/>
    </dgm:pt>
    <dgm:pt modelId="{754054A6-7C51-4843-B197-B1C07C61097F}" type="pres">
      <dgm:prSet presAssocID="{4200984A-7798-484C-996A-268B5B1D234F}" presName="textRect" presStyleLbl="revTx" presStyleIdx="0" presStyleCnt="3" custScaleX="198103">
        <dgm:presLayoutVars>
          <dgm:chMax val="1"/>
          <dgm:chPref val="1"/>
        </dgm:presLayoutVars>
      </dgm:prSet>
      <dgm:spPr/>
    </dgm:pt>
    <dgm:pt modelId="{C75F1DD3-1474-417F-A494-6621C1031A4D}" type="pres">
      <dgm:prSet presAssocID="{A1A35C11-F1D4-42F4-837D-AF435FC7B03B}" presName="sibTrans" presStyleCnt="0"/>
      <dgm:spPr/>
    </dgm:pt>
    <dgm:pt modelId="{B8ED5C9A-44DB-479E-B5DC-B7795F06DAD8}" type="pres">
      <dgm:prSet presAssocID="{CCA33CEA-917F-48F2-9569-A6C64F900CA2}" presName="compNode" presStyleCnt="0"/>
      <dgm:spPr/>
    </dgm:pt>
    <dgm:pt modelId="{76274CEA-6B4E-4033-AFBB-14FAC095D116}" type="pres">
      <dgm:prSet presAssocID="{CCA33CEA-917F-48F2-9569-A6C64F900CA2}" presName="iconRect" presStyleLbl="node1" presStyleIdx="1" presStyleCnt="3" custLinFactNeighborY="-2666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67C183BF-A087-4890-900F-C014D3A39E5B}" type="pres">
      <dgm:prSet presAssocID="{CCA33CEA-917F-48F2-9569-A6C64F900CA2}" presName="spaceRect" presStyleCnt="0"/>
      <dgm:spPr/>
    </dgm:pt>
    <dgm:pt modelId="{4FF2EFE8-3FDF-4706-9997-ECD131D4B5BB}" type="pres">
      <dgm:prSet presAssocID="{CCA33CEA-917F-48F2-9569-A6C64F900CA2}" presName="textRect" presStyleLbl="revTx" presStyleIdx="1" presStyleCnt="3" custScaleX="189687">
        <dgm:presLayoutVars>
          <dgm:chMax val="1"/>
          <dgm:chPref val="1"/>
        </dgm:presLayoutVars>
      </dgm:prSet>
      <dgm:spPr/>
    </dgm:pt>
    <dgm:pt modelId="{E830655A-4838-4D97-BA2A-0224B6BBADD6}" type="pres">
      <dgm:prSet presAssocID="{55974934-74CB-417A-B6EC-3DDE75D236B3}" presName="sibTrans" presStyleCnt="0"/>
      <dgm:spPr/>
    </dgm:pt>
    <dgm:pt modelId="{8E4F0D03-4E0C-47AF-B744-D7AD288DFA05}" type="pres">
      <dgm:prSet presAssocID="{1EA11A56-76A1-4AFA-8D02-5D33F3628104}" presName="compNode" presStyleCnt="0"/>
      <dgm:spPr/>
    </dgm:pt>
    <dgm:pt modelId="{B65A9885-4E25-4996-9D70-237A1B2D7A76}" type="pres">
      <dgm:prSet presAssocID="{1EA11A56-76A1-4AFA-8D02-5D33F3628104}" presName="iconRect" presStyleLbl="node1" presStyleIdx="2" presStyleCnt="3" custLinFactNeighborY="-2666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B76C1F53-86E8-4F22-8959-D5F6D3CE3768}" type="pres">
      <dgm:prSet presAssocID="{1EA11A56-76A1-4AFA-8D02-5D33F3628104}" presName="spaceRect" presStyleCnt="0"/>
      <dgm:spPr/>
    </dgm:pt>
    <dgm:pt modelId="{88E1ACB9-05A9-47C8-9FC5-39E792B5CBFB}" type="pres">
      <dgm:prSet presAssocID="{1EA11A56-76A1-4AFA-8D02-5D33F3628104}" presName="textRect" presStyleLbl="revTx" presStyleIdx="2" presStyleCnt="3" custScaleX="189687">
        <dgm:presLayoutVars>
          <dgm:chMax val="1"/>
          <dgm:chPref val="1"/>
        </dgm:presLayoutVars>
      </dgm:prSet>
      <dgm:spPr/>
    </dgm:pt>
  </dgm:ptLst>
  <dgm:cxnLst>
    <dgm:cxn modelId="{BBF57F3D-2F54-4CF2-9913-5FB3445D9E3E}" srcId="{C94EBBD3-C1F9-4E91-B29E-6098E22AABDA}" destId="{CCA33CEA-917F-48F2-9569-A6C64F900CA2}" srcOrd="1" destOrd="0" parTransId="{828AA911-605B-4088-AC39-BD426919B392}" sibTransId="{55974934-74CB-417A-B6EC-3DDE75D236B3}"/>
    <dgm:cxn modelId="{78CE1A47-A40C-4B69-B262-8A0C464D62FD}" type="presOf" srcId="{4200984A-7798-484C-996A-268B5B1D234F}" destId="{754054A6-7C51-4843-B197-B1C07C61097F}" srcOrd="0" destOrd="0" presId="urn:microsoft.com/office/officeart/2018/2/layout/IconLabelList"/>
    <dgm:cxn modelId="{009BEB6F-656C-44A6-9BBF-816CA3B67033}" srcId="{C94EBBD3-C1F9-4E91-B29E-6098E22AABDA}" destId="{1EA11A56-76A1-4AFA-8D02-5D33F3628104}" srcOrd="2" destOrd="0" parTransId="{6471EFAC-67DF-4D06-B986-3A4F495FF869}" sibTransId="{33E5CEEC-B899-41EE-9517-81FEAB8D6FEF}"/>
    <dgm:cxn modelId="{B4D517A5-D32F-4E4D-AE2E-9CFF9441063D}" srcId="{C94EBBD3-C1F9-4E91-B29E-6098E22AABDA}" destId="{4200984A-7798-484C-996A-268B5B1D234F}" srcOrd="0" destOrd="0" parTransId="{45273DFD-9DF5-4745-8757-135A6486BE08}" sibTransId="{A1A35C11-F1D4-42F4-837D-AF435FC7B03B}"/>
    <dgm:cxn modelId="{B17CAAB7-2DFF-474B-BDCC-57CF990B562D}" type="presOf" srcId="{C94EBBD3-C1F9-4E91-B29E-6098E22AABDA}" destId="{BB384E8B-7A71-4A7B-9649-5092426A0168}" srcOrd="0" destOrd="0" presId="urn:microsoft.com/office/officeart/2018/2/layout/IconLabelList"/>
    <dgm:cxn modelId="{8E2E0FC2-424F-4FB1-A99A-76DD1FC98AA9}" type="presOf" srcId="{1EA11A56-76A1-4AFA-8D02-5D33F3628104}" destId="{88E1ACB9-05A9-47C8-9FC5-39E792B5CBFB}" srcOrd="0" destOrd="0" presId="urn:microsoft.com/office/officeart/2018/2/layout/IconLabelList"/>
    <dgm:cxn modelId="{D305C7E8-26FC-4FB3-8469-E3F1C5A4432F}" type="presOf" srcId="{CCA33CEA-917F-48F2-9569-A6C64F900CA2}" destId="{4FF2EFE8-3FDF-4706-9997-ECD131D4B5BB}" srcOrd="0" destOrd="0" presId="urn:microsoft.com/office/officeart/2018/2/layout/IconLabelList"/>
    <dgm:cxn modelId="{4BD70A6D-9A71-449A-8F75-D9EA273C567B}" type="presParOf" srcId="{BB384E8B-7A71-4A7B-9649-5092426A0168}" destId="{76851D4E-1EDE-46E2-8B7C-DA7F6AD0821F}" srcOrd="0" destOrd="0" presId="urn:microsoft.com/office/officeart/2018/2/layout/IconLabelList"/>
    <dgm:cxn modelId="{3C0F9724-05CB-49A9-A626-01CF518A6279}" type="presParOf" srcId="{76851D4E-1EDE-46E2-8B7C-DA7F6AD0821F}" destId="{BEAC12FD-B52E-4118-B2F2-C78ADF0AA8B7}" srcOrd="0" destOrd="0" presId="urn:microsoft.com/office/officeart/2018/2/layout/IconLabelList"/>
    <dgm:cxn modelId="{A9B07CC3-671E-4793-AFB4-DB39A999AD78}" type="presParOf" srcId="{76851D4E-1EDE-46E2-8B7C-DA7F6AD0821F}" destId="{636EE665-7F04-4328-81D0-B9759276EA7F}" srcOrd="1" destOrd="0" presId="urn:microsoft.com/office/officeart/2018/2/layout/IconLabelList"/>
    <dgm:cxn modelId="{E9F9AF60-6D68-4B46-9EA9-546153F282C0}" type="presParOf" srcId="{76851D4E-1EDE-46E2-8B7C-DA7F6AD0821F}" destId="{754054A6-7C51-4843-B197-B1C07C61097F}" srcOrd="2" destOrd="0" presId="urn:microsoft.com/office/officeart/2018/2/layout/IconLabelList"/>
    <dgm:cxn modelId="{E108BF4B-EBD9-4F8E-A4EA-36255AE11549}" type="presParOf" srcId="{BB384E8B-7A71-4A7B-9649-5092426A0168}" destId="{C75F1DD3-1474-417F-A494-6621C1031A4D}" srcOrd="1" destOrd="0" presId="urn:microsoft.com/office/officeart/2018/2/layout/IconLabelList"/>
    <dgm:cxn modelId="{4DBF78BF-7895-4A29-A74D-5C35691B33D6}" type="presParOf" srcId="{BB384E8B-7A71-4A7B-9649-5092426A0168}" destId="{B8ED5C9A-44DB-479E-B5DC-B7795F06DAD8}" srcOrd="2" destOrd="0" presId="urn:microsoft.com/office/officeart/2018/2/layout/IconLabelList"/>
    <dgm:cxn modelId="{87F5F891-8B35-4010-8696-A23CC3829B1E}" type="presParOf" srcId="{B8ED5C9A-44DB-479E-B5DC-B7795F06DAD8}" destId="{76274CEA-6B4E-4033-AFBB-14FAC095D116}" srcOrd="0" destOrd="0" presId="urn:microsoft.com/office/officeart/2018/2/layout/IconLabelList"/>
    <dgm:cxn modelId="{737E8B99-612D-47F4-8AFB-43CB8F398362}" type="presParOf" srcId="{B8ED5C9A-44DB-479E-B5DC-B7795F06DAD8}" destId="{67C183BF-A087-4890-900F-C014D3A39E5B}" srcOrd="1" destOrd="0" presId="urn:microsoft.com/office/officeart/2018/2/layout/IconLabelList"/>
    <dgm:cxn modelId="{D7A5F92F-0B49-4711-BD5A-A1D69666F347}" type="presParOf" srcId="{B8ED5C9A-44DB-479E-B5DC-B7795F06DAD8}" destId="{4FF2EFE8-3FDF-4706-9997-ECD131D4B5BB}" srcOrd="2" destOrd="0" presId="urn:microsoft.com/office/officeart/2018/2/layout/IconLabelList"/>
    <dgm:cxn modelId="{E1362649-D904-47FA-90A8-EE1B240D501B}" type="presParOf" srcId="{BB384E8B-7A71-4A7B-9649-5092426A0168}" destId="{E830655A-4838-4D97-BA2A-0224B6BBADD6}" srcOrd="3" destOrd="0" presId="urn:microsoft.com/office/officeart/2018/2/layout/IconLabelList"/>
    <dgm:cxn modelId="{6F0B8923-C6C4-4CE7-9E11-F6AF2F050ACE}" type="presParOf" srcId="{BB384E8B-7A71-4A7B-9649-5092426A0168}" destId="{8E4F0D03-4E0C-47AF-B744-D7AD288DFA05}" srcOrd="4" destOrd="0" presId="urn:microsoft.com/office/officeart/2018/2/layout/IconLabelList"/>
    <dgm:cxn modelId="{39705D56-0407-4C4F-BF3B-C134595E5097}" type="presParOf" srcId="{8E4F0D03-4E0C-47AF-B744-D7AD288DFA05}" destId="{B65A9885-4E25-4996-9D70-237A1B2D7A76}" srcOrd="0" destOrd="0" presId="urn:microsoft.com/office/officeart/2018/2/layout/IconLabelList"/>
    <dgm:cxn modelId="{9265252E-B803-47B5-A19E-EBA503439CCD}" type="presParOf" srcId="{8E4F0D03-4E0C-47AF-B744-D7AD288DFA05}" destId="{B76C1F53-86E8-4F22-8959-D5F6D3CE3768}" srcOrd="1" destOrd="0" presId="urn:microsoft.com/office/officeart/2018/2/layout/IconLabelList"/>
    <dgm:cxn modelId="{28DA741C-F214-4DBB-9A55-4A5B71AF691C}" type="presParOf" srcId="{8E4F0D03-4E0C-47AF-B744-D7AD288DFA05}" destId="{88E1ACB9-05A9-47C8-9FC5-39E792B5CBF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1098D36-84F5-455D-9C09-291484E5B4D3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CE3D4A8-1A23-40A5-BA34-7BD3DEB2D979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Intelligent feature engineering to improve prediction performance.</a:t>
          </a:r>
        </a:p>
      </dgm:t>
    </dgm:pt>
    <dgm:pt modelId="{E311A95E-5F66-4174-92C5-EFE28674CD7C}" type="parTrans" cxnId="{5256FE27-0501-40AC-AE19-D0276BF0CA72}">
      <dgm:prSet/>
      <dgm:spPr/>
      <dgm:t>
        <a:bodyPr/>
        <a:lstStyle/>
        <a:p>
          <a:endParaRPr lang="en-US"/>
        </a:p>
      </dgm:t>
    </dgm:pt>
    <dgm:pt modelId="{8A02446C-A66C-47CE-A6D5-18E0BEB689B4}" type="sibTrans" cxnId="{5256FE27-0501-40AC-AE19-D0276BF0CA72}">
      <dgm:prSet/>
      <dgm:spPr/>
      <dgm:t>
        <a:bodyPr/>
        <a:lstStyle/>
        <a:p>
          <a:endParaRPr lang="en-US"/>
        </a:p>
      </dgm:t>
    </dgm:pt>
    <dgm:pt modelId="{A86A68E8-C1E0-425A-8ED0-5B26BD26734C}">
      <dgm:prSet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Use non parametric models that do not need to satisfy normality and equal variance assumptions.</a:t>
          </a:r>
        </a:p>
      </dgm:t>
    </dgm:pt>
    <dgm:pt modelId="{2E7715C3-2639-4319-B657-88B744E64BD9}" type="parTrans" cxnId="{EEED1AE7-83D8-4A4B-8AC6-484CD487BE3A}">
      <dgm:prSet/>
      <dgm:spPr/>
      <dgm:t>
        <a:bodyPr/>
        <a:lstStyle/>
        <a:p>
          <a:endParaRPr lang="en-US"/>
        </a:p>
      </dgm:t>
    </dgm:pt>
    <dgm:pt modelId="{CBED4FDC-4918-432F-82F0-DD89B3EC52B8}" type="sibTrans" cxnId="{EEED1AE7-83D8-4A4B-8AC6-484CD487BE3A}">
      <dgm:prSet/>
      <dgm:spPr/>
      <dgm:t>
        <a:bodyPr/>
        <a:lstStyle/>
        <a:p>
          <a:endParaRPr lang="en-US"/>
        </a:p>
      </dgm:t>
    </dgm:pt>
    <dgm:pt modelId="{3C77E839-24F6-4AD2-AEEB-49762940C3F0}">
      <dgm:prSet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Divide data into clusters and model each cluster separately. </a:t>
          </a:r>
        </a:p>
      </dgm:t>
    </dgm:pt>
    <dgm:pt modelId="{A5D25240-AF29-4663-97F4-CBA884DF10A0}" type="parTrans" cxnId="{E9796BD9-05F7-4948-AC45-21F8E43E17B2}">
      <dgm:prSet/>
      <dgm:spPr/>
      <dgm:t>
        <a:bodyPr/>
        <a:lstStyle/>
        <a:p>
          <a:endParaRPr lang="en-US"/>
        </a:p>
      </dgm:t>
    </dgm:pt>
    <dgm:pt modelId="{13B23DEB-B7F9-4E9D-A322-EBE2D816CB5C}" type="sibTrans" cxnId="{E9796BD9-05F7-4948-AC45-21F8E43E17B2}">
      <dgm:prSet/>
      <dgm:spPr/>
      <dgm:t>
        <a:bodyPr/>
        <a:lstStyle/>
        <a:p>
          <a:endParaRPr lang="en-US"/>
        </a:p>
      </dgm:t>
    </dgm:pt>
    <dgm:pt modelId="{6D6F8786-13E9-4E75-87E3-4F427CE4C041}" type="pres">
      <dgm:prSet presAssocID="{B1098D36-84F5-455D-9C09-291484E5B4D3}" presName="root" presStyleCnt="0">
        <dgm:presLayoutVars>
          <dgm:dir/>
          <dgm:resizeHandles val="exact"/>
        </dgm:presLayoutVars>
      </dgm:prSet>
      <dgm:spPr/>
    </dgm:pt>
    <dgm:pt modelId="{4073514A-9A09-462E-A8FD-0D23D1BE9DA2}" type="pres">
      <dgm:prSet presAssocID="{6CE3D4A8-1A23-40A5-BA34-7BD3DEB2D979}" presName="compNode" presStyleCnt="0"/>
      <dgm:spPr/>
    </dgm:pt>
    <dgm:pt modelId="{B5C50EFB-0846-45BC-BDCC-01812AF0DFF0}" type="pres">
      <dgm:prSet presAssocID="{6CE3D4A8-1A23-40A5-BA34-7BD3DEB2D979}" presName="bgRect" presStyleLbl="bgShp" presStyleIdx="0" presStyleCnt="3"/>
      <dgm:spPr/>
    </dgm:pt>
    <dgm:pt modelId="{CBD29390-C5C8-4F70-8ECD-B4BB9019D1F3}" type="pres">
      <dgm:prSet presAssocID="{6CE3D4A8-1A23-40A5-BA34-7BD3DEB2D97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05E629B-534B-41FF-A85B-20A26AF54FB2}" type="pres">
      <dgm:prSet presAssocID="{6CE3D4A8-1A23-40A5-BA34-7BD3DEB2D979}" presName="spaceRect" presStyleCnt="0"/>
      <dgm:spPr/>
    </dgm:pt>
    <dgm:pt modelId="{62A1C8DA-D5FD-4DDB-BF18-7D633A94EAB9}" type="pres">
      <dgm:prSet presAssocID="{6CE3D4A8-1A23-40A5-BA34-7BD3DEB2D979}" presName="parTx" presStyleLbl="revTx" presStyleIdx="0" presStyleCnt="3">
        <dgm:presLayoutVars>
          <dgm:chMax val="0"/>
          <dgm:chPref val="0"/>
        </dgm:presLayoutVars>
      </dgm:prSet>
      <dgm:spPr/>
    </dgm:pt>
    <dgm:pt modelId="{953DA8CC-00E6-43C6-AD7F-2F59EA097926}" type="pres">
      <dgm:prSet presAssocID="{8A02446C-A66C-47CE-A6D5-18E0BEB689B4}" presName="sibTrans" presStyleCnt="0"/>
      <dgm:spPr/>
    </dgm:pt>
    <dgm:pt modelId="{5944D010-9E6B-4061-9809-B7675C620481}" type="pres">
      <dgm:prSet presAssocID="{A86A68E8-C1E0-425A-8ED0-5B26BD26734C}" presName="compNode" presStyleCnt="0"/>
      <dgm:spPr/>
    </dgm:pt>
    <dgm:pt modelId="{8873FA32-C5FD-4EB7-8597-3A6CAFA09826}" type="pres">
      <dgm:prSet presAssocID="{A86A68E8-C1E0-425A-8ED0-5B26BD26734C}" presName="bgRect" presStyleLbl="bgShp" presStyleIdx="1" presStyleCnt="3"/>
      <dgm:spPr/>
    </dgm:pt>
    <dgm:pt modelId="{708F0DC2-F457-4881-B14D-A21DB18BBFAC}" type="pres">
      <dgm:prSet presAssocID="{A86A68E8-C1E0-425A-8ED0-5B26BD26734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6CDDA74-C6E6-412D-8A37-FF2D6D02480D}" type="pres">
      <dgm:prSet presAssocID="{A86A68E8-C1E0-425A-8ED0-5B26BD26734C}" presName="spaceRect" presStyleCnt="0"/>
      <dgm:spPr/>
    </dgm:pt>
    <dgm:pt modelId="{F456EC1E-3B40-4192-8480-CA0F8DE7EB4F}" type="pres">
      <dgm:prSet presAssocID="{A86A68E8-C1E0-425A-8ED0-5B26BD26734C}" presName="parTx" presStyleLbl="revTx" presStyleIdx="1" presStyleCnt="3">
        <dgm:presLayoutVars>
          <dgm:chMax val="0"/>
          <dgm:chPref val="0"/>
        </dgm:presLayoutVars>
      </dgm:prSet>
      <dgm:spPr/>
    </dgm:pt>
    <dgm:pt modelId="{3481044C-B5E7-40CA-A10B-4ACBC125FB35}" type="pres">
      <dgm:prSet presAssocID="{CBED4FDC-4918-432F-82F0-DD89B3EC52B8}" presName="sibTrans" presStyleCnt="0"/>
      <dgm:spPr/>
    </dgm:pt>
    <dgm:pt modelId="{6DA84CDC-5EFB-42B0-9CBF-2E857604ECBD}" type="pres">
      <dgm:prSet presAssocID="{3C77E839-24F6-4AD2-AEEB-49762940C3F0}" presName="compNode" presStyleCnt="0"/>
      <dgm:spPr/>
    </dgm:pt>
    <dgm:pt modelId="{A68D87E5-13B7-4E9B-A7A7-A45B1317C8FE}" type="pres">
      <dgm:prSet presAssocID="{3C77E839-24F6-4AD2-AEEB-49762940C3F0}" presName="bgRect" presStyleLbl="bgShp" presStyleIdx="2" presStyleCnt="3"/>
      <dgm:spPr/>
    </dgm:pt>
    <dgm:pt modelId="{43D55689-29F4-4BBC-BAE1-E8187E6B967D}" type="pres">
      <dgm:prSet presAssocID="{3C77E839-24F6-4AD2-AEEB-49762940C3F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687DD383-DF9B-42F2-B592-D56209A4A327}" type="pres">
      <dgm:prSet presAssocID="{3C77E839-24F6-4AD2-AEEB-49762940C3F0}" presName="spaceRect" presStyleCnt="0"/>
      <dgm:spPr/>
    </dgm:pt>
    <dgm:pt modelId="{EC2AAA1C-79A7-42FE-BAF6-77D9EC9D098A}" type="pres">
      <dgm:prSet presAssocID="{3C77E839-24F6-4AD2-AEEB-49762940C3F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65BF30F-7108-4AF1-9664-6DCFC61D8AB5}" type="presOf" srcId="{B1098D36-84F5-455D-9C09-291484E5B4D3}" destId="{6D6F8786-13E9-4E75-87E3-4F427CE4C041}" srcOrd="0" destOrd="0" presId="urn:microsoft.com/office/officeart/2018/2/layout/IconVerticalSolidList"/>
    <dgm:cxn modelId="{5256FE27-0501-40AC-AE19-D0276BF0CA72}" srcId="{B1098D36-84F5-455D-9C09-291484E5B4D3}" destId="{6CE3D4A8-1A23-40A5-BA34-7BD3DEB2D979}" srcOrd="0" destOrd="0" parTransId="{E311A95E-5F66-4174-92C5-EFE28674CD7C}" sibTransId="{8A02446C-A66C-47CE-A6D5-18E0BEB689B4}"/>
    <dgm:cxn modelId="{A01FFA30-5B72-4950-B1E5-BE3DEFB8D322}" type="presOf" srcId="{3C77E839-24F6-4AD2-AEEB-49762940C3F0}" destId="{EC2AAA1C-79A7-42FE-BAF6-77D9EC9D098A}" srcOrd="0" destOrd="0" presId="urn:microsoft.com/office/officeart/2018/2/layout/IconVerticalSolidList"/>
    <dgm:cxn modelId="{4F01913F-AF73-405D-B38F-EBB377167E9E}" type="presOf" srcId="{A86A68E8-C1E0-425A-8ED0-5B26BD26734C}" destId="{F456EC1E-3B40-4192-8480-CA0F8DE7EB4F}" srcOrd="0" destOrd="0" presId="urn:microsoft.com/office/officeart/2018/2/layout/IconVerticalSolidList"/>
    <dgm:cxn modelId="{E9796BD9-05F7-4948-AC45-21F8E43E17B2}" srcId="{B1098D36-84F5-455D-9C09-291484E5B4D3}" destId="{3C77E839-24F6-4AD2-AEEB-49762940C3F0}" srcOrd="2" destOrd="0" parTransId="{A5D25240-AF29-4663-97F4-CBA884DF10A0}" sibTransId="{13B23DEB-B7F9-4E9D-A322-EBE2D816CB5C}"/>
    <dgm:cxn modelId="{37AB77DC-AD5F-4BAC-8831-0435F836BB37}" type="presOf" srcId="{6CE3D4A8-1A23-40A5-BA34-7BD3DEB2D979}" destId="{62A1C8DA-D5FD-4DDB-BF18-7D633A94EAB9}" srcOrd="0" destOrd="0" presId="urn:microsoft.com/office/officeart/2018/2/layout/IconVerticalSolidList"/>
    <dgm:cxn modelId="{EEED1AE7-83D8-4A4B-8AC6-484CD487BE3A}" srcId="{B1098D36-84F5-455D-9C09-291484E5B4D3}" destId="{A86A68E8-C1E0-425A-8ED0-5B26BD26734C}" srcOrd="1" destOrd="0" parTransId="{2E7715C3-2639-4319-B657-88B744E64BD9}" sibTransId="{CBED4FDC-4918-432F-82F0-DD89B3EC52B8}"/>
    <dgm:cxn modelId="{1938FE01-5D9A-4CCE-B9DF-9855001E76C3}" type="presParOf" srcId="{6D6F8786-13E9-4E75-87E3-4F427CE4C041}" destId="{4073514A-9A09-462E-A8FD-0D23D1BE9DA2}" srcOrd="0" destOrd="0" presId="urn:microsoft.com/office/officeart/2018/2/layout/IconVerticalSolidList"/>
    <dgm:cxn modelId="{FB3D3D65-DFE4-4357-B8EA-BA5294FE641D}" type="presParOf" srcId="{4073514A-9A09-462E-A8FD-0D23D1BE9DA2}" destId="{B5C50EFB-0846-45BC-BDCC-01812AF0DFF0}" srcOrd="0" destOrd="0" presId="urn:microsoft.com/office/officeart/2018/2/layout/IconVerticalSolidList"/>
    <dgm:cxn modelId="{68765A88-64BC-4C51-92E3-B75180A45BF7}" type="presParOf" srcId="{4073514A-9A09-462E-A8FD-0D23D1BE9DA2}" destId="{CBD29390-C5C8-4F70-8ECD-B4BB9019D1F3}" srcOrd="1" destOrd="0" presId="urn:microsoft.com/office/officeart/2018/2/layout/IconVerticalSolidList"/>
    <dgm:cxn modelId="{E72E0B61-B2B7-426C-BA6B-623AB17015B3}" type="presParOf" srcId="{4073514A-9A09-462E-A8FD-0D23D1BE9DA2}" destId="{005E629B-534B-41FF-A85B-20A26AF54FB2}" srcOrd="2" destOrd="0" presId="urn:microsoft.com/office/officeart/2018/2/layout/IconVerticalSolidList"/>
    <dgm:cxn modelId="{D6C9AD05-0F9B-44DA-B64B-39E1105E9515}" type="presParOf" srcId="{4073514A-9A09-462E-A8FD-0D23D1BE9DA2}" destId="{62A1C8DA-D5FD-4DDB-BF18-7D633A94EAB9}" srcOrd="3" destOrd="0" presId="urn:microsoft.com/office/officeart/2018/2/layout/IconVerticalSolidList"/>
    <dgm:cxn modelId="{26FB6DD0-549F-4A66-8337-4FD3230F9EC6}" type="presParOf" srcId="{6D6F8786-13E9-4E75-87E3-4F427CE4C041}" destId="{953DA8CC-00E6-43C6-AD7F-2F59EA097926}" srcOrd="1" destOrd="0" presId="urn:microsoft.com/office/officeart/2018/2/layout/IconVerticalSolidList"/>
    <dgm:cxn modelId="{FB440C8D-69B8-48E0-8426-85BB28F243BA}" type="presParOf" srcId="{6D6F8786-13E9-4E75-87E3-4F427CE4C041}" destId="{5944D010-9E6B-4061-9809-B7675C620481}" srcOrd="2" destOrd="0" presId="urn:microsoft.com/office/officeart/2018/2/layout/IconVerticalSolidList"/>
    <dgm:cxn modelId="{1F77458B-2E78-436F-ACFC-032FA0880647}" type="presParOf" srcId="{5944D010-9E6B-4061-9809-B7675C620481}" destId="{8873FA32-C5FD-4EB7-8597-3A6CAFA09826}" srcOrd="0" destOrd="0" presId="urn:microsoft.com/office/officeart/2018/2/layout/IconVerticalSolidList"/>
    <dgm:cxn modelId="{7BEB15FF-942D-4FA7-9F11-0CA21844F8E1}" type="presParOf" srcId="{5944D010-9E6B-4061-9809-B7675C620481}" destId="{708F0DC2-F457-4881-B14D-A21DB18BBFAC}" srcOrd="1" destOrd="0" presId="urn:microsoft.com/office/officeart/2018/2/layout/IconVerticalSolidList"/>
    <dgm:cxn modelId="{71B0C179-393C-4971-938F-6619EE36FEDC}" type="presParOf" srcId="{5944D010-9E6B-4061-9809-B7675C620481}" destId="{56CDDA74-C6E6-412D-8A37-FF2D6D02480D}" srcOrd="2" destOrd="0" presId="urn:microsoft.com/office/officeart/2018/2/layout/IconVerticalSolidList"/>
    <dgm:cxn modelId="{1A9D1846-376F-452B-9D93-1849DB34B0C7}" type="presParOf" srcId="{5944D010-9E6B-4061-9809-B7675C620481}" destId="{F456EC1E-3B40-4192-8480-CA0F8DE7EB4F}" srcOrd="3" destOrd="0" presId="urn:microsoft.com/office/officeart/2018/2/layout/IconVerticalSolidList"/>
    <dgm:cxn modelId="{1737186F-D019-4BB4-B555-6E52CE5D87A2}" type="presParOf" srcId="{6D6F8786-13E9-4E75-87E3-4F427CE4C041}" destId="{3481044C-B5E7-40CA-A10B-4ACBC125FB35}" srcOrd="3" destOrd="0" presId="urn:microsoft.com/office/officeart/2018/2/layout/IconVerticalSolidList"/>
    <dgm:cxn modelId="{7969A189-49E5-4A50-B92D-35792A177370}" type="presParOf" srcId="{6D6F8786-13E9-4E75-87E3-4F427CE4C041}" destId="{6DA84CDC-5EFB-42B0-9CBF-2E857604ECBD}" srcOrd="4" destOrd="0" presId="urn:microsoft.com/office/officeart/2018/2/layout/IconVerticalSolidList"/>
    <dgm:cxn modelId="{94163C8E-610E-45BB-A7C2-BCAA3A13751B}" type="presParOf" srcId="{6DA84CDC-5EFB-42B0-9CBF-2E857604ECBD}" destId="{A68D87E5-13B7-4E9B-A7A7-A45B1317C8FE}" srcOrd="0" destOrd="0" presId="urn:microsoft.com/office/officeart/2018/2/layout/IconVerticalSolidList"/>
    <dgm:cxn modelId="{FCDEF153-63DE-4F27-81EB-07454E0197D9}" type="presParOf" srcId="{6DA84CDC-5EFB-42B0-9CBF-2E857604ECBD}" destId="{43D55689-29F4-4BBC-BAE1-E8187E6B967D}" srcOrd="1" destOrd="0" presId="urn:microsoft.com/office/officeart/2018/2/layout/IconVerticalSolidList"/>
    <dgm:cxn modelId="{A02196DE-555C-4844-890A-D5A1125BBB22}" type="presParOf" srcId="{6DA84CDC-5EFB-42B0-9CBF-2E857604ECBD}" destId="{687DD383-DF9B-42F2-B592-D56209A4A327}" srcOrd="2" destOrd="0" presId="urn:microsoft.com/office/officeart/2018/2/layout/IconVerticalSolidList"/>
    <dgm:cxn modelId="{BB7E2724-DF6B-4133-8EB7-6C0547E4B766}" type="presParOf" srcId="{6DA84CDC-5EFB-42B0-9CBF-2E857604ECBD}" destId="{EC2AAA1C-79A7-42FE-BAF6-77D9EC9D098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7AE3BB-0E37-47D0-9221-F0B195B8E652}">
      <dsp:nvSpPr>
        <dsp:cNvPr id="0" name=""/>
        <dsp:cNvSpPr/>
      </dsp:nvSpPr>
      <dsp:spPr>
        <a:xfrm>
          <a:off x="0" y="961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F335397-944F-46A3-9D1B-0968A1D499AC}">
      <dsp:nvSpPr>
        <dsp:cNvPr id="0" name=""/>
        <dsp:cNvSpPr/>
      </dsp:nvSpPr>
      <dsp:spPr>
        <a:xfrm>
          <a:off x="244312" y="182681"/>
          <a:ext cx="444204" cy="4442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C3E3CB-7A99-48A5-9AF9-E71A3DFA6E37}">
      <dsp:nvSpPr>
        <dsp:cNvPr id="0" name=""/>
        <dsp:cNvSpPr/>
      </dsp:nvSpPr>
      <dsp:spPr>
        <a:xfrm>
          <a:off x="932828" y="961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 dirty="0">
              <a:latin typeface="Arial" panose="020B0604020202020204" pitchFamily="34" charset="0"/>
              <a:cs typeface="Arial" panose="020B0604020202020204" pitchFamily="34" charset="0"/>
            </a:rPr>
            <a:t>Introduction </a:t>
          </a:r>
          <a:endParaRPr lang="en-US" sz="4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32828" y="961"/>
        <a:ext cx="9556573" cy="807643"/>
      </dsp:txXfrm>
    </dsp:sp>
    <dsp:sp modelId="{CADAFDFF-6759-4A52-B20A-C64804731BE7}">
      <dsp:nvSpPr>
        <dsp:cNvPr id="0" name=""/>
        <dsp:cNvSpPr/>
      </dsp:nvSpPr>
      <dsp:spPr>
        <a:xfrm>
          <a:off x="0" y="1010516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D237E5E-8207-4283-89B4-5B402FFAE842}">
      <dsp:nvSpPr>
        <dsp:cNvPr id="0" name=""/>
        <dsp:cNvSpPr/>
      </dsp:nvSpPr>
      <dsp:spPr>
        <a:xfrm>
          <a:off x="244312" y="1192236"/>
          <a:ext cx="444204" cy="4442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3931E3-A1F1-4B77-9645-566EEF86E553}">
      <dsp:nvSpPr>
        <dsp:cNvPr id="0" name=""/>
        <dsp:cNvSpPr/>
      </dsp:nvSpPr>
      <dsp:spPr>
        <a:xfrm>
          <a:off x="932828" y="1010516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>
              <a:latin typeface="Arial" panose="020B0604020202020204" pitchFamily="34" charset="0"/>
              <a:cs typeface="Arial" panose="020B0604020202020204" pitchFamily="34" charset="0"/>
            </a:rPr>
            <a:t>Objective</a:t>
          </a:r>
          <a:endParaRPr lang="en-US" sz="40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32828" y="1010516"/>
        <a:ext cx="9556573" cy="807643"/>
      </dsp:txXfrm>
    </dsp:sp>
    <dsp:sp modelId="{509D2550-511F-4C31-9386-FB6514906831}">
      <dsp:nvSpPr>
        <dsp:cNvPr id="0" name=""/>
        <dsp:cNvSpPr/>
      </dsp:nvSpPr>
      <dsp:spPr>
        <a:xfrm>
          <a:off x="0" y="2020071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86130B6-8B8C-4A69-9F04-E1DBF6D2AA3A}">
      <dsp:nvSpPr>
        <dsp:cNvPr id="0" name=""/>
        <dsp:cNvSpPr/>
      </dsp:nvSpPr>
      <dsp:spPr>
        <a:xfrm>
          <a:off x="244312" y="2201791"/>
          <a:ext cx="444204" cy="4442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C77834-F164-488F-91A4-1F43E8DF1928}">
      <dsp:nvSpPr>
        <dsp:cNvPr id="0" name=""/>
        <dsp:cNvSpPr/>
      </dsp:nvSpPr>
      <dsp:spPr>
        <a:xfrm>
          <a:off x="932828" y="2020071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>
              <a:latin typeface="Arial" panose="020B0604020202020204" pitchFamily="34" charset="0"/>
              <a:cs typeface="Arial" panose="020B0604020202020204" pitchFamily="34" charset="0"/>
            </a:rPr>
            <a:t>Dataset and Data Collection Process</a:t>
          </a:r>
          <a:endParaRPr lang="en-US" sz="40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32828" y="2020071"/>
        <a:ext cx="9556573" cy="807643"/>
      </dsp:txXfrm>
    </dsp:sp>
    <dsp:sp modelId="{8B4324B8-0A6A-4065-9447-389C9657B7AE}">
      <dsp:nvSpPr>
        <dsp:cNvPr id="0" name=""/>
        <dsp:cNvSpPr/>
      </dsp:nvSpPr>
      <dsp:spPr>
        <a:xfrm>
          <a:off x="0" y="3029626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5D39F27-AB30-49A6-BAB5-49D3301A25AF}">
      <dsp:nvSpPr>
        <dsp:cNvPr id="0" name=""/>
        <dsp:cNvSpPr/>
      </dsp:nvSpPr>
      <dsp:spPr>
        <a:xfrm>
          <a:off x="244312" y="3211345"/>
          <a:ext cx="444204" cy="4442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20A6E6-F27D-4EF1-B54D-462CA8C7E5F9}">
      <dsp:nvSpPr>
        <dsp:cNvPr id="0" name=""/>
        <dsp:cNvSpPr/>
      </dsp:nvSpPr>
      <dsp:spPr>
        <a:xfrm>
          <a:off x="932828" y="3029626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 dirty="0">
              <a:latin typeface="Arial" panose="020B0604020202020204" pitchFamily="34" charset="0"/>
              <a:cs typeface="Arial" panose="020B0604020202020204" pitchFamily="34" charset="0"/>
            </a:rPr>
            <a:t>Exploratory Data Analysis</a:t>
          </a:r>
          <a:endParaRPr lang="en-US" sz="4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32828" y="3029626"/>
        <a:ext cx="9556573" cy="807643"/>
      </dsp:txXfrm>
    </dsp:sp>
    <dsp:sp modelId="{A3D85E76-F8CE-420D-B9AD-C87911A89D9F}">
      <dsp:nvSpPr>
        <dsp:cNvPr id="0" name=""/>
        <dsp:cNvSpPr/>
      </dsp:nvSpPr>
      <dsp:spPr>
        <a:xfrm>
          <a:off x="0" y="4039180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D741402-6CFD-4469-B863-D03F8C67BE7A}">
      <dsp:nvSpPr>
        <dsp:cNvPr id="0" name=""/>
        <dsp:cNvSpPr/>
      </dsp:nvSpPr>
      <dsp:spPr>
        <a:xfrm>
          <a:off x="244312" y="4220900"/>
          <a:ext cx="444204" cy="44420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A8F37D-1DE5-4149-89A1-E362CD891DC2}">
      <dsp:nvSpPr>
        <dsp:cNvPr id="0" name=""/>
        <dsp:cNvSpPr/>
      </dsp:nvSpPr>
      <dsp:spPr>
        <a:xfrm>
          <a:off x="932828" y="4039180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>
              <a:latin typeface="Arial" panose="020B0604020202020204" pitchFamily="34" charset="0"/>
              <a:cs typeface="Arial" panose="020B0604020202020204" pitchFamily="34" charset="0"/>
            </a:rPr>
            <a:t>Good Modeling Practices</a:t>
          </a:r>
          <a:endParaRPr lang="en-US" sz="40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32828" y="4039180"/>
        <a:ext cx="9556573" cy="807643"/>
      </dsp:txXfrm>
    </dsp:sp>
    <dsp:sp modelId="{9ACFFD51-1A10-4D7A-82DA-72DB7E294687}">
      <dsp:nvSpPr>
        <dsp:cNvPr id="0" name=""/>
        <dsp:cNvSpPr/>
      </dsp:nvSpPr>
      <dsp:spPr>
        <a:xfrm>
          <a:off x="0" y="5048735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7665490-B5AD-4FAB-AFF9-6521FB65C598}">
      <dsp:nvSpPr>
        <dsp:cNvPr id="0" name=""/>
        <dsp:cNvSpPr/>
      </dsp:nvSpPr>
      <dsp:spPr>
        <a:xfrm>
          <a:off x="244312" y="5230455"/>
          <a:ext cx="444204" cy="44420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EF9993-E9DF-461C-BBAA-9C740039B6A3}">
      <dsp:nvSpPr>
        <dsp:cNvPr id="0" name=""/>
        <dsp:cNvSpPr/>
      </dsp:nvSpPr>
      <dsp:spPr>
        <a:xfrm>
          <a:off x="932828" y="5048735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>
              <a:latin typeface="Arial" panose="020B0604020202020204" pitchFamily="34" charset="0"/>
              <a:cs typeface="Arial" panose="020B0604020202020204" pitchFamily="34" charset="0"/>
            </a:rPr>
            <a:t>Full Model Analysis</a:t>
          </a:r>
          <a:endParaRPr lang="en-US" sz="40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32828" y="5048735"/>
        <a:ext cx="9556573" cy="807643"/>
      </dsp:txXfrm>
    </dsp:sp>
    <dsp:sp modelId="{6C96C830-4E1F-48C3-92F9-63810F9F9821}">
      <dsp:nvSpPr>
        <dsp:cNvPr id="0" name=""/>
        <dsp:cNvSpPr/>
      </dsp:nvSpPr>
      <dsp:spPr>
        <a:xfrm>
          <a:off x="0" y="6058290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E2B9A38-157A-4962-AE4B-5BB9A96E0CAC}">
      <dsp:nvSpPr>
        <dsp:cNvPr id="0" name=""/>
        <dsp:cNvSpPr/>
      </dsp:nvSpPr>
      <dsp:spPr>
        <a:xfrm>
          <a:off x="244312" y="6240010"/>
          <a:ext cx="444204" cy="44420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3BA010-5284-4439-A517-D705AC15D2DB}">
      <dsp:nvSpPr>
        <dsp:cNvPr id="0" name=""/>
        <dsp:cNvSpPr/>
      </dsp:nvSpPr>
      <dsp:spPr>
        <a:xfrm>
          <a:off x="932828" y="6058290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>
              <a:latin typeface="Arial" panose="020B0604020202020204" pitchFamily="34" charset="0"/>
              <a:cs typeface="Arial" panose="020B0604020202020204" pitchFamily="34" charset="0"/>
            </a:rPr>
            <a:t>Best Model Selection</a:t>
          </a:r>
          <a:endParaRPr lang="en-US" sz="40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32828" y="6058290"/>
        <a:ext cx="9556573" cy="807643"/>
      </dsp:txXfrm>
    </dsp:sp>
    <dsp:sp modelId="{4065B678-B7C8-45B1-8E9C-1DE3A7B196C6}">
      <dsp:nvSpPr>
        <dsp:cNvPr id="0" name=""/>
        <dsp:cNvSpPr/>
      </dsp:nvSpPr>
      <dsp:spPr>
        <a:xfrm>
          <a:off x="0" y="7067845"/>
          <a:ext cx="10489401" cy="80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B9803CA-C1CE-44DB-8948-F054F475DB64}">
      <dsp:nvSpPr>
        <dsp:cNvPr id="0" name=""/>
        <dsp:cNvSpPr/>
      </dsp:nvSpPr>
      <dsp:spPr>
        <a:xfrm>
          <a:off x="244312" y="7249565"/>
          <a:ext cx="444204" cy="444204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88874C-4928-45C2-909E-AC0540274623}">
      <dsp:nvSpPr>
        <dsp:cNvPr id="0" name=""/>
        <dsp:cNvSpPr/>
      </dsp:nvSpPr>
      <dsp:spPr>
        <a:xfrm>
          <a:off x="932828" y="7067845"/>
          <a:ext cx="9556573" cy="807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476" tIns="85476" rIns="85476" bIns="85476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>
              <a:latin typeface="Arial" panose="020B0604020202020204" pitchFamily="34" charset="0"/>
              <a:cs typeface="Arial" panose="020B0604020202020204" pitchFamily="34" charset="0"/>
            </a:rPr>
            <a:t>Conclusions and Recommendations</a:t>
          </a:r>
          <a:endParaRPr lang="en-US" sz="40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32828" y="7067845"/>
        <a:ext cx="9556573" cy="8076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56F55A-2DC4-425B-BAD1-5FC0DEE43219}">
      <dsp:nvSpPr>
        <dsp:cNvPr id="0" name=""/>
        <dsp:cNvSpPr/>
      </dsp:nvSpPr>
      <dsp:spPr>
        <a:xfrm>
          <a:off x="0" y="1124434"/>
          <a:ext cx="17146167" cy="22541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E821857-CC11-46A7-A805-459E2ECE4438}">
      <dsp:nvSpPr>
        <dsp:cNvPr id="0" name=""/>
        <dsp:cNvSpPr/>
      </dsp:nvSpPr>
      <dsp:spPr>
        <a:xfrm>
          <a:off x="681882" y="1728188"/>
          <a:ext cx="1239787" cy="12397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2071C7-ABB8-4588-922D-D114974906ED}">
      <dsp:nvSpPr>
        <dsp:cNvPr id="0" name=""/>
        <dsp:cNvSpPr/>
      </dsp:nvSpPr>
      <dsp:spPr>
        <a:xfrm>
          <a:off x="2603552" y="1221002"/>
          <a:ext cx="7715775" cy="2254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565" tIns="238565" rIns="238565" bIns="238565" numCol="1" spcCol="1270" anchor="ctr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Arial" panose="020B0604020202020204" pitchFamily="34" charset="0"/>
              <a:cs typeface="Arial" panose="020B0604020202020204" pitchFamily="34" charset="0"/>
            </a:rPr>
            <a:t>Can we predict the limits before the specs are expected to be out of range? </a:t>
          </a:r>
        </a:p>
      </dsp:txBody>
      <dsp:txXfrm>
        <a:off x="2603552" y="1221002"/>
        <a:ext cx="7715775" cy="2254158"/>
      </dsp:txXfrm>
    </dsp:sp>
    <dsp:sp modelId="{1135D310-E1EF-4561-B3F4-A55E034BAED9}">
      <dsp:nvSpPr>
        <dsp:cNvPr id="0" name=""/>
        <dsp:cNvSpPr/>
      </dsp:nvSpPr>
      <dsp:spPr>
        <a:xfrm>
          <a:off x="10319327" y="1221002"/>
          <a:ext cx="6826839" cy="2254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565" tIns="238565" rIns="238565" bIns="238565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Arial" panose="020B0604020202020204" pitchFamily="34" charset="0"/>
              <a:cs typeface="Arial" panose="020B0604020202020204" pitchFamily="34" charset="0"/>
            </a:rPr>
            <a:t>Currently Monte Carlo simulations but very resource and time intensive </a:t>
          </a:r>
        </a:p>
      </dsp:txBody>
      <dsp:txXfrm>
        <a:off x="10319327" y="1221002"/>
        <a:ext cx="6826839" cy="2254158"/>
      </dsp:txXfrm>
    </dsp:sp>
    <dsp:sp modelId="{DF8DD8F5-0DD0-4D1D-8FC3-8F0017F3D03A}">
      <dsp:nvSpPr>
        <dsp:cNvPr id="0" name=""/>
        <dsp:cNvSpPr/>
      </dsp:nvSpPr>
      <dsp:spPr>
        <a:xfrm>
          <a:off x="0" y="4038700"/>
          <a:ext cx="17146167" cy="22541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B3EA9F7-FE63-418B-8907-F9D124B6B233}">
      <dsp:nvSpPr>
        <dsp:cNvPr id="0" name=""/>
        <dsp:cNvSpPr/>
      </dsp:nvSpPr>
      <dsp:spPr>
        <a:xfrm>
          <a:off x="681882" y="4545885"/>
          <a:ext cx="1239787" cy="12397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0309B4-2403-4C3E-8D8C-BBFACCF10A34}">
      <dsp:nvSpPr>
        <dsp:cNvPr id="0" name=""/>
        <dsp:cNvSpPr/>
      </dsp:nvSpPr>
      <dsp:spPr>
        <a:xfrm>
          <a:off x="2603552" y="4038700"/>
          <a:ext cx="7715775" cy="2254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565" tIns="238565" rIns="238565" bIns="238565" numCol="1" spcCol="1270" anchor="ctr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>
              <a:latin typeface="Arial" panose="020B0604020202020204" pitchFamily="34" charset="0"/>
              <a:cs typeface="Arial" panose="020B0604020202020204" pitchFamily="34" charset="0"/>
            </a:rPr>
            <a:t>Objective: Build a model to predict the mean value of the output.</a:t>
          </a:r>
        </a:p>
      </dsp:txBody>
      <dsp:txXfrm>
        <a:off x="2603552" y="4038700"/>
        <a:ext cx="7715775" cy="2254158"/>
      </dsp:txXfrm>
    </dsp:sp>
    <dsp:sp modelId="{8ED2AA2A-58E7-4112-82B0-D2F6304869CF}">
      <dsp:nvSpPr>
        <dsp:cNvPr id="0" name=""/>
        <dsp:cNvSpPr/>
      </dsp:nvSpPr>
      <dsp:spPr>
        <a:xfrm>
          <a:off x="10319327" y="4038700"/>
          <a:ext cx="6826839" cy="2254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565" tIns="238565" rIns="238565" bIns="238565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Arial" panose="020B0604020202020204" pitchFamily="34" charset="0"/>
              <a:cs typeface="Arial" panose="020B0604020202020204" pitchFamily="34" charset="0"/>
            </a:rPr>
            <a:t>Target accuracy: +/- 10% desired, but +/- 15% would be acceptable also</a:t>
          </a:r>
        </a:p>
      </dsp:txBody>
      <dsp:txXfrm>
        <a:off x="10319327" y="4038700"/>
        <a:ext cx="6826839" cy="22541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C50024-4FEA-4629-8FC6-E979FAE1283E}">
      <dsp:nvSpPr>
        <dsp:cNvPr id="0" name=""/>
        <dsp:cNvSpPr/>
      </dsp:nvSpPr>
      <dsp:spPr>
        <a:xfrm rot="5400000">
          <a:off x="999424" y="1754837"/>
          <a:ext cx="1541128" cy="175452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BBEA005-2D79-4B9B-A8E2-108A706C0C21}">
      <dsp:nvSpPr>
        <dsp:cNvPr id="0" name=""/>
        <dsp:cNvSpPr/>
      </dsp:nvSpPr>
      <dsp:spPr>
        <a:xfrm>
          <a:off x="591118" y="46465"/>
          <a:ext cx="2594353" cy="1815963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Analyze full model consisting of all 240 features with appropriate transformations</a:t>
          </a:r>
        </a:p>
      </dsp:txBody>
      <dsp:txXfrm>
        <a:off x="679782" y="135129"/>
        <a:ext cx="2417025" cy="1638635"/>
      </dsp:txXfrm>
    </dsp:sp>
    <dsp:sp modelId="{F36EC184-1FA6-4899-9BE3-34098A1C8404}">
      <dsp:nvSpPr>
        <dsp:cNvPr id="0" name=""/>
        <dsp:cNvSpPr/>
      </dsp:nvSpPr>
      <dsp:spPr>
        <a:xfrm>
          <a:off x="3185472" y="219658"/>
          <a:ext cx="1886885" cy="1467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C50BB7-EA28-4F22-AFB9-1B86F0ADC6C4}">
      <dsp:nvSpPr>
        <dsp:cNvPr id="0" name=""/>
        <dsp:cNvSpPr/>
      </dsp:nvSpPr>
      <dsp:spPr>
        <a:xfrm rot="5400000">
          <a:off x="3150418" y="3794763"/>
          <a:ext cx="1541128" cy="175452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2146240"/>
            <a:satOff val="-2718"/>
            <a:lumOff val="6339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9143AF2-E8F4-42EF-903D-07F5492E502A}">
      <dsp:nvSpPr>
        <dsp:cNvPr id="0" name=""/>
        <dsp:cNvSpPr/>
      </dsp:nvSpPr>
      <dsp:spPr>
        <a:xfrm>
          <a:off x="2742113" y="2086391"/>
          <a:ext cx="2594353" cy="1815963"/>
        </a:xfrm>
        <a:prstGeom prst="roundRect">
          <a:avLst>
            <a:gd name="adj" fmla="val 16670"/>
          </a:avLst>
        </a:prstGeom>
        <a:solidFill>
          <a:schemeClr val="accent5">
            <a:hueOff val="1602711"/>
            <a:satOff val="-3255"/>
            <a:lumOff val="2092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Analyze fit statistics</a:t>
          </a:r>
        </a:p>
      </dsp:txBody>
      <dsp:txXfrm>
        <a:off x="2830777" y="2175055"/>
        <a:ext cx="2417025" cy="1638635"/>
      </dsp:txXfrm>
    </dsp:sp>
    <dsp:sp modelId="{B6F73452-902B-4971-B9DB-13535C44EF4E}">
      <dsp:nvSpPr>
        <dsp:cNvPr id="0" name=""/>
        <dsp:cNvSpPr/>
      </dsp:nvSpPr>
      <dsp:spPr>
        <a:xfrm>
          <a:off x="5336466" y="2259584"/>
          <a:ext cx="1886885" cy="1467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21F73F-EAA6-4836-ACE1-F8F3BE54412F}">
      <dsp:nvSpPr>
        <dsp:cNvPr id="0" name=""/>
        <dsp:cNvSpPr/>
      </dsp:nvSpPr>
      <dsp:spPr>
        <a:xfrm rot="5400000">
          <a:off x="5301413" y="5834689"/>
          <a:ext cx="1541128" cy="175452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4292479"/>
            <a:satOff val="-5436"/>
            <a:lumOff val="1267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A44625C-0AD9-4276-911E-20003AEC8D4A}">
      <dsp:nvSpPr>
        <dsp:cNvPr id="0" name=""/>
        <dsp:cNvSpPr/>
      </dsp:nvSpPr>
      <dsp:spPr>
        <a:xfrm>
          <a:off x="4893108" y="4126317"/>
          <a:ext cx="2594353" cy="1815963"/>
        </a:xfrm>
        <a:prstGeom prst="roundRect">
          <a:avLst>
            <a:gd name="adj" fmla="val 16670"/>
          </a:avLst>
        </a:prstGeom>
        <a:solidFill>
          <a:schemeClr val="accent5">
            <a:hueOff val="3205422"/>
            <a:satOff val="-6509"/>
            <a:lumOff val="4183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Analyze the plots for issues with model assumption.</a:t>
          </a:r>
        </a:p>
      </dsp:txBody>
      <dsp:txXfrm>
        <a:off x="4981772" y="4214981"/>
        <a:ext cx="2417025" cy="1638635"/>
      </dsp:txXfrm>
    </dsp:sp>
    <dsp:sp modelId="{80EDC2BF-3279-4F8D-A69E-D2BA823DC84B}">
      <dsp:nvSpPr>
        <dsp:cNvPr id="0" name=""/>
        <dsp:cNvSpPr/>
      </dsp:nvSpPr>
      <dsp:spPr>
        <a:xfrm>
          <a:off x="7487461" y="4299510"/>
          <a:ext cx="1886885" cy="1467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5385AA-4CA6-4DB6-AFC6-B9EE3283986F}">
      <dsp:nvSpPr>
        <dsp:cNvPr id="0" name=""/>
        <dsp:cNvSpPr/>
      </dsp:nvSpPr>
      <dsp:spPr>
        <a:xfrm>
          <a:off x="7044102" y="6166243"/>
          <a:ext cx="2594353" cy="1815963"/>
        </a:xfrm>
        <a:prstGeom prst="roundRect">
          <a:avLst>
            <a:gd name="adj" fmla="val 16670"/>
          </a:avLst>
        </a:prstGeom>
        <a:solidFill>
          <a:schemeClr val="accent5">
            <a:hueOff val="4808133"/>
            <a:satOff val="-9764"/>
            <a:lumOff val="627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This will guide the next step in the process.</a:t>
          </a:r>
        </a:p>
      </dsp:txBody>
      <dsp:txXfrm>
        <a:off x="7132766" y="6254907"/>
        <a:ext cx="2417025" cy="16386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10D2F2-2F0D-4D78-A30B-8A270E0A60FF}">
      <dsp:nvSpPr>
        <dsp:cNvPr id="0" name=""/>
        <dsp:cNvSpPr/>
      </dsp:nvSpPr>
      <dsp:spPr>
        <a:xfrm>
          <a:off x="0" y="5948561"/>
          <a:ext cx="3449559" cy="19524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5333" tIns="284480" rIns="245333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>
              <a:latin typeface="Arial" panose="020B0604020202020204" pitchFamily="34" charset="0"/>
              <a:cs typeface="Arial" panose="020B0604020202020204" pitchFamily="34" charset="0"/>
            </a:rPr>
            <a:t>Pick</a:t>
          </a:r>
        </a:p>
      </dsp:txBody>
      <dsp:txXfrm>
        <a:off x="0" y="5948561"/>
        <a:ext cx="3449559" cy="1952450"/>
      </dsp:txXfrm>
    </dsp:sp>
    <dsp:sp modelId="{DF52CE85-EEEA-43B2-ADFD-029E529DEB83}">
      <dsp:nvSpPr>
        <dsp:cNvPr id="0" name=""/>
        <dsp:cNvSpPr/>
      </dsp:nvSpPr>
      <dsp:spPr>
        <a:xfrm>
          <a:off x="3449559" y="5948561"/>
          <a:ext cx="10348679" cy="195245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920" tIns="304800" rIns="209920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Arial" panose="020B0604020202020204" pitchFamily="34" charset="0"/>
              <a:cs typeface="Arial" panose="020B0604020202020204" pitchFamily="34" charset="0"/>
            </a:rPr>
            <a:t>Pick best model</a:t>
          </a:r>
          <a:endParaRPr lang="en-US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449559" y="5948561"/>
        <a:ext cx="10348679" cy="1952450"/>
      </dsp:txXfrm>
    </dsp:sp>
    <dsp:sp modelId="{1F4CD1DD-68D0-46EF-8B3A-41FBC77BECD2}">
      <dsp:nvSpPr>
        <dsp:cNvPr id="0" name=""/>
        <dsp:cNvSpPr/>
      </dsp:nvSpPr>
      <dsp:spPr>
        <a:xfrm rot="10800000">
          <a:off x="0" y="2974979"/>
          <a:ext cx="3449559" cy="300286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5333" tIns="284480" rIns="245333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>
              <a:latin typeface="Arial" panose="020B0604020202020204" pitchFamily="34" charset="0"/>
              <a:cs typeface="Arial" panose="020B0604020202020204" pitchFamily="34" charset="0"/>
            </a:rPr>
            <a:t>Compare</a:t>
          </a:r>
        </a:p>
      </dsp:txBody>
      <dsp:txXfrm rot="-10800000">
        <a:off x="0" y="2974979"/>
        <a:ext cx="3449559" cy="1951864"/>
      </dsp:txXfrm>
    </dsp:sp>
    <dsp:sp modelId="{CF2A3D94-22F8-4090-A40B-6CF2B5BA9820}">
      <dsp:nvSpPr>
        <dsp:cNvPr id="0" name=""/>
        <dsp:cNvSpPr/>
      </dsp:nvSpPr>
      <dsp:spPr>
        <a:xfrm>
          <a:off x="3449559" y="2974979"/>
          <a:ext cx="10348679" cy="1951864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920" tIns="304800" rIns="209920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Arial" panose="020B0604020202020204" pitchFamily="34" charset="0"/>
              <a:cs typeface="Arial" panose="020B0604020202020204" pitchFamily="34" charset="0"/>
            </a:rPr>
            <a:t>Compare fit statistics and performance on test set</a:t>
          </a:r>
          <a:endParaRPr lang="en-US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449559" y="2974979"/>
        <a:ext cx="10348679" cy="1951864"/>
      </dsp:txXfrm>
    </dsp:sp>
    <dsp:sp modelId="{57EC2BA5-AC61-4187-9B4D-16BFDC66D9AB}">
      <dsp:nvSpPr>
        <dsp:cNvPr id="0" name=""/>
        <dsp:cNvSpPr/>
      </dsp:nvSpPr>
      <dsp:spPr>
        <a:xfrm rot="10800000">
          <a:off x="0" y="1396"/>
          <a:ext cx="3449559" cy="300286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5333" tIns="284480" rIns="245333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>
              <a:latin typeface="Arial" panose="020B0604020202020204" pitchFamily="34" charset="0"/>
              <a:cs typeface="Arial" panose="020B0604020202020204" pitchFamily="34" charset="0"/>
            </a:rPr>
            <a:t>Try</a:t>
          </a:r>
        </a:p>
      </dsp:txBody>
      <dsp:txXfrm rot="-10800000">
        <a:off x="0" y="1396"/>
        <a:ext cx="3449559" cy="1951864"/>
      </dsp:txXfrm>
    </dsp:sp>
    <dsp:sp modelId="{E2759BE8-7BA7-4359-A016-B906B237A700}">
      <dsp:nvSpPr>
        <dsp:cNvPr id="0" name=""/>
        <dsp:cNvSpPr/>
      </dsp:nvSpPr>
      <dsp:spPr>
        <a:xfrm>
          <a:off x="3449559" y="1396"/>
          <a:ext cx="10348679" cy="1951864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920" tIns="304800" rIns="209920" bIns="3048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Arial" panose="020B0604020202020204" pitchFamily="34" charset="0"/>
              <a:cs typeface="Arial" panose="020B0604020202020204" pitchFamily="34" charset="0"/>
            </a:rPr>
            <a:t>Try various variable selection techniques</a:t>
          </a:r>
          <a:endParaRPr lang="en-US" sz="24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Arial" panose="020B0604020202020204" pitchFamily="34" charset="0"/>
              <a:cs typeface="Arial" panose="020B0604020202020204" pitchFamily="34" charset="0"/>
            </a:rPr>
            <a:t>Forward Selection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Arial" panose="020B0604020202020204" pitchFamily="34" charset="0"/>
              <a:cs typeface="Arial" panose="020B0604020202020204" pitchFamily="34" charset="0"/>
            </a:rPr>
            <a:t>Backward Elimination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Arial" panose="020B0604020202020204" pitchFamily="34" charset="0"/>
              <a:cs typeface="Arial" panose="020B0604020202020204" pitchFamily="34" charset="0"/>
            </a:rPr>
            <a:t>Stepwise Selection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Arial" panose="020B0604020202020204" pitchFamily="34" charset="0"/>
              <a:cs typeface="Arial" panose="020B0604020202020204" pitchFamily="34" charset="0"/>
            </a:rPr>
            <a:t>LASSO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Arial" panose="020B0604020202020204" pitchFamily="34" charset="0"/>
              <a:cs typeface="Arial" panose="020B0604020202020204" pitchFamily="34" charset="0"/>
            </a:rPr>
            <a:t>LARS</a:t>
          </a:r>
        </a:p>
      </dsp:txBody>
      <dsp:txXfrm>
        <a:off x="3449559" y="1396"/>
        <a:ext cx="10348679" cy="19518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AC12FD-B52E-4118-B2F2-C78ADF0AA8B7}">
      <dsp:nvSpPr>
        <dsp:cNvPr id="0" name=""/>
        <dsp:cNvSpPr/>
      </dsp:nvSpPr>
      <dsp:spPr>
        <a:xfrm>
          <a:off x="2112648" y="1134274"/>
          <a:ext cx="1231901" cy="12319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4054A6-7C51-4843-B197-B1C07C61097F}">
      <dsp:nvSpPr>
        <dsp:cNvPr id="0" name=""/>
        <dsp:cNvSpPr/>
      </dsp:nvSpPr>
      <dsp:spPr>
        <a:xfrm>
          <a:off x="17006" y="3311668"/>
          <a:ext cx="5423184" cy="2261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Since features were sampled randomly, any predictions drawn from this model can be applied to the entire design and manufacturing space of the integrated circuit.</a:t>
          </a:r>
        </a:p>
      </dsp:txBody>
      <dsp:txXfrm>
        <a:off x="17006" y="3311668"/>
        <a:ext cx="5423184" cy="2261869"/>
      </dsp:txXfrm>
    </dsp:sp>
    <dsp:sp modelId="{76274CEA-6B4E-4033-AFBB-14FAC095D116}">
      <dsp:nvSpPr>
        <dsp:cNvPr id="0" name=""/>
        <dsp:cNvSpPr/>
      </dsp:nvSpPr>
      <dsp:spPr>
        <a:xfrm>
          <a:off x="7899708" y="1134274"/>
          <a:ext cx="1231901" cy="12319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F2EFE8-3FDF-4706-9997-ECD131D4B5BB}">
      <dsp:nvSpPr>
        <dsp:cNvPr id="0" name=""/>
        <dsp:cNvSpPr/>
      </dsp:nvSpPr>
      <dsp:spPr>
        <a:xfrm>
          <a:off x="5919263" y="3311668"/>
          <a:ext cx="5192791" cy="2261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Causality is not a concern here since the goal is mainly prediction of performance using the model.</a:t>
          </a:r>
        </a:p>
      </dsp:txBody>
      <dsp:txXfrm>
        <a:off x="5919263" y="3311668"/>
        <a:ext cx="5192791" cy="2261869"/>
      </dsp:txXfrm>
    </dsp:sp>
    <dsp:sp modelId="{B65A9885-4E25-4996-9D70-237A1B2D7A76}">
      <dsp:nvSpPr>
        <dsp:cNvPr id="0" name=""/>
        <dsp:cNvSpPr/>
      </dsp:nvSpPr>
      <dsp:spPr>
        <a:xfrm>
          <a:off x="13571572" y="1134274"/>
          <a:ext cx="1231901" cy="12319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E1ACB9-05A9-47C8-9FC5-39E792B5CBFB}">
      <dsp:nvSpPr>
        <dsp:cNvPr id="0" name=""/>
        <dsp:cNvSpPr/>
      </dsp:nvSpPr>
      <dsp:spPr>
        <a:xfrm>
          <a:off x="11591127" y="3311668"/>
          <a:ext cx="5192791" cy="2261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However, given the fact that some of the model assumptions for multiple linear regression have not been met, we should be careful in using this model to predict new values</a:t>
          </a:r>
        </a:p>
      </dsp:txBody>
      <dsp:txXfrm>
        <a:off x="11591127" y="3311668"/>
        <a:ext cx="5192791" cy="226186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C50EFB-0846-45BC-BDCC-01812AF0DFF0}">
      <dsp:nvSpPr>
        <dsp:cNvPr id="0" name=""/>
        <dsp:cNvSpPr/>
      </dsp:nvSpPr>
      <dsp:spPr>
        <a:xfrm>
          <a:off x="0" y="961"/>
          <a:ext cx="10489401" cy="22498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BD29390-C5C8-4F70-8ECD-B4BB9019D1F3}">
      <dsp:nvSpPr>
        <dsp:cNvPr id="0" name=""/>
        <dsp:cNvSpPr/>
      </dsp:nvSpPr>
      <dsp:spPr>
        <a:xfrm>
          <a:off x="680584" y="507181"/>
          <a:ext cx="1237425" cy="12374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A1C8DA-D5FD-4DDB-BF18-7D633A94EAB9}">
      <dsp:nvSpPr>
        <dsp:cNvPr id="0" name=""/>
        <dsp:cNvSpPr/>
      </dsp:nvSpPr>
      <dsp:spPr>
        <a:xfrm>
          <a:off x="2598594" y="961"/>
          <a:ext cx="7890807" cy="2249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111" tIns="238111" rIns="238111" bIns="2381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Intelligent feature engineering to improve prediction performance.</a:t>
          </a:r>
        </a:p>
      </dsp:txBody>
      <dsp:txXfrm>
        <a:off x="2598594" y="961"/>
        <a:ext cx="7890807" cy="2249865"/>
      </dsp:txXfrm>
    </dsp:sp>
    <dsp:sp modelId="{8873FA32-C5FD-4EB7-8597-3A6CAFA09826}">
      <dsp:nvSpPr>
        <dsp:cNvPr id="0" name=""/>
        <dsp:cNvSpPr/>
      </dsp:nvSpPr>
      <dsp:spPr>
        <a:xfrm>
          <a:off x="0" y="2813292"/>
          <a:ext cx="10489401" cy="224986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08F0DC2-F457-4881-B14D-A21DB18BBFAC}">
      <dsp:nvSpPr>
        <dsp:cNvPr id="0" name=""/>
        <dsp:cNvSpPr/>
      </dsp:nvSpPr>
      <dsp:spPr>
        <a:xfrm>
          <a:off x="680584" y="3319512"/>
          <a:ext cx="1237425" cy="12374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56EC1E-3B40-4192-8480-CA0F8DE7EB4F}">
      <dsp:nvSpPr>
        <dsp:cNvPr id="0" name=""/>
        <dsp:cNvSpPr/>
      </dsp:nvSpPr>
      <dsp:spPr>
        <a:xfrm>
          <a:off x="2598594" y="2813292"/>
          <a:ext cx="7890807" cy="2249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111" tIns="238111" rIns="238111" bIns="2381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Arial" panose="020B0604020202020204" pitchFamily="34" charset="0"/>
              <a:cs typeface="Arial" panose="020B0604020202020204" pitchFamily="34" charset="0"/>
            </a:rPr>
            <a:t>Use non parametric models that do not need to satisfy normality and equal variance assumptions.</a:t>
          </a:r>
        </a:p>
      </dsp:txBody>
      <dsp:txXfrm>
        <a:off x="2598594" y="2813292"/>
        <a:ext cx="7890807" cy="2249865"/>
      </dsp:txXfrm>
    </dsp:sp>
    <dsp:sp modelId="{A68D87E5-13B7-4E9B-A7A7-A45B1317C8FE}">
      <dsp:nvSpPr>
        <dsp:cNvPr id="0" name=""/>
        <dsp:cNvSpPr/>
      </dsp:nvSpPr>
      <dsp:spPr>
        <a:xfrm>
          <a:off x="0" y="5625624"/>
          <a:ext cx="10489401" cy="22498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3D55689-29F4-4BBC-BAE1-E8187E6B967D}">
      <dsp:nvSpPr>
        <dsp:cNvPr id="0" name=""/>
        <dsp:cNvSpPr/>
      </dsp:nvSpPr>
      <dsp:spPr>
        <a:xfrm>
          <a:off x="680584" y="6131844"/>
          <a:ext cx="1237425" cy="12374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2AAA1C-79A7-42FE-BAF6-77D9EC9D098A}">
      <dsp:nvSpPr>
        <dsp:cNvPr id="0" name=""/>
        <dsp:cNvSpPr/>
      </dsp:nvSpPr>
      <dsp:spPr>
        <a:xfrm>
          <a:off x="2598594" y="5625624"/>
          <a:ext cx="7890807" cy="2249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111" tIns="238111" rIns="238111" bIns="2381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Arial" panose="020B0604020202020204" pitchFamily="34" charset="0"/>
              <a:cs typeface="Arial" panose="020B0604020202020204" pitchFamily="34" charset="0"/>
            </a:rPr>
            <a:t>Divide data into clusters and model each cluster separately. </a:t>
          </a:r>
        </a:p>
      </dsp:txBody>
      <dsp:txXfrm>
        <a:off x="2598594" y="5625624"/>
        <a:ext cx="7890807" cy="22498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73524" y="1"/>
            <a:ext cx="4033446" cy="35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73524" y="6671221"/>
            <a:ext cx="4033446" cy="35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D56EAE8-38CB-4EE5-8A34-F5F49B68F2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771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4033447" cy="35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73524" y="1"/>
            <a:ext cx="4033446" cy="35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52663" y="527050"/>
            <a:ext cx="4803775" cy="26336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671221"/>
            <a:ext cx="4033447" cy="35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73524" y="6671221"/>
            <a:ext cx="4033446" cy="35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8" rIns="92437" bIns="462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ED2394B-E06C-4DC9-BCC2-551C3DED9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3"/>
          </p:nvPr>
        </p:nvSpPr>
        <p:spPr>
          <a:xfrm>
            <a:off x="397576" y="3336217"/>
            <a:ext cx="8487333" cy="3159669"/>
          </a:xfrm>
          <a:prstGeom prst="rect">
            <a:avLst/>
          </a:prstGeom>
        </p:spPr>
        <p:txBody>
          <a:bodyPr vert="horz" lIns="92437" tIns="46218" rIns="92437" bIns="46218" rtlCol="0"/>
          <a:lstStyle/>
          <a:p>
            <a:pPr marL="227882" marR="0" lvl="0" indent="-227882" algn="l" defTabSz="369747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text styles</a:t>
            </a:r>
          </a:p>
          <a:p>
            <a:pPr marL="468603" marR="0" lvl="1" indent="-240721" algn="l" defTabSz="369747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696485" marR="0" lvl="2" indent="-227882" algn="l" defTabSz="369747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924367" marR="0" lvl="3" indent="-227882" algn="l" defTabSz="369747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Fourth level</a:t>
            </a:r>
          </a:p>
          <a:p>
            <a:pPr marL="1152249" marR="0" lvl="4" indent="-227882" algn="l" defTabSz="24553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969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25425" marR="0" indent="-225425" algn="l" defTabSz="36576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Tx/>
      <a:buSzTx/>
      <a:buFont typeface="+mj-lt"/>
      <a:buAutoNum type="arabicPeriod"/>
      <a:tabLst/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63550" marR="0" indent="-238125" algn="l" defTabSz="36576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Tx/>
      <a:buSzTx/>
      <a:buFont typeface="+mj-lt"/>
      <a:buAutoNum type="arabicPeriod"/>
      <a:tabLst/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688975" marR="0" indent="-225425" algn="l" defTabSz="36576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Tx/>
      <a:buSzTx/>
      <a:buFont typeface="+mj-lt"/>
      <a:buAutoNum type="arabicPeriod"/>
      <a:tabLst/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914400" marR="0" indent="-225425" algn="l" defTabSz="36576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Tx/>
      <a:buSzTx/>
      <a:buFont typeface="+mj-lt"/>
      <a:buAutoNum type="arabicPeriod"/>
      <a:tabLst/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139825" marR="0" indent="-225425" algn="l" defTabSz="242888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Tx/>
      <a:buSzTx/>
      <a:buFont typeface="+mj-lt"/>
      <a:buAutoNum type="arabicPeriod"/>
      <a:tabLst/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3863569" algn="l" defTabSz="154542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4636282" algn="l" defTabSz="154542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5408996" algn="l" defTabSz="154542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6181710" algn="l" defTabSz="154542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2394B-E06C-4DC9-BCC2-551C3DED9AA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9768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Changed MSE (Test) to RMSE (Test) for easier comparison, else the scales are vary different</a:t>
            </a:r>
          </a:p>
          <a:p>
            <a:r>
              <a:rPr lang="en-US" dirty="0"/>
              <a:t>Need to update code accordingly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64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062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181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892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81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Semiconductor manufacturing is a variable process and outcomes depending on several factors.</a:t>
            </a:r>
          </a:p>
          <a:p>
            <a:r>
              <a:rPr lang="en-US" dirty="0"/>
              <a:t>In order to meet target specifications, some parameters are controlled by engineers, however some are beyond human control (e.g. process variation).</a:t>
            </a:r>
          </a:p>
          <a:p>
            <a:r>
              <a:rPr lang="en-US" dirty="0"/>
              <a:t>Manufacturing process variation leads to output variables varying between a min and max value 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Challenges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Range is typically measured after the manufacturing process is completed and all R&amp;D has been done</a:t>
            </a:r>
          </a:p>
          <a:p>
            <a:pPr lvl="1"/>
            <a:r>
              <a:rPr lang="en-US" dirty="0"/>
              <a:t>Not all values can be practically measured (due to time, resource and cost constraints)</a:t>
            </a:r>
          </a:p>
          <a:p>
            <a:pPr lvl="1"/>
            <a:r>
              <a:rPr lang="en-US" dirty="0"/>
              <a:t>Can lead to issues if the variation of output is outside target specs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9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73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295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/>
              <a:t>Correlation of Features to y3.log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Shows that very few features are highly correlated (positive or negative) with output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Same is visible from the scatter plots of output vs. inputs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Hence, features by themselves may not have a lot of predictive power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7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the important scatterplots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031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8001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Few predictors were statistically significant.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Expected based on the correlation of features to output analyzed in the exploratory analysis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Variable selection may be appropriate to remove unnecessary predictor variables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8001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=0.2275</m:t>
                    </m:r>
                  </m:oMath>
                </a14:m>
                <a:endParaRPr lang="en-US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Fairly low and expected based on low correlation of features to outputs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Should two-way interactions be added to improve predictions?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Increases predictors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239 ∗238</m:t>
                        </m:r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=28441</m:t>
                    </m:r>
                  </m:oMath>
                </a14:m>
                <a:endParaRPr lang="en-US" sz="3000" b="0" dirty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Hence not practical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In the future, we may need to do intelligent (selective) feature engineering using domain expertise to improve prediction capability. 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2600" dirty="0"/>
                  <a:t>Outside the scope of this project.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8001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Few predictors were statistically significant.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Expected based on the correlation of features to output analyzed in the exploratory analysis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Variable selection may be appropriate to remove unnecessary predictor variables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8001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Adjusted </a:t>
                </a:r>
                <a:r>
                  <a:rPr lang="en-US" b="0" i="0">
                    <a:latin typeface="Cambria Math" panose="02040503050406030204" pitchFamily="18" charset="0"/>
                  </a:rPr>
                  <a:t>𝑅^2=0.2275</a:t>
                </a:r>
                <a:endParaRPr lang="en-US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Fairly low and expected based on low correlation of features to outputs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Should two-way interactions be added to improve predictions?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Increases predictors by </a:t>
                </a:r>
                <a:r>
                  <a:rPr lang="en-US" sz="3000" b="0" i="0">
                    <a:latin typeface="Cambria Math" panose="02040503050406030204" pitchFamily="18" charset="0"/>
                  </a:rPr>
                  <a:t>(239 ∗238)/2=28441</a:t>
                </a:r>
                <a:endParaRPr lang="en-US" sz="3000" b="0" dirty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Hence not practical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In the future, we may need to do intelligent (selective) feature engineering using domain expertise to improve prediction capability. 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2600" dirty="0"/>
                  <a:t>Outside the scope of this project.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084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Independence </a:t>
            </a:r>
          </a:p>
          <a:p>
            <a:pPr lvl="1"/>
            <a:r>
              <a:rPr lang="en-US" sz="3000" dirty="0"/>
              <a:t>Since the features were sampled randomly, the independence assumption has been met.</a:t>
            </a:r>
          </a:p>
          <a:p>
            <a:endParaRPr lang="en-US" dirty="0"/>
          </a:p>
          <a:p>
            <a:r>
              <a:rPr lang="en-US" dirty="0"/>
              <a:t>Normality</a:t>
            </a:r>
          </a:p>
          <a:p>
            <a:pPr lvl="1"/>
            <a:r>
              <a:rPr lang="en-US" sz="3000" dirty="0"/>
              <a:t>Histogram and QQ plot of residuals shows that they are not normally distributed</a:t>
            </a:r>
          </a:p>
          <a:p>
            <a:pPr lvl="1"/>
            <a:r>
              <a:rPr lang="en-US" sz="3000" dirty="0"/>
              <a:t>Residual Plot shows that there are several values beyond the 2 sigma line again pointing to non-normality</a:t>
            </a:r>
          </a:p>
          <a:p>
            <a:pPr lvl="1"/>
            <a:r>
              <a:rPr lang="en-US" sz="3000" dirty="0"/>
              <a:t>However, given the large sample size, this may not be much of a concern by itself</a:t>
            </a:r>
          </a:p>
          <a:p>
            <a:endParaRPr lang="en-US" dirty="0"/>
          </a:p>
          <a:p>
            <a:r>
              <a:rPr lang="en-US" dirty="0"/>
              <a:t>Equal Variance</a:t>
            </a:r>
          </a:p>
          <a:p>
            <a:pPr lvl="1"/>
            <a:r>
              <a:rPr lang="en-US" sz="3000" dirty="0"/>
              <a:t>The residual plot shows that the points do not exhibit equal variance at all predicted levels. </a:t>
            </a:r>
          </a:p>
          <a:p>
            <a:pPr lvl="1"/>
            <a:r>
              <a:rPr lang="en-US" sz="3000" dirty="0"/>
              <a:t>Points at the lower predicted levels have much smaller variance compared to other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6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Cook’s D plot shows that there are several points beyond the 4/n line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Not practical to analyze all points manually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These points are influential and hence can impact the model coefficients adversely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It is tempting to remove them since, it improves the model fit drastically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After consulting with domain experts, we found that these are valid points and hence there is </a:t>
            </a:r>
            <a:r>
              <a:rPr lang="en-US" sz="2800" dirty="0">
                <a:solidFill>
                  <a:srgbClr val="FF0000"/>
                </a:solidFill>
              </a:rPr>
              <a:t>no justification to remove them</a:t>
            </a:r>
            <a:r>
              <a:rPr lang="en-US" sz="2800" dirty="0"/>
              <a:t>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Hence, we will </a:t>
            </a:r>
            <a:r>
              <a:rPr lang="en-US" sz="2800" dirty="0">
                <a:solidFill>
                  <a:srgbClr val="FF0000"/>
                </a:solidFill>
              </a:rPr>
              <a:t>proceed</a:t>
            </a:r>
            <a:r>
              <a:rPr lang="en-US" sz="2800" dirty="0"/>
              <a:t> with these points included, </a:t>
            </a:r>
            <a:r>
              <a:rPr lang="en-US" sz="2800" dirty="0">
                <a:solidFill>
                  <a:srgbClr val="FF0000"/>
                </a:solidFill>
              </a:rPr>
              <a:t>noting that</a:t>
            </a:r>
            <a:r>
              <a:rPr lang="en-US" sz="2800" dirty="0"/>
              <a:t> the </a:t>
            </a:r>
            <a:r>
              <a:rPr lang="en-US" sz="2800" dirty="0">
                <a:solidFill>
                  <a:srgbClr val="FF0000"/>
                </a:solidFill>
              </a:rPr>
              <a:t>assumptions for linear regression have not been satisfied entirely</a:t>
            </a:r>
            <a:r>
              <a:rPr lang="en-US" sz="28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647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16664307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1171761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2447706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2988264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2808301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-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18404521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50888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500"/>
              </a:spcBef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9186067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732156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359106" y="1079500"/>
            <a:ext cx="9218454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4805130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-Two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500"/>
              </a:spcBef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9186067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9359106" y="1079500"/>
            <a:ext cx="9218454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2367305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937970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177243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3238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5184" y="3762006"/>
            <a:ext cx="13687692" cy="3385267"/>
          </a:xfrm>
        </p:spPr>
        <p:txBody>
          <a:bodyPr anchor="b">
            <a:normAutofit/>
          </a:bodyPr>
          <a:lstStyle>
            <a:lvl1pPr>
              <a:defRPr sz="80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75184" y="7147270"/>
            <a:ext cx="13687692" cy="168499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4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680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2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36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0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04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88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72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6468701"/>
            <a:ext cx="2678541" cy="1164820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484" y="6776486"/>
            <a:ext cx="1197166" cy="546251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120505"/>
      </p:ext>
    </p:extLst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0883" y="933709"/>
            <a:ext cx="13681993" cy="19162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5182" y="3192004"/>
            <a:ext cx="13687693" cy="5651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6431" y="1068752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347492"/>
      </p:ext>
    </p:extLst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5183" y="3080024"/>
            <a:ext cx="13687692" cy="2197420"/>
          </a:xfrm>
        </p:spPr>
        <p:txBody>
          <a:bodyPr anchor="b"/>
          <a:lstStyle>
            <a:lvl1pPr algn="l">
              <a:defRPr sz="5984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5183" y="5281302"/>
            <a:ext cx="13687692" cy="1287214"/>
          </a:xfrm>
        </p:spPr>
        <p:txBody>
          <a:bodyPr anchor="t"/>
          <a:lstStyle>
            <a:lvl1pPr marL="0" indent="0" algn="l">
              <a:buNone/>
              <a:defRPr sz="299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4017" indent="0">
              <a:buNone/>
              <a:defRPr sz="2693">
                <a:solidFill>
                  <a:schemeClr val="tx1">
                    <a:tint val="75000"/>
                  </a:schemeClr>
                </a:solidFill>
              </a:defRPr>
            </a:lvl2pPr>
            <a:lvl3pPr marL="1368034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3pPr>
            <a:lvl4pPr marL="2052051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4pPr>
            <a:lvl5pPr marL="2736068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5pPr>
            <a:lvl6pPr marL="3420085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6pPr>
            <a:lvl7pPr marL="4104102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7pPr>
            <a:lvl8pPr marL="4788118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8pPr>
            <a:lvl9pPr marL="5472135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431" y="4754757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484" y="4853443"/>
            <a:ext cx="1197166" cy="546251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137800"/>
      </p:ext>
    </p:extLst>
  </p:cSld>
  <p:clrMapOvr>
    <a:masterClrMapping/>
  </p:clrMapOvr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75182" y="3192004"/>
            <a:ext cx="6623017" cy="565156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9857" y="3180966"/>
            <a:ext cx="6623017" cy="565156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6431" y="1068752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484" y="1178574"/>
            <a:ext cx="1197166" cy="546251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594427"/>
      </p:ext>
    </p:extLst>
  </p:cSld>
  <p:clrMapOvr>
    <a:masterClrMapping/>
  </p:clrMapOvr>
  <p:hf sldNum="0"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2779" y="2951292"/>
            <a:ext cx="6129988" cy="862125"/>
          </a:xfrm>
        </p:spPr>
        <p:txBody>
          <a:bodyPr anchor="b">
            <a:noAutofit/>
          </a:bodyPr>
          <a:lstStyle>
            <a:lvl1pPr marL="0" indent="0">
              <a:buNone/>
              <a:defRPr sz="3591" b="0"/>
            </a:lvl1pPr>
            <a:lvl2pPr marL="684017" indent="0">
              <a:buNone/>
              <a:defRPr sz="2992" b="1"/>
            </a:lvl2pPr>
            <a:lvl3pPr marL="1368034" indent="0">
              <a:buNone/>
              <a:defRPr sz="2693" b="1"/>
            </a:lvl3pPr>
            <a:lvl4pPr marL="2052051" indent="0">
              <a:buNone/>
              <a:defRPr sz="2394" b="1"/>
            </a:lvl4pPr>
            <a:lvl5pPr marL="2736068" indent="0">
              <a:buNone/>
              <a:defRPr sz="2394" b="1"/>
            </a:lvl5pPr>
            <a:lvl6pPr marL="3420085" indent="0">
              <a:buNone/>
              <a:defRPr sz="2394" b="1"/>
            </a:lvl6pPr>
            <a:lvl7pPr marL="4104102" indent="0">
              <a:buNone/>
              <a:defRPr sz="2394" b="1"/>
            </a:lvl7pPr>
            <a:lvl8pPr marL="4788118" indent="0">
              <a:buNone/>
              <a:defRPr sz="2394" b="1"/>
            </a:lvl8pPr>
            <a:lvl9pPr marL="5472135" indent="0">
              <a:buNone/>
              <a:defRPr sz="239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5183" y="3813419"/>
            <a:ext cx="6667585" cy="501789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24827" y="2946463"/>
            <a:ext cx="6139612" cy="862125"/>
          </a:xfrm>
        </p:spPr>
        <p:txBody>
          <a:bodyPr anchor="b">
            <a:noAutofit/>
          </a:bodyPr>
          <a:lstStyle>
            <a:lvl1pPr marL="0" indent="0">
              <a:buNone/>
              <a:defRPr sz="3591" b="0"/>
            </a:lvl1pPr>
            <a:lvl2pPr marL="684017" indent="0">
              <a:buNone/>
              <a:defRPr sz="2992" b="1"/>
            </a:lvl2pPr>
            <a:lvl3pPr marL="1368034" indent="0">
              <a:buNone/>
              <a:defRPr sz="2693" b="1"/>
            </a:lvl3pPr>
            <a:lvl4pPr marL="2052051" indent="0">
              <a:buNone/>
              <a:defRPr sz="2394" b="1"/>
            </a:lvl4pPr>
            <a:lvl5pPr marL="2736068" indent="0">
              <a:buNone/>
              <a:defRPr sz="2394" b="1"/>
            </a:lvl5pPr>
            <a:lvl6pPr marL="3420085" indent="0">
              <a:buNone/>
              <a:defRPr sz="2394" b="1"/>
            </a:lvl6pPr>
            <a:lvl7pPr marL="4104102" indent="0">
              <a:buNone/>
              <a:defRPr sz="2394" b="1"/>
            </a:lvl7pPr>
            <a:lvl8pPr marL="4788118" indent="0">
              <a:buNone/>
              <a:defRPr sz="2394" b="1"/>
            </a:lvl8pPr>
            <a:lvl9pPr marL="5472135" indent="0">
              <a:buNone/>
              <a:defRPr sz="239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003332" y="3808589"/>
            <a:ext cx="6661108" cy="501789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6431" y="1068752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484" y="1178574"/>
            <a:ext cx="1197166" cy="546251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297434"/>
      </p:ext>
    </p:extLst>
  </p:cSld>
  <p:clrMapOvr>
    <a:masterClrMapping/>
  </p:clrMapOvr>
  <p:hf sldNum="0"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6431" y="1068752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55261"/>
      </p:ext>
    </p:extLst>
  </p:cSld>
  <p:clrMapOvr>
    <a:masterClrMapping/>
  </p:clrMapOvr>
  <p:hf sldNum="0"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6431" y="1068752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584576"/>
      </p:ext>
    </p:extLst>
  </p:cSld>
  <p:clrMapOvr>
    <a:masterClrMapping/>
  </p:clrMapOvr>
  <p:hf sldNum="0"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5183" y="667377"/>
            <a:ext cx="5381485" cy="1460626"/>
          </a:xfrm>
        </p:spPr>
        <p:txBody>
          <a:bodyPr anchor="b"/>
          <a:lstStyle>
            <a:lvl1pPr algn="l">
              <a:defRPr sz="2992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07635" y="667377"/>
            <a:ext cx="7955241" cy="8101136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75183" y="2391629"/>
            <a:ext cx="5381485" cy="6376881"/>
          </a:xfrm>
        </p:spPr>
        <p:txBody>
          <a:bodyPr/>
          <a:lstStyle>
            <a:lvl1pPr marL="0" indent="0">
              <a:buNone/>
              <a:defRPr sz="2095"/>
            </a:lvl1pPr>
            <a:lvl2pPr marL="684017" indent="0">
              <a:buNone/>
              <a:defRPr sz="1795"/>
            </a:lvl2pPr>
            <a:lvl3pPr marL="1368034" indent="0">
              <a:buNone/>
              <a:defRPr sz="1496"/>
            </a:lvl3pPr>
            <a:lvl4pPr marL="2052051" indent="0">
              <a:buNone/>
              <a:defRPr sz="1346"/>
            </a:lvl4pPr>
            <a:lvl5pPr marL="2736068" indent="0">
              <a:buNone/>
              <a:defRPr sz="1346"/>
            </a:lvl5pPr>
            <a:lvl6pPr marL="3420085" indent="0">
              <a:buNone/>
              <a:defRPr sz="1346"/>
            </a:lvl6pPr>
            <a:lvl7pPr marL="4104102" indent="0">
              <a:buNone/>
              <a:defRPr sz="1346"/>
            </a:lvl7pPr>
            <a:lvl8pPr marL="4788118" indent="0">
              <a:buNone/>
              <a:defRPr sz="1346"/>
            </a:lvl8pPr>
            <a:lvl9pPr marL="5472135" indent="0">
              <a:buNone/>
              <a:defRPr sz="134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431" y="1068752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584203"/>
      </p:ext>
    </p:extLst>
  </p:cSld>
  <p:clrMapOvr>
    <a:masterClrMapping/>
  </p:clrMapOvr>
  <p:hf sldNum="0"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5184" y="7182009"/>
            <a:ext cx="13687693" cy="847877"/>
          </a:xfrm>
        </p:spPr>
        <p:txBody>
          <a:bodyPr anchor="b">
            <a:normAutofit/>
          </a:bodyPr>
          <a:lstStyle>
            <a:lvl1pPr algn="l">
              <a:defRPr sz="3591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75182" y="949949"/>
            <a:ext cx="13687693" cy="5767285"/>
          </a:xfrm>
        </p:spPr>
        <p:txBody>
          <a:bodyPr anchor="t">
            <a:normAutofit/>
          </a:bodyPr>
          <a:lstStyle>
            <a:lvl1pPr marL="0" indent="0" algn="ctr">
              <a:buNone/>
              <a:defRPr sz="2394"/>
            </a:lvl1pPr>
            <a:lvl2pPr marL="684017" indent="0">
              <a:buNone/>
              <a:defRPr sz="2394"/>
            </a:lvl2pPr>
            <a:lvl3pPr marL="1368034" indent="0">
              <a:buNone/>
              <a:defRPr sz="2394"/>
            </a:lvl3pPr>
            <a:lvl4pPr marL="2052051" indent="0">
              <a:buNone/>
              <a:defRPr sz="2394"/>
            </a:lvl4pPr>
            <a:lvl5pPr marL="2736068" indent="0">
              <a:buNone/>
              <a:defRPr sz="2394"/>
            </a:lvl5pPr>
            <a:lvl6pPr marL="3420085" indent="0">
              <a:buNone/>
              <a:defRPr sz="2394"/>
            </a:lvl6pPr>
            <a:lvl7pPr marL="4104102" indent="0">
              <a:buNone/>
              <a:defRPr sz="2394"/>
            </a:lvl7pPr>
            <a:lvl8pPr marL="4788118" indent="0">
              <a:buNone/>
              <a:defRPr sz="2394"/>
            </a:lvl8pPr>
            <a:lvl9pPr marL="5472135" indent="0">
              <a:buNone/>
              <a:defRPr sz="239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75184" y="8029886"/>
            <a:ext cx="13687693" cy="738625"/>
          </a:xfrm>
        </p:spPr>
        <p:txBody>
          <a:bodyPr>
            <a:normAutofit/>
          </a:bodyPr>
          <a:lstStyle>
            <a:lvl1pPr marL="0" indent="0">
              <a:buNone/>
              <a:defRPr sz="1795"/>
            </a:lvl1pPr>
            <a:lvl2pPr marL="684017" indent="0">
              <a:buNone/>
              <a:defRPr sz="1795"/>
            </a:lvl2pPr>
            <a:lvl3pPr marL="1368034" indent="0">
              <a:buNone/>
              <a:defRPr sz="1496"/>
            </a:lvl3pPr>
            <a:lvl4pPr marL="2052051" indent="0">
              <a:buNone/>
              <a:defRPr sz="1346"/>
            </a:lvl4pPr>
            <a:lvl5pPr marL="2736068" indent="0">
              <a:buNone/>
              <a:defRPr sz="1346"/>
            </a:lvl5pPr>
            <a:lvl6pPr marL="3420085" indent="0">
              <a:buNone/>
              <a:defRPr sz="1346"/>
            </a:lvl6pPr>
            <a:lvl7pPr marL="4104102" indent="0">
              <a:buNone/>
              <a:defRPr sz="1346"/>
            </a:lvl7pPr>
            <a:lvl8pPr marL="4788118" indent="0">
              <a:buNone/>
              <a:defRPr sz="1346"/>
            </a:lvl8pPr>
            <a:lvl9pPr marL="5472135" indent="0">
              <a:buNone/>
              <a:defRPr sz="134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431" y="7348260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6484" y="7455022"/>
            <a:ext cx="1197166" cy="546251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039392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156832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5183" y="912001"/>
            <a:ext cx="13687692" cy="4663294"/>
          </a:xfrm>
        </p:spPr>
        <p:txBody>
          <a:bodyPr anchor="ctr">
            <a:normAutofit/>
          </a:bodyPr>
          <a:lstStyle>
            <a:lvl1pPr algn="l">
              <a:defRPr sz="718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5183" y="6513935"/>
            <a:ext cx="13687692" cy="2327674"/>
          </a:xfrm>
        </p:spPr>
        <p:txBody>
          <a:bodyPr anchor="ctr">
            <a:normAutofit/>
          </a:bodyPr>
          <a:lstStyle>
            <a:lvl1pPr marL="0" indent="0" algn="l">
              <a:buNone/>
              <a:defRPr sz="269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4017" indent="0">
              <a:buNone/>
              <a:defRPr sz="2693">
                <a:solidFill>
                  <a:schemeClr val="tx1">
                    <a:tint val="75000"/>
                  </a:schemeClr>
                </a:solidFill>
              </a:defRPr>
            </a:lvl2pPr>
            <a:lvl3pPr marL="1368034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3pPr>
            <a:lvl4pPr marL="2052051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4pPr>
            <a:lvl5pPr marL="2736068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5pPr>
            <a:lvl6pPr marL="3420085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6pPr>
            <a:lvl7pPr marL="4104102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7pPr>
            <a:lvl8pPr marL="4788118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8pPr>
            <a:lvl9pPr marL="5472135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431" y="4754757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484" y="4853443"/>
            <a:ext cx="1197166" cy="546251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155717"/>
      </p:ext>
    </p:extLst>
  </p:cSld>
  <p:clrMapOvr>
    <a:masterClrMapping/>
  </p:clrMapOvr>
  <p:hf sldNum="0"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5488" y="912001"/>
            <a:ext cx="12887081" cy="4332005"/>
          </a:xfrm>
        </p:spPr>
        <p:txBody>
          <a:bodyPr anchor="ctr">
            <a:normAutofit/>
          </a:bodyPr>
          <a:lstStyle>
            <a:lvl1pPr algn="l">
              <a:defRPr sz="718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28082" y="5244007"/>
            <a:ext cx="11570770" cy="570001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39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4017" indent="0">
              <a:buFontTx/>
              <a:buNone/>
              <a:defRPr/>
            </a:lvl2pPr>
            <a:lvl3pPr marL="1368034" indent="0">
              <a:buFontTx/>
              <a:buNone/>
              <a:defRPr/>
            </a:lvl3pPr>
            <a:lvl4pPr marL="2052051" indent="0">
              <a:buFontTx/>
              <a:buNone/>
              <a:defRPr/>
            </a:lvl4pPr>
            <a:lvl5pPr marL="2736068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5183" y="6513935"/>
            <a:ext cx="13687692" cy="2327674"/>
          </a:xfrm>
        </p:spPr>
        <p:txBody>
          <a:bodyPr anchor="ctr">
            <a:normAutofit/>
          </a:bodyPr>
          <a:lstStyle>
            <a:lvl1pPr marL="0" indent="0" algn="l">
              <a:buNone/>
              <a:defRPr sz="269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4017" indent="0">
              <a:buNone/>
              <a:defRPr sz="2693">
                <a:solidFill>
                  <a:schemeClr val="tx1">
                    <a:tint val="75000"/>
                  </a:schemeClr>
                </a:solidFill>
              </a:defRPr>
            </a:lvl2pPr>
            <a:lvl3pPr marL="1368034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3pPr>
            <a:lvl4pPr marL="2052051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4pPr>
            <a:lvl5pPr marL="2736068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5pPr>
            <a:lvl6pPr marL="3420085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6pPr>
            <a:lvl7pPr marL="4104102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7pPr>
            <a:lvl8pPr marL="4788118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8pPr>
            <a:lvl9pPr marL="5472135" indent="0">
              <a:buNone/>
              <a:defRPr sz="20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6431" y="4754757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484" y="4853443"/>
            <a:ext cx="1197166" cy="546251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88553" y="969457"/>
            <a:ext cx="935911" cy="874863"/>
          </a:xfrm>
          <a:prstGeom prst="rect">
            <a:avLst/>
          </a:prstGeom>
        </p:spPr>
        <p:txBody>
          <a:bodyPr vert="horz" lIns="136800" tIns="68400" rIns="136800" bIns="68400" rtlCol="0" anchor="ctr">
            <a:noAutofit/>
          </a:bodyPr>
          <a:lstStyle/>
          <a:p>
            <a:pPr lvl="0"/>
            <a:r>
              <a:rPr lang="en-US" sz="11969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064482" y="4346526"/>
            <a:ext cx="935911" cy="874863"/>
          </a:xfrm>
          <a:prstGeom prst="rect">
            <a:avLst/>
          </a:prstGeom>
        </p:spPr>
        <p:txBody>
          <a:bodyPr vert="horz" lIns="136800" tIns="68400" rIns="136800" bIns="68400" rtlCol="0" anchor="ctr">
            <a:noAutofit/>
          </a:bodyPr>
          <a:lstStyle/>
          <a:p>
            <a:pPr lvl="0"/>
            <a:r>
              <a:rPr lang="en-US" sz="11969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4011553"/>
      </p:ext>
    </p:extLst>
  </p:cSld>
  <p:clrMapOvr>
    <a:masterClrMapping/>
  </p:clrMapOvr>
  <p:hf sldNum="0"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5184" y="3648005"/>
            <a:ext cx="13687693" cy="4076545"/>
          </a:xfrm>
        </p:spPr>
        <p:txBody>
          <a:bodyPr anchor="b">
            <a:normAutofit/>
          </a:bodyPr>
          <a:lstStyle>
            <a:lvl1pPr algn="l">
              <a:defRPr sz="7181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75184" y="7752010"/>
            <a:ext cx="13687693" cy="109156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431" y="7348260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6484" y="7455022"/>
            <a:ext cx="1197166" cy="546251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475305"/>
      </p:ext>
    </p:extLst>
  </p:cSld>
  <p:clrMapOvr>
    <a:masterClrMapping/>
  </p:clrMapOvr>
  <p:hf sldNum="0"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75488" y="912001"/>
            <a:ext cx="12887081" cy="4332005"/>
          </a:xfrm>
        </p:spPr>
        <p:txBody>
          <a:bodyPr anchor="ctr">
            <a:normAutofit/>
          </a:bodyPr>
          <a:lstStyle>
            <a:lvl1pPr algn="l">
              <a:defRPr sz="718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975182" y="6498008"/>
            <a:ext cx="13687693" cy="125400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591">
                <a:solidFill>
                  <a:schemeClr val="accent1"/>
                </a:solidFill>
              </a:defRPr>
            </a:lvl1pPr>
            <a:lvl2pPr marL="684017" indent="0">
              <a:buFontTx/>
              <a:buNone/>
              <a:defRPr/>
            </a:lvl2pPr>
            <a:lvl3pPr marL="1368034" indent="0">
              <a:buFontTx/>
              <a:buNone/>
              <a:defRPr/>
            </a:lvl3pPr>
            <a:lvl4pPr marL="2052051" indent="0">
              <a:buFontTx/>
              <a:buNone/>
              <a:defRPr/>
            </a:lvl4pPr>
            <a:lvl5pPr marL="2736068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75184" y="7752010"/>
            <a:ext cx="13687693" cy="109156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6431" y="7348260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6484" y="7455022"/>
            <a:ext cx="1197166" cy="546251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788553" y="969457"/>
            <a:ext cx="935911" cy="874863"/>
          </a:xfrm>
          <a:prstGeom prst="rect">
            <a:avLst/>
          </a:prstGeom>
        </p:spPr>
        <p:txBody>
          <a:bodyPr vert="horz" lIns="136800" tIns="68400" rIns="136800" bIns="68400" rtlCol="0" anchor="ctr">
            <a:noAutofit/>
          </a:bodyPr>
          <a:lstStyle/>
          <a:p>
            <a:pPr lvl="0"/>
            <a:r>
              <a:rPr lang="en-US" sz="11969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064482" y="4346526"/>
            <a:ext cx="935911" cy="874863"/>
          </a:xfrm>
          <a:prstGeom prst="rect">
            <a:avLst/>
          </a:prstGeom>
        </p:spPr>
        <p:txBody>
          <a:bodyPr vert="horz" lIns="136800" tIns="68400" rIns="136800" bIns="68400" rtlCol="0" anchor="ctr">
            <a:noAutofit/>
          </a:bodyPr>
          <a:lstStyle/>
          <a:p>
            <a:pPr lvl="0"/>
            <a:r>
              <a:rPr lang="en-US" sz="11969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478796"/>
      </p:ext>
    </p:extLst>
  </p:cSld>
  <p:clrMapOvr>
    <a:masterClrMapping/>
  </p:clrMapOvr>
  <p:hf sldNum="0"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5183" y="938641"/>
            <a:ext cx="13687692" cy="4308697"/>
          </a:xfrm>
        </p:spPr>
        <p:txBody>
          <a:bodyPr anchor="ctr">
            <a:normAutofit/>
          </a:bodyPr>
          <a:lstStyle>
            <a:lvl1pPr algn="l">
              <a:defRPr sz="7181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975182" y="6498008"/>
            <a:ext cx="13687693" cy="125400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591">
                <a:solidFill>
                  <a:schemeClr val="accent1"/>
                </a:solidFill>
              </a:defRPr>
            </a:lvl1pPr>
            <a:lvl2pPr marL="684017" indent="0">
              <a:buFontTx/>
              <a:buNone/>
              <a:defRPr/>
            </a:lvl2pPr>
            <a:lvl3pPr marL="1368034" indent="0">
              <a:buFontTx/>
              <a:buNone/>
              <a:defRPr/>
            </a:lvl3pPr>
            <a:lvl4pPr marL="2052051" indent="0">
              <a:buFontTx/>
              <a:buNone/>
              <a:defRPr/>
            </a:lvl4pPr>
            <a:lvl5pPr marL="2736068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75184" y="7752010"/>
            <a:ext cx="13687693" cy="109156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431" y="7348260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6484" y="7455022"/>
            <a:ext cx="1197166" cy="546251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489510"/>
      </p:ext>
    </p:extLst>
  </p:cSld>
  <p:clrMapOvr>
    <a:masterClrMapping/>
  </p:clrMapOvr>
  <p:hf sldNum="0"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6431" y="1068752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861108"/>
      </p:ext>
    </p:extLst>
  </p:cSld>
  <p:clrMapOvr>
    <a:masterClrMapping/>
  </p:clrMapOvr>
  <p:hf sldNum="0"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270200" y="938639"/>
            <a:ext cx="3389300" cy="7904933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75182" y="938639"/>
            <a:ext cx="9944051" cy="79049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6431" y="1068752"/>
            <a:ext cx="2438844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633215"/>
      </p:ext>
    </p:extLst>
  </p:cSld>
  <p:clrMapOvr>
    <a:masterClrMapping/>
  </p:clrMapOvr>
  <p:hf sldNum="0"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18868897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-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18404521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23560437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-Two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500"/>
              </a:spcBef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9186067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9359106" y="1079500"/>
            <a:ext cx="9218454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2367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01675" y="2906713"/>
            <a:ext cx="17316450" cy="148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6800" b="1" kern="1200" cap="none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4606506"/>
            <a:ext cx="17332960" cy="46354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0" defTabSz="45720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Subtitle/Name</a:t>
            </a:r>
          </a:p>
        </p:txBody>
      </p:sp>
    </p:spTree>
    <p:extLst>
      <p:ext uri="{BB962C8B-B14F-4D97-AF65-F5344CB8AC3E}">
        <p14:creationId xmlns:p14="http://schemas.microsoft.com/office/powerpoint/2010/main" val="10598009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500"/>
              </a:spcBef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9186067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0064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-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18404521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500"/>
              </a:spcBef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9186067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935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359106" y="1079500"/>
            <a:ext cx="9218454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3594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-Two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500"/>
              </a:spcBef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kern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9186067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9359106" y="1079500"/>
            <a:ext cx="9218454" cy="8162471"/>
          </a:xfrm>
          <a:prstGeom prst="rect">
            <a:avLst/>
          </a:prstGeom>
        </p:spPr>
        <p:txBody>
          <a:bodyPr>
            <a:normAutofit/>
          </a:bodyPr>
          <a:lstStyle>
            <a:lvl1pPr marL="6858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  <a:defRPr sz="4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430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UcPeriod"/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6002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alphaLcPeriod"/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7400" indent="-457200" defTabSz="457200">
              <a:lnSpc>
                <a:spcPct val="100000"/>
              </a:lnSpc>
              <a:spcBef>
                <a:spcPts val="800"/>
              </a:spcBef>
              <a:buFont typeface="+mj-lt"/>
              <a:buAutoNum type="romanUcPeriod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0" defTabSz="457200">
              <a:spcBef>
                <a:spcPts val="500"/>
              </a:spcBef>
              <a:buFont typeface="+mj-lt"/>
              <a:buNone/>
              <a:defRPr sz="2800" b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06859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>
          <a:xfrm>
            <a:off x="173143" y="165101"/>
            <a:ext cx="18371928" cy="75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Main Section </a:t>
            </a:r>
            <a:r>
              <a:rPr lang="en-US" dirty="0"/>
              <a:t>| </a:t>
            </a:r>
            <a:r>
              <a:rPr lang="en-US" dirty="0">
                <a:solidFill>
                  <a:schemeClr val="accent2"/>
                </a:solidFill>
              </a:rPr>
              <a:t>Sub-section</a:t>
            </a:r>
            <a:r>
              <a:rPr lang="en-US" dirty="0"/>
              <a:t> | Title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266199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theme" Target="../theme/theme5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6330" y="9482708"/>
            <a:ext cx="18043071" cy="696038"/>
            <a:chOff x="-16330" y="9482708"/>
            <a:chExt cx="18043071" cy="696038"/>
          </a:xfrm>
        </p:grpSpPr>
        <p:sp>
          <p:nvSpPr>
            <p:cNvPr id="8" name="Flowchart: Process 7"/>
            <p:cNvSpPr/>
            <p:nvPr userDrawn="1"/>
          </p:nvSpPr>
          <p:spPr>
            <a:xfrm>
              <a:off x="-16330" y="9484981"/>
              <a:ext cx="18043071" cy="69376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33" name="Group 32"/>
            <p:cNvGrpSpPr/>
            <p:nvPr userDrawn="1"/>
          </p:nvGrpSpPr>
          <p:grpSpPr>
            <a:xfrm>
              <a:off x="-16330" y="9482708"/>
              <a:ext cx="18043071" cy="696038"/>
              <a:chOff x="-7620" y="6323077"/>
              <a:chExt cx="8814816" cy="466344"/>
            </a:xfrm>
            <a:solidFill>
              <a:schemeClr val="bg1"/>
            </a:solidFill>
          </p:grpSpPr>
          <p:cxnSp>
            <p:nvCxnSpPr>
              <p:cNvPr id="35" name="Straight Connector 34"/>
              <p:cNvCxnSpPr/>
              <p:nvPr userDrawn="1"/>
            </p:nvCxnSpPr>
            <p:spPr>
              <a:xfrm>
                <a:off x="-7620" y="632460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 rot="16200000">
                <a:off x="8571262" y="6556249"/>
                <a:ext cx="466344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>
                <a:off x="-7620" y="678942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22" name="Picture 21" descr="ti_logo_powerpoint_1_line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4819" y="9638194"/>
            <a:ext cx="3197702" cy="3850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Rectangle 17"/>
          <p:cNvSpPr/>
          <p:nvPr/>
        </p:nvSpPr>
        <p:spPr>
          <a:xfrm>
            <a:off x="16900071" y="9172842"/>
            <a:ext cx="1214086" cy="30817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54543" tIns="77271" rIns="154543" bIns="77271" rtlCol="0" anchor="t"/>
          <a:lstStyle/>
          <a:p>
            <a:pPr algn="r">
              <a:defRPr/>
            </a:pPr>
            <a:r>
              <a:rPr lang="en-US" sz="140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  </a:t>
            </a:r>
            <a:fld id="{BB853F04-6BD4-4BD8-9E42-694B2D13A8B5}" type="slidenum">
              <a:rPr lang="en-US" sz="1400" smtClean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500" dirty="0">
              <a:solidFill>
                <a:srgbClr val="000000">
                  <a:lumMod val="95000"/>
                  <a:lumOff val="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16775" y="9172843"/>
            <a:ext cx="3376055" cy="309866"/>
            <a:chOff x="216775" y="9172843"/>
            <a:chExt cx="3376055" cy="309866"/>
          </a:xfrm>
        </p:grpSpPr>
        <p:sp>
          <p:nvSpPr>
            <p:cNvPr id="31" name="Rectangle 30"/>
            <p:cNvSpPr/>
            <p:nvPr/>
          </p:nvSpPr>
          <p:spPr>
            <a:xfrm>
              <a:off x="276221" y="9172843"/>
              <a:ext cx="3316609" cy="30986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154543" tIns="77271" rIns="154543" bIns="77271" rtlCol="0" anchor="ctr"/>
            <a:lstStyle/>
            <a:p>
              <a:pPr>
                <a:defRPr/>
              </a:pPr>
              <a:r>
                <a:rPr lang="en-US" sz="1400" dirty="0">
                  <a:solidFill>
                    <a:srgbClr val="000000">
                      <a:lumMod val="95000"/>
                      <a:lumOff val="5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 Confidential - NDA Restrictions</a:t>
              </a:r>
              <a:endParaRPr lang="en-US" sz="1600" dirty="0">
                <a:solidFill>
                  <a:srgbClr val="000000">
                    <a:lumMod val="95000"/>
                    <a:lumOff val="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216775" y="9260151"/>
              <a:ext cx="135251" cy="135251"/>
            </a:xfrm>
            <a:prstGeom prst="ellipse">
              <a:avLst/>
            </a:prstGeom>
            <a:solidFill>
              <a:srgbClr val="FDDF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01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1" r:id="rId4"/>
  </p:sldLayoutIdLst>
  <p:hf sldNum="0" hd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700" b="1">
          <a:solidFill>
            <a:schemeClr val="accent5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5pPr>
      <a:lvl6pPr marL="772714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6pPr>
      <a:lvl7pPr marL="1545427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7pPr>
      <a:lvl8pPr marL="2318141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8pPr>
      <a:lvl9pPr marL="309085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9pPr>
    </p:titleStyle>
    <p:bodyStyle>
      <a:lvl1pPr marL="429285" marR="0" indent="-429285" algn="l" defTabSz="1545427" rtl="0" eaLnBrk="1" fontAlgn="base" latinLnBrk="0" hangingPunct="1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•"/>
        <a:tabLst/>
        <a:defRPr sz="6800">
          <a:solidFill>
            <a:schemeClr val="tx1"/>
          </a:solidFill>
          <a:latin typeface="+mn-lt"/>
          <a:ea typeface="+mn-ea"/>
          <a:cs typeface="+mn-cs"/>
        </a:defRPr>
      </a:lvl1pPr>
      <a:lvl2pPr marL="1073214" marR="0" indent="-429285" algn="l" defTabSz="1545427" rtl="0" eaLnBrk="1" fontAlgn="base" latinLnBrk="0" hangingPunct="1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2pPr>
      <a:lvl3pPr marL="1717142" marR="0" indent="-429285" algn="l" defTabSz="1545427" rtl="0" eaLnBrk="1" fontAlgn="base" latinLnBrk="0" hangingPunct="1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3pPr>
      <a:lvl4pPr marL="2361070" marR="0" indent="-429285" algn="l" defTabSz="1545427" rtl="0" eaLnBrk="1" fontAlgn="base" latinLnBrk="0" hangingPunct="1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4pPr>
      <a:lvl5pPr marL="3004998" marR="0" indent="-429285" algn="l" defTabSz="1545427" rtl="0" eaLnBrk="1" fontAlgn="base" latinLnBrk="0" hangingPunct="1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5pPr>
      <a:lvl6pPr marL="3289399" indent="-292452" algn="l" rtl="0" eaLnBrk="1" fontAlgn="base" hangingPunct="1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6pPr>
      <a:lvl7pPr marL="4062113" indent="-292452" algn="l" rtl="0" eaLnBrk="1" fontAlgn="base" hangingPunct="1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7pPr>
      <a:lvl8pPr marL="4834827" indent="-292452" algn="l" rtl="0" eaLnBrk="1" fontAlgn="base" hangingPunct="1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8pPr>
      <a:lvl9pPr marL="5607541" indent="-292452" algn="l" rtl="0" eaLnBrk="1" fontAlgn="base" hangingPunct="1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2714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5427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18141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0855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3569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36282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08996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171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Line 3"/>
          <p:cNvSpPr>
            <a:spLocks noChangeShapeType="1"/>
          </p:cNvSpPr>
          <p:nvPr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-16330" y="9482708"/>
            <a:ext cx="18043071" cy="696038"/>
            <a:chOff x="-16330" y="9482708"/>
            <a:chExt cx="18043071" cy="696038"/>
          </a:xfrm>
        </p:grpSpPr>
        <p:sp>
          <p:nvSpPr>
            <p:cNvPr id="35" name="Flowchart: Process 34"/>
            <p:cNvSpPr/>
            <p:nvPr userDrawn="1"/>
          </p:nvSpPr>
          <p:spPr>
            <a:xfrm>
              <a:off x="-16330" y="9484981"/>
              <a:ext cx="18043071" cy="69376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 userDrawn="1"/>
          </p:nvGrpSpPr>
          <p:grpSpPr>
            <a:xfrm>
              <a:off x="-16330" y="9482708"/>
              <a:ext cx="18043071" cy="696038"/>
              <a:chOff x="-7620" y="6323077"/>
              <a:chExt cx="8814816" cy="466344"/>
            </a:xfrm>
            <a:solidFill>
              <a:schemeClr val="bg1"/>
            </a:solidFill>
          </p:grpSpPr>
          <p:cxnSp>
            <p:nvCxnSpPr>
              <p:cNvPr id="37" name="Straight Connector 36"/>
              <p:cNvCxnSpPr/>
              <p:nvPr userDrawn="1"/>
            </p:nvCxnSpPr>
            <p:spPr>
              <a:xfrm>
                <a:off x="-7620" y="632460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rot="16200000">
                <a:off x="8571262" y="6556249"/>
                <a:ext cx="466344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>
                <a:off x="-7620" y="678942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1" name="Picture 40" descr="ti_logo_powerpoint_1_line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4819" y="9638194"/>
            <a:ext cx="3197702" cy="3850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3" name="Rectangle 42"/>
          <p:cNvSpPr/>
          <p:nvPr/>
        </p:nvSpPr>
        <p:spPr>
          <a:xfrm>
            <a:off x="16900071" y="9172842"/>
            <a:ext cx="1214086" cy="30817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54543" tIns="77271" rIns="154543" bIns="77271" rtlCol="0" anchor="t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en-US" sz="1400" baseline="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fld id="{BB853F04-6BD4-4BD8-9E42-694B2D13A8B5}" type="slidenum">
              <a:rPr lang="en-US" sz="1400" baseline="0" smtClean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500" dirty="0">
              <a:solidFill>
                <a:schemeClr val="tx2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16775" y="9172843"/>
            <a:ext cx="3376055" cy="309866"/>
            <a:chOff x="216775" y="9172843"/>
            <a:chExt cx="3376055" cy="309866"/>
          </a:xfrm>
        </p:grpSpPr>
        <p:sp>
          <p:nvSpPr>
            <p:cNvPr id="14" name="Rectangle 13"/>
            <p:cNvSpPr/>
            <p:nvPr/>
          </p:nvSpPr>
          <p:spPr>
            <a:xfrm>
              <a:off x="276221" y="9172843"/>
              <a:ext cx="3316609" cy="30986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154543" tIns="77271" rIns="154543" bIns="77271" rtlCol="0" anchor="ctr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2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 Confidential</a:t>
              </a:r>
              <a:r>
                <a:rPr lang="en-US" sz="1400" baseline="0" dirty="0">
                  <a:solidFill>
                    <a:schemeClr val="tx2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- NDA Restrictions</a:t>
              </a:r>
              <a:endParaRPr lang="en-US" sz="160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16775" y="9260151"/>
              <a:ext cx="135251" cy="135251"/>
            </a:xfrm>
            <a:prstGeom prst="ellipse">
              <a:avLst/>
            </a:prstGeom>
            <a:solidFill>
              <a:srgbClr val="FDDF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24" r:id="rId2"/>
    <p:sldLayoutId id="2147483723" r:id="rId3"/>
    <p:sldLayoutId id="2147483754" r:id="rId4"/>
    <p:sldLayoutId id="2147483725" r:id="rId5"/>
    <p:sldLayoutId id="2147483714" r:id="rId6"/>
  </p:sldLayoutIdLst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lang="en-US" sz="4400" b="1" kern="1200" smtClean="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5pPr>
      <a:lvl6pPr marL="772714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6pPr>
      <a:lvl7pPr marL="1545427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7pPr>
      <a:lvl8pPr marL="2318141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8pPr>
      <a:lvl9pPr marL="3090855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9pPr>
    </p:titleStyle>
    <p:bodyStyle>
      <a:lvl1pPr marL="429285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•"/>
        <a:tabLst/>
        <a:defRPr sz="6800">
          <a:solidFill>
            <a:schemeClr val="tx1"/>
          </a:solidFill>
          <a:latin typeface="+mn-lt"/>
          <a:ea typeface="+mn-ea"/>
          <a:cs typeface="+mn-cs"/>
        </a:defRPr>
      </a:lvl1pPr>
      <a:lvl2pPr marL="1073214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2pPr>
      <a:lvl3pPr marL="1717142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3pPr>
      <a:lvl4pPr marL="2361070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4pPr>
      <a:lvl5pPr marL="3004998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5pPr>
      <a:lvl6pPr marL="3289399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6pPr>
      <a:lvl7pPr marL="4062113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7pPr>
      <a:lvl8pPr marL="4834827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8pPr>
      <a:lvl9pPr marL="5607541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2714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5427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18141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0855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3569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36282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08996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171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6330" y="9482708"/>
            <a:ext cx="18043071" cy="696038"/>
            <a:chOff x="-16330" y="9482708"/>
            <a:chExt cx="18043071" cy="696038"/>
          </a:xfrm>
        </p:grpSpPr>
        <p:sp>
          <p:nvSpPr>
            <p:cNvPr id="8" name="Flowchart: Process 7"/>
            <p:cNvSpPr/>
            <p:nvPr userDrawn="1"/>
          </p:nvSpPr>
          <p:spPr>
            <a:xfrm>
              <a:off x="-16330" y="9484981"/>
              <a:ext cx="18043071" cy="69376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 userDrawn="1"/>
          </p:nvGrpSpPr>
          <p:grpSpPr>
            <a:xfrm>
              <a:off x="-16330" y="9482708"/>
              <a:ext cx="18043071" cy="696038"/>
              <a:chOff x="-7620" y="6323077"/>
              <a:chExt cx="8814816" cy="466344"/>
            </a:xfrm>
            <a:solidFill>
              <a:schemeClr val="bg1"/>
            </a:solidFill>
          </p:grpSpPr>
          <p:cxnSp>
            <p:nvCxnSpPr>
              <p:cNvPr id="35" name="Straight Connector 34"/>
              <p:cNvCxnSpPr/>
              <p:nvPr userDrawn="1"/>
            </p:nvCxnSpPr>
            <p:spPr>
              <a:xfrm>
                <a:off x="-7620" y="632460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 rot="16200000">
                <a:off x="8571262" y="6556249"/>
                <a:ext cx="466344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>
                <a:off x="-7620" y="678942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22" name="Picture 21" descr="ti_logo_powerpoint_1_line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4819" y="9638194"/>
            <a:ext cx="3197702" cy="3850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Rectangle 17"/>
          <p:cNvSpPr/>
          <p:nvPr/>
        </p:nvSpPr>
        <p:spPr>
          <a:xfrm>
            <a:off x="16900071" y="9172842"/>
            <a:ext cx="1214086" cy="30817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54543" tIns="77271" rIns="154543" bIns="77271" rtlCol="0" anchor="t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en-US" sz="1400" baseline="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fld id="{BB853F04-6BD4-4BD8-9E42-694B2D13A8B5}" type="slidenum">
              <a:rPr lang="en-US" sz="1400" baseline="0" smtClean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500" dirty="0">
              <a:solidFill>
                <a:schemeClr val="tx2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6221" y="9172843"/>
            <a:ext cx="3316609" cy="30986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54543" tIns="77271" rIns="154543" bIns="77271" rtlCol="0" anchor="ctr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 Information – Selective Disclosure</a:t>
            </a:r>
            <a:endParaRPr lang="en-US" sz="1600" dirty="0">
              <a:solidFill>
                <a:schemeClr val="tx2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16775" y="9260151"/>
            <a:ext cx="135251" cy="13525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7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</p:sldLayoutIdLst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700" b="1">
          <a:solidFill>
            <a:schemeClr val="accent5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5pPr>
      <a:lvl6pPr marL="772714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6pPr>
      <a:lvl7pPr marL="1545427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7pPr>
      <a:lvl8pPr marL="2318141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8pPr>
      <a:lvl9pPr marL="3090855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9pPr>
    </p:titleStyle>
    <p:bodyStyle>
      <a:lvl1pPr marL="429285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•"/>
        <a:tabLst/>
        <a:defRPr sz="6800">
          <a:solidFill>
            <a:schemeClr val="tx1"/>
          </a:solidFill>
          <a:latin typeface="+mn-lt"/>
          <a:ea typeface="+mn-ea"/>
          <a:cs typeface="+mn-cs"/>
        </a:defRPr>
      </a:lvl1pPr>
      <a:lvl2pPr marL="1073214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2pPr>
      <a:lvl3pPr marL="1717142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3pPr>
      <a:lvl4pPr marL="2361070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4pPr>
      <a:lvl5pPr marL="3004998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5pPr>
      <a:lvl6pPr marL="3289399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6pPr>
      <a:lvl7pPr marL="4062113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7pPr>
      <a:lvl8pPr marL="4834827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8pPr>
      <a:lvl9pPr marL="5607541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2714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5427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18141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0855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3569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36282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08996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171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Line 3"/>
          <p:cNvSpPr>
            <a:spLocks noChangeShapeType="1"/>
          </p:cNvSpPr>
          <p:nvPr/>
        </p:nvSpPr>
        <p:spPr bwMode="auto">
          <a:xfrm>
            <a:off x="173142" y="921898"/>
            <a:ext cx="18371929" cy="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ea typeface="ヒラギノ角ゴ ProN W3" charset="0"/>
              <a:cs typeface="ヒラギノ角ゴ ProN W3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-16330" y="9482708"/>
            <a:ext cx="18043071" cy="696038"/>
            <a:chOff x="-16330" y="9482708"/>
            <a:chExt cx="18043071" cy="696038"/>
          </a:xfrm>
        </p:grpSpPr>
        <p:sp>
          <p:nvSpPr>
            <p:cNvPr id="35" name="Flowchart: Process 34"/>
            <p:cNvSpPr/>
            <p:nvPr userDrawn="1"/>
          </p:nvSpPr>
          <p:spPr>
            <a:xfrm>
              <a:off x="-16330" y="9484981"/>
              <a:ext cx="18043071" cy="69376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 userDrawn="1"/>
          </p:nvGrpSpPr>
          <p:grpSpPr>
            <a:xfrm>
              <a:off x="-16330" y="9482708"/>
              <a:ext cx="18043071" cy="696038"/>
              <a:chOff x="-7620" y="6323077"/>
              <a:chExt cx="8814816" cy="466344"/>
            </a:xfrm>
            <a:solidFill>
              <a:schemeClr val="bg1"/>
            </a:solidFill>
          </p:grpSpPr>
          <p:cxnSp>
            <p:nvCxnSpPr>
              <p:cNvPr id="37" name="Straight Connector 36"/>
              <p:cNvCxnSpPr/>
              <p:nvPr userDrawn="1"/>
            </p:nvCxnSpPr>
            <p:spPr>
              <a:xfrm>
                <a:off x="-7620" y="632460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rot="16200000">
                <a:off x="8571262" y="6556249"/>
                <a:ext cx="466344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>
                <a:off x="-7620" y="6789420"/>
                <a:ext cx="8814816" cy="0"/>
              </a:xfrm>
              <a:prstGeom prst="lin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1" name="Picture 40" descr="ti_logo_powerpoint_1_line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4819" y="9638194"/>
            <a:ext cx="3197702" cy="3850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3" name="Rectangle 42"/>
          <p:cNvSpPr/>
          <p:nvPr/>
        </p:nvSpPr>
        <p:spPr>
          <a:xfrm>
            <a:off x="16900071" y="9172842"/>
            <a:ext cx="1214086" cy="30817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54543" tIns="77271" rIns="154543" bIns="77271" rtlCol="0" anchor="t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en-US" sz="1400" baseline="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fld id="{BB853F04-6BD4-4BD8-9E42-694B2D13A8B5}" type="slidenum">
              <a:rPr lang="en-US" sz="1400" baseline="0" smtClean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500" dirty="0">
              <a:solidFill>
                <a:schemeClr val="tx2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76221" y="9172843"/>
            <a:ext cx="3316609" cy="30986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54543" tIns="77271" rIns="154543" bIns="77271" rtlCol="0" anchor="ctr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 Information – Selective Disclosure</a:t>
            </a:r>
            <a:endParaRPr lang="en-US" sz="1600" dirty="0">
              <a:solidFill>
                <a:schemeClr val="tx2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16775" y="9260151"/>
            <a:ext cx="135251" cy="13525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4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55" r:id="rId4"/>
    <p:sldLayoutId id="2147483747" r:id="rId5"/>
    <p:sldLayoutId id="2147483748" r:id="rId6"/>
  </p:sldLayoutIdLst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lang="en-US" sz="4400" b="1" kern="1200" smtClean="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Arial" charset="0"/>
        </a:defRPr>
      </a:lvl5pPr>
      <a:lvl6pPr marL="772714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6pPr>
      <a:lvl7pPr marL="1545427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7pPr>
      <a:lvl8pPr marL="2318141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8pPr>
      <a:lvl9pPr marL="3090855" algn="l" rtl="0" fontAlgn="base">
        <a:lnSpc>
          <a:spcPct val="85000"/>
        </a:lnSpc>
        <a:spcBef>
          <a:spcPct val="0"/>
        </a:spcBef>
        <a:spcAft>
          <a:spcPct val="0"/>
        </a:spcAft>
        <a:defRPr sz="5400" b="1">
          <a:solidFill>
            <a:srgbClr val="FF0000"/>
          </a:solidFill>
          <a:latin typeface="Arial" charset="0"/>
        </a:defRPr>
      </a:lvl9pPr>
    </p:titleStyle>
    <p:bodyStyle>
      <a:lvl1pPr marL="429285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•"/>
        <a:tabLst/>
        <a:defRPr sz="6800">
          <a:solidFill>
            <a:schemeClr val="tx1"/>
          </a:solidFill>
          <a:latin typeface="+mn-lt"/>
          <a:ea typeface="+mn-ea"/>
          <a:cs typeface="+mn-cs"/>
        </a:defRPr>
      </a:lvl1pPr>
      <a:lvl2pPr marL="1073214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2pPr>
      <a:lvl3pPr marL="1717142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3pPr>
      <a:lvl4pPr marL="2361070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4pPr>
      <a:lvl5pPr marL="3004998" marR="0" indent="-429285" algn="l" defTabSz="1545427" rtl="0" eaLnBrk="0" fontAlgn="base" latinLnBrk="0" hangingPunct="0">
        <a:lnSpc>
          <a:spcPct val="80000"/>
        </a:lnSpc>
        <a:spcBef>
          <a:spcPts val="2366"/>
        </a:spcBef>
        <a:spcAft>
          <a:spcPct val="0"/>
        </a:spcAft>
        <a:buClr>
          <a:srgbClr val="808080"/>
        </a:buClr>
        <a:buSzPct val="75000"/>
        <a:buFont typeface="Helvetica Neue Light" charset="0"/>
        <a:buChar char="-"/>
        <a:tabLst/>
        <a:defRPr sz="4700">
          <a:solidFill>
            <a:schemeClr val="tx1"/>
          </a:solidFill>
          <a:latin typeface="+mn-lt"/>
        </a:defRPr>
      </a:lvl5pPr>
      <a:lvl6pPr marL="3289399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6pPr>
      <a:lvl7pPr marL="4062113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7pPr>
      <a:lvl8pPr marL="4834827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8pPr>
      <a:lvl9pPr marL="5607541" indent="-292452" algn="l" rtl="0" fontAlgn="base">
        <a:spcBef>
          <a:spcPct val="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2714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5427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18141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0855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3569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36282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08996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1710" algn="l" defTabSz="154542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" y="342001"/>
            <a:ext cx="4377894" cy="993181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41792" y="-1175"/>
            <a:ext cx="3618170" cy="10254087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280773" cy="102600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80882" y="933709"/>
            <a:ext cx="13681993" cy="19162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5182" y="3192004"/>
            <a:ext cx="13687693" cy="5814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908044" y="9171532"/>
            <a:ext cx="1759873" cy="554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75183" y="9179568"/>
            <a:ext cx="11698882" cy="546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16484" y="1178574"/>
            <a:ext cx="1197166" cy="546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92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757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  <p:sldLayoutId id="2147483780" r:id="rId18"/>
    <p:sldLayoutId id="2147483781" r:id="rId19"/>
    <p:sldLayoutId id="2147483782" r:id="rId20"/>
  </p:sldLayoutIdLst>
  <p:hf sldNum="0" hdr="0" dt="0"/>
  <p:txStyles>
    <p:titleStyle>
      <a:lvl1pPr algn="l" defTabSz="684017" rtl="0" eaLnBrk="1" latinLnBrk="0" hangingPunct="1">
        <a:spcBef>
          <a:spcPct val="0"/>
        </a:spcBef>
        <a:buNone/>
        <a:defRPr sz="5386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3013" indent="-513013" algn="l" defTabSz="684017" rtl="0" eaLnBrk="1" latinLnBrk="0" hangingPunct="1">
        <a:spcBef>
          <a:spcPts val="1496"/>
        </a:spcBef>
        <a:spcAft>
          <a:spcPts val="0"/>
        </a:spcAft>
        <a:buClr>
          <a:schemeClr val="accent1"/>
        </a:buClr>
        <a:buFont typeface="Wingdings 3" charset="2"/>
        <a:buChar char=""/>
        <a:defRPr sz="269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11527" indent="-427511" algn="l" defTabSz="684017" rtl="0" eaLnBrk="1" latinLnBrk="0" hangingPunct="1">
        <a:spcBef>
          <a:spcPts val="1496"/>
        </a:spcBef>
        <a:spcAft>
          <a:spcPts val="0"/>
        </a:spcAft>
        <a:buClr>
          <a:schemeClr val="accent1"/>
        </a:buClr>
        <a:buFont typeface="Wingdings 3" charset="2"/>
        <a:buChar char=""/>
        <a:defRPr sz="239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0042" indent="-342008" algn="l" defTabSz="684017" rtl="0" eaLnBrk="1" latinLnBrk="0" hangingPunct="1">
        <a:spcBef>
          <a:spcPts val="1496"/>
        </a:spcBef>
        <a:spcAft>
          <a:spcPts val="0"/>
        </a:spcAft>
        <a:buClr>
          <a:schemeClr val="accent1"/>
        </a:buClr>
        <a:buFont typeface="Wingdings 3" charset="2"/>
        <a:buChar char=""/>
        <a:defRPr sz="209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394059" indent="-342008" algn="l" defTabSz="684017" rtl="0" eaLnBrk="1" latinLnBrk="0" hangingPunct="1">
        <a:spcBef>
          <a:spcPts val="1496"/>
        </a:spcBef>
        <a:spcAft>
          <a:spcPts val="0"/>
        </a:spcAft>
        <a:buClr>
          <a:schemeClr val="accent1"/>
        </a:buClr>
        <a:buFont typeface="Wingdings 3" charset="2"/>
        <a:buChar char=""/>
        <a:defRPr sz="179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78076" indent="-342008" algn="l" defTabSz="684017" rtl="0" eaLnBrk="1" latinLnBrk="0" hangingPunct="1">
        <a:spcBef>
          <a:spcPts val="1496"/>
        </a:spcBef>
        <a:spcAft>
          <a:spcPts val="0"/>
        </a:spcAft>
        <a:buClr>
          <a:schemeClr val="accent1"/>
        </a:buClr>
        <a:buFont typeface="Wingdings 3" charset="2"/>
        <a:buChar char=""/>
        <a:defRPr sz="179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762093" indent="-342008" algn="l" defTabSz="684017" rtl="0" eaLnBrk="1" latinLnBrk="0" hangingPunct="1">
        <a:spcBef>
          <a:spcPts val="1496"/>
        </a:spcBef>
        <a:spcAft>
          <a:spcPts val="0"/>
        </a:spcAft>
        <a:buClr>
          <a:schemeClr val="accent1"/>
        </a:buClr>
        <a:buFont typeface="Wingdings 3" charset="2"/>
        <a:buChar char=""/>
        <a:defRPr sz="179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446110" indent="-342008" algn="l" defTabSz="684017" rtl="0" eaLnBrk="1" latinLnBrk="0" hangingPunct="1">
        <a:spcBef>
          <a:spcPts val="1496"/>
        </a:spcBef>
        <a:spcAft>
          <a:spcPts val="0"/>
        </a:spcAft>
        <a:buClr>
          <a:schemeClr val="accent1"/>
        </a:buClr>
        <a:buFont typeface="Wingdings 3" charset="2"/>
        <a:buChar char=""/>
        <a:defRPr sz="179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130127" indent="-342008" algn="l" defTabSz="684017" rtl="0" eaLnBrk="1" latinLnBrk="0" hangingPunct="1">
        <a:spcBef>
          <a:spcPts val="1496"/>
        </a:spcBef>
        <a:spcAft>
          <a:spcPts val="0"/>
        </a:spcAft>
        <a:buClr>
          <a:schemeClr val="accent1"/>
        </a:buClr>
        <a:buFont typeface="Wingdings 3" charset="2"/>
        <a:buChar char=""/>
        <a:defRPr sz="179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814144" indent="-342008" algn="l" defTabSz="684017" rtl="0" eaLnBrk="1" latinLnBrk="0" hangingPunct="1">
        <a:spcBef>
          <a:spcPts val="1496"/>
        </a:spcBef>
        <a:spcAft>
          <a:spcPts val="0"/>
        </a:spcAft>
        <a:buClr>
          <a:schemeClr val="accent1"/>
        </a:buClr>
        <a:buFont typeface="Wingdings 3" charset="2"/>
        <a:buChar char=""/>
        <a:defRPr sz="179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017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1pPr>
      <a:lvl2pPr marL="684017" algn="l" defTabSz="684017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2pPr>
      <a:lvl3pPr marL="1368034" algn="l" defTabSz="684017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3pPr>
      <a:lvl4pPr marL="2052051" algn="l" defTabSz="684017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4pPr>
      <a:lvl5pPr marL="2736068" algn="l" defTabSz="684017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5pPr>
      <a:lvl6pPr marL="3420085" algn="l" defTabSz="684017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6pPr>
      <a:lvl7pPr marL="4104102" algn="l" defTabSz="684017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7pPr>
      <a:lvl8pPr marL="4788118" algn="l" defTabSz="684017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8pPr>
      <a:lvl9pPr marL="5472135" algn="l" defTabSz="684017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towardsdatascience.com/train-test-split-and-cross-validation-in-python-80b61beca4b6" TargetMode="Externa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0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0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.com/lit/ds/symlink/tps54620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Predicting Performance of Integrated Circuits using Regression Analysis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DS6372: Project 1</a:t>
            </a:r>
          </a:p>
          <a:p>
            <a:r>
              <a:rPr lang="en-US" dirty="0"/>
              <a:t>Joanna Duran, Nikhil Gupta, Max Moro</a:t>
            </a:r>
          </a:p>
        </p:txBody>
      </p:sp>
    </p:spTree>
    <p:extLst>
      <p:ext uri="{BB962C8B-B14F-4D97-AF65-F5344CB8AC3E}">
        <p14:creationId xmlns:p14="http://schemas.microsoft.com/office/powerpoint/2010/main" val="291346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9E3E7-4F20-4BDC-A895-F7D59FDE5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Good Modeling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6D898-C763-4902-9508-E563C1CCFC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Avoiding overfitting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Even though we have a lot of data points, with so many features it is possible to overfit the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Train and Test splits 80:20 ratio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During training process, 10-fold cross validation technique was used for model selection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Allows for the use of the entire training dataset for model development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2DE5802-3D9A-4004-B4B8-A9850539A7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734970" y="9180513"/>
            <a:ext cx="1842589" cy="515030"/>
          </a:xfrm>
        </p:spPr>
        <p:txBody>
          <a:bodyPr>
            <a:normAutofit/>
          </a:bodyPr>
          <a:lstStyle/>
          <a:p>
            <a:pPr marL="228600" indent="0">
              <a:buNone/>
            </a:pPr>
            <a:r>
              <a:rPr lang="en-US" sz="2400" dirty="0">
                <a:hlinkClick r:id="rId2"/>
              </a:rPr>
              <a:t>Source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6C1637-BE26-4C44-BDDD-187AD59937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686"/>
          <a:stretch/>
        </p:blipFill>
        <p:spPr>
          <a:xfrm>
            <a:off x="10729542" y="1079500"/>
            <a:ext cx="6663736" cy="33236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61C26B-DF05-438F-B58E-15A5137CC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9542" y="5081877"/>
            <a:ext cx="6663736" cy="365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83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" y="342000"/>
            <a:ext cx="4377898" cy="9931823"/>
            <a:chOff x="2487613" y="285750"/>
            <a:chExt cx="2428875" cy="5654676"/>
          </a:xfrm>
        </p:grpSpPr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1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2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3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4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5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798" y="-1175"/>
            <a:ext cx="3618171" cy="10254086"/>
            <a:chOff x="6627813" y="194833"/>
            <a:chExt cx="1952625" cy="5678918"/>
          </a:xfrm>
        </p:grpSpPr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4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5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8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9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0773" cy="102600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6431" y="1068751"/>
            <a:ext cx="2438843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8718213" cy="102600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DEF7A-6CF2-4CC4-8ED9-8AB9D80BF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5681" y="933709"/>
            <a:ext cx="14912234" cy="19162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Full Model Analysis 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0773" cy="102600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9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6431" y="1068751"/>
            <a:ext cx="2438843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7" name="Text Placeholder 4">
            <a:extLst>
              <a:ext uri="{FF2B5EF4-FFF2-40B4-BE49-F238E27FC236}">
                <a16:creationId xmlns:a16="http://schemas.microsoft.com/office/drawing/2014/main" id="{6EF97015-80CA-4319-8994-A7A54580F5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7900571"/>
              </p:ext>
            </p:extLst>
          </p:nvPr>
        </p:nvGraphicFramePr>
        <p:xfrm>
          <a:off x="441555" y="1997239"/>
          <a:ext cx="10229575" cy="8028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BB6AF24-BD1A-43A7-888D-3209B81870D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8719"/>
          <a:stretch/>
        </p:blipFill>
        <p:spPr>
          <a:xfrm>
            <a:off x="10515007" y="884059"/>
            <a:ext cx="8074753" cy="898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887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DEF7A-6CF2-4CC4-8ED9-8AB9D80BF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Full Model Analysis </a:t>
            </a:r>
            <a:r>
              <a:rPr lang="en-US" dirty="0"/>
              <a:t>| Fit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12AE6676-0444-4DCD-A947-4BBA62A0F574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8001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Few predictors statistically significant.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Expected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Variable selection may be appropriate to remove unnecessary predictor variables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8001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=0.2275</m:t>
                    </m:r>
                  </m:oMath>
                </a14:m>
                <a:endParaRPr lang="en-US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Fairly low and expected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30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3800" dirty="0"/>
                  <a:t>Should two-way interactions be added to improve predictions?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Increases predictors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240 ∗239</m:t>
                        </m:r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=28680</m:t>
                    </m:r>
                  </m:oMath>
                </a14:m>
                <a:endParaRPr lang="en-US" sz="3000" b="0" dirty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Not practical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In the future, we may need to do intelligent (selective) feature engineering using domain expertise to improve prediction capability. 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2600" dirty="0"/>
                  <a:t>Outside the scope of this project.</a:t>
                </a:r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12AE6676-0444-4DCD-A947-4BBA62A0F5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t="-1867" r="-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C772833-1DAE-4A16-949C-93F1629A4F74}"/>
              </a:ext>
            </a:extLst>
          </p:cNvPr>
          <p:cNvSpPr/>
          <p:nvPr/>
        </p:nvSpPr>
        <p:spPr>
          <a:xfrm>
            <a:off x="9686925" y="1079500"/>
            <a:ext cx="9031288" cy="877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 Estimate Std. Error t value Pr(&gt;|t|)  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(Intercept)  1.969e+00  9.662e-03 203.750  &lt; 2e-16 ***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x4          -5.222e-05  9.162e-06  -5.700 1.26e-08 ***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x7           1.100e-02  6.445e-04  17.067  &lt; 2e-16 ***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x8           4.087e-04  1.496e-04   2.732 0.006319 **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x9           3.277e-03  3.331e-04   9.837  &lt; 2e-16 ***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x10          1.133e-03  3.105e-04   3.649 0.000266 ***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x11          1.913e+05  7.468e+04   2.562 0.010441 *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x16          8.077e-04  2.156e-04   3.746 0.000181 ***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x17          1.543e-03  3.305e-04   4.670 3.09e-06 ***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x21          9.510e-05  4.254e-05   2.235 0.025438 *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stat4       -5.043e-04  2.513e-04  -2.007 0.044807 *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stat14      -8.553e-04  2.486e-04  -3.440 0.000587 ***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stat22      -6.522e-04  2.506e-04  -2.603 0.009280 **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stat23       6.596e-04  2.481e-04   2.659 0.007864 **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stat24      -5.513e-04  2.502e-04  -2.203 0.027603 *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stat26      -5.280e-04  2.497e-04  -2.114 0.034526 *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stat33      -4.696e-04  2.495e-04  -1.883 0.059805 .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stat35      -4.922e-04  2.503e-04  -1.967 0.049287 *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stat54      -4.365e-04  2.520e-04  -1.732 0.083294 .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stat59       4.344e-04  2.505e-04   1.734 0.083008 .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stat60       5.615e-04  2.500e-04   2.247 0.024708 *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stat65      -4.997e-04  2.510e-04  -1.991 0.046550 *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stat92      -6.349e-04  2.504e-04  -2.536 0.011252 *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stat98       3.533e-03  2.466e-04  14.323  &lt; 2e-16 ***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stat100      5.634e-04  2.509e-04   2.246 0.024743 *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stat110     -3.305e-03  2.491e-04 -13.269  &lt; 2e-16 ***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stat146     -8.646e-04  2.517e-04  -3.435 0.000596 ***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stat148     -4.893e-04  2.476e-04  -1.976 0.048161 *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stat149     -4.674e-04  2.520e-04  -1.855 0.063657 .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stat161      4.458e-04  2.511e-04   1.775 0.075936 .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stat170     -4.629e-04  2.513e-04  -1.842 0.065485 .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stat172      4.434e-04  2.478e-04   1.789 0.073601 .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stat175     -4.131e-04  2.501e-04  -1.652 0.098633 .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stat187     -4.999e-04  2.485e-04  -2.012 0.044304 *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stat202     -4.297e-04  2.545e-04  -1.688 0.091467 .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stat214     -4.480e-04  2.510e-04  -1.785 0.074341 .  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x18.sqrt     2.549e-02  9.552e-04  26.685  &lt; 2e-16 ***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---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Signif. codes:  0 '***' 0.001 '**' 0.01 '*' 0.05 '.' 0.1 ' ' 1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(Note: only showing the significant predictors above)</a:t>
            </a:r>
            <a:br>
              <a:rPr lang="en-US" sz="1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Residual standard error: 0.03167 on 5343 degrees of freedom</a:t>
            </a:r>
            <a:b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Multiple R-squared:  0.2607, Adjusted R-squared:  0.2275 </a:t>
            </a:r>
            <a:b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F-statistic: 7.851 on 240 and 5343 DF,  p-value: &lt; 2.2e-16</a:t>
            </a:r>
            <a:endParaRPr lang="en-US" sz="2000" dirty="0">
              <a:solidFill>
                <a:srgbClr val="FF0000"/>
              </a:solidFill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717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DEF7A-6CF2-4CC4-8ED9-8AB9D80BF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43" y="165101"/>
            <a:ext cx="18371928" cy="75679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Full Model Analysis </a:t>
            </a:r>
            <a:r>
              <a:rPr lang="en-US" dirty="0"/>
              <a:t>| Plots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Model Assumptions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AE6676-0444-4DCD-A947-4BBA62A0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23474" y="1079500"/>
            <a:ext cx="17012652" cy="8162471"/>
          </a:xfrm>
        </p:spPr>
        <p:txBody>
          <a:bodyPr>
            <a:normAutofit/>
          </a:bodyPr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Independence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Since the features were sampled randomly, the independence assumption has been met.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Normality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Equal Variance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pic>
        <p:nvPicPr>
          <p:cNvPr id="7" name="Picture">
            <a:extLst>
              <a:ext uri="{FF2B5EF4-FFF2-40B4-BE49-F238E27FC236}">
                <a16:creationId xmlns:a16="http://schemas.microsoft.com/office/drawing/2014/main" id="{4592691D-E8D2-4251-9363-5F40CD052C0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0747505" y="2502742"/>
            <a:ext cx="4047785" cy="352152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8" name="Picture">
            <a:extLst>
              <a:ext uri="{FF2B5EF4-FFF2-40B4-BE49-F238E27FC236}">
                <a16:creationId xmlns:a16="http://schemas.microsoft.com/office/drawing/2014/main" id="{51447F11-5A92-47F8-9C97-413FBEDD06D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10752749" y="6024272"/>
            <a:ext cx="4047785" cy="380748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1" name="Graphic 10" descr="Smiling Face with No Fill">
            <a:extLst>
              <a:ext uri="{FF2B5EF4-FFF2-40B4-BE49-F238E27FC236}">
                <a16:creationId xmlns:a16="http://schemas.microsoft.com/office/drawing/2014/main" id="{EEFD6F4C-264A-43A9-93FD-40A729CABF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2087" y="1182310"/>
            <a:ext cx="914400" cy="914400"/>
          </a:xfrm>
          <a:prstGeom prst="rect">
            <a:avLst/>
          </a:prstGeom>
        </p:spPr>
      </p:pic>
      <p:pic>
        <p:nvPicPr>
          <p:cNvPr id="39" name="Graphic 38" descr="Sad Face with No Fill">
            <a:extLst>
              <a:ext uri="{FF2B5EF4-FFF2-40B4-BE49-F238E27FC236}">
                <a16:creationId xmlns:a16="http://schemas.microsoft.com/office/drawing/2014/main" id="{A5A6CF65-29B7-4AD0-8E7E-95A7F281D7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2331" y="2357121"/>
            <a:ext cx="914400" cy="914400"/>
          </a:xfrm>
          <a:prstGeom prst="rect">
            <a:avLst/>
          </a:prstGeom>
        </p:spPr>
      </p:pic>
      <p:pic>
        <p:nvPicPr>
          <p:cNvPr id="59" name="Graphic 58" descr="Sad Face with No Fill">
            <a:extLst>
              <a:ext uri="{FF2B5EF4-FFF2-40B4-BE49-F238E27FC236}">
                <a16:creationId xmlns:a16="http://schemas.microsoft.com/office/drawing/2014/main" id="{8DF72292-BE71-4E4B-B5ED-DA30B9846D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7953" y="5799546"/>
            <a:ext cx="914400" cy="914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1295244-199E-41A4-B759-54B39788F5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70415" y="2502742"/>
            <a:ext cx="4538457" cy="3296804"/>
          </a:xfrm>
          <a:prstGeom prst="rect">
            <a:avLst/>
          </a:prstGeom>
        </p:spPr>
      </p:pic>
      <p:pic>
        <p:nvPicPr>
          <p:cNvPr id="12" name="Picture">
            <a:extLst>
              <a:ext uri="{FF2B5EF4-FFF2-40B4-BE49-F238E27FC236}">
                <a16:creationId xmlns:a16="http://schemas.microsoft.com/office/drawing/2014/main" id="{5B1BF8A0-DCCF-4E86-8192-583F3F0BAC18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 bwMode="auto">
          <a:xfrm>
            <a:off x="6194388" y="6024273"/>
            <a:ext cx="4558361" cy="380747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37382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">
            <a:extLst>
              <a:ext uri="{FF2B5EF4-FFF2-40B4-BE49-F238E27FC236}">
                <a16:creationId xmlns:a16="http://schemas.microsoft.com/office/drawing/2014/main" id="{4CFB7349-7CB4-41C8-AD10-E3BF33B488E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3436940" y="6655369"/>
            <a:ext cx="5281273" cy="360464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ADEF7A-6CF2-4CC4-8ED9-8AB9D80BF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Full Model Analysis </a:t>
            </a:r>
            <a:r>
              <a:rPr lang="en-US" dirty="0"/>
              <a:t>| Case Influence Statistics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AE6676-0444-4DCD-A947-4BBA62A0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Cook’s D plot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Not practical to analyze all points manually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Points are influential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45EBF4A-F550-4908-B67C-3D8A9DA754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sz="2800" dirty="0"/>
              <a:t>Consulted with domain experts, we found that these are valid points and hence there is </a:t>
            </a:r>
            <a:r>
              <a:rPr lang="en-US" sz="2800" dirty="0">
                <a:solidFill>
                  <a:srgbClr val="FF0000"/>
                </a:solidFill>
              </a:rPr>
              <a:t>no justification to remove them</a:t>
            </a:r>
            <a:r>
              <a:rPr lang="en-US" sz="2800" dirty="0"/>
              <a:t>.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18DD7C-27B9-46AE-B27C-023AE6FCA7C1}"/>
              </a:ext>
            </a:extLst>
          </p:cNvPr>
          <p:cNvSpPr txBox="1"/>
          <p:nvPr/>
        </p:nvSpPr>
        <p:spPr>
          <a:xfrm>
            <a:off x="12114029" y="2833742"/>
            <a:ext cx="435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With High Cook’s D points removed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35BDC5-7D96-482F-AC28-06C94D8E2CD1}"/>
              </a:ext>
            </a:extLst>
          </p:cNvPr>
          <p:cNvSpPr/>
          <p:nvPr/>
        </p:nvSpPr>
        <p:spPr>
          <a:xfrm>
            <a:off x="555588" y="2940103"/>
            <a:ext cx="77602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"Number of data points that have Cook's D &gt; 4/n: 288"</a:t>
            </a:r>
          </a:p>
        </p:txBody>
      </p:sp>
      <p:pic>
        <p:nvPicPr>
          <p:cNvPr id="16" name="Picture">
            <a:extLst>
              <a:ext uri="{FF2B5EF4-FFF2-40B4-BE49-F238E27FC236}">
                <a16:creationId xmlns:a16="http://schemas.microsoft.com/office/drawing/2014/main" id="{7F1EF7CA-BE17-464A-A7C5-071134FC845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595830" y="3795211"/>
            <a:ext cx="7719977" cy="583456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7" name="Picture">
            <a:extLst>
              <a:ext uri="{FF2B5EF4-FFF2-40B4-BE49-F238E27FC236}">
                <a16:creationId xmlns:a16="http://schemas.microsoft.com/office/drawing/2014/main" id="{6FDC0AD8-47FC-46DE-8E28-24F883C2AA2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8862785" y="3309435"/>
            <a:ext cx="4818697" cy="415101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67635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59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" y="342000"/>
            <a:ext cx="4377898" cy="9931823"/>
            <a:chOff x="2487613" y="285750"/>
            <a:chExt cx="2428875" cy="5654676"/>
          </a:xfrm>
        </p:grpSpPr>
        <p:sp>
          <p:nvSpPr>
            <p:cNvPr id="61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2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3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4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5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6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7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8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9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0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1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2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99" name="Group 73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798" y="-1175"/>
            <a:ext cx="3618171" cy="10254086"/>
            <a:chOff x="6627813" y="194833"/>
            <a:chExt cx="1952625" cy="5678918"/>
          </a:xfrm>
        </p:grpSpPr>
        <p:sp>
          <p:nvSpPr>
            <p:cNvPr id="75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6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7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8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9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0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1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2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3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4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6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00" name="Rectangle 87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0773" cy="102600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6431" y="1068751"/>
            <a:ext cx="2438843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02" name="Rectangle 91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8718213" cy="102600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C7AAC-8D52-4A71-AD19-A0B1C8D47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5681" y="933709"/>
            <a:ext cx="14912234" cy="19162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Variable Selection Process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3" name="Rectangle 93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0773" cy="102600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6431" y="1068751"/>
            <a:ext cx="2438843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5" name="Text Placeholder 2">
            <a:extLst>
              <a:ext uri="{FF2B5EF4-FFF2-40B4-BE49-F238E27FC236}">
                <a16:creationId xmlns:a16="http://schemas.microsoft.com/office/drawing/2014/main" id="{1E1B3FE7-8EE1-4DD0-8657-581E41084C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1389490"/>
              </p:ext>
            </p:extLst>
          </p:nvPr>
        </p:nvGraphicFramePr>
        <p:xfrm>
          <a:off x="2755681" y="1827700"/>
          <a:ext cx="13798239" cy="7902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9501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FBEB0-F897-405C-9519-A1FE39519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Variable Selection 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A2A97-2EF5-47DD-975E-990FBB0ECE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18371928" cy="8162471"/>
          </a:xfrm>
        </p:spPr>
        <p:txBody>
          <a:bodyPr/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All techniques give essentially the same fit statistics.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Forward Selection, Backward Elimination and Stepwise Selection have only 13 predictors in the final model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LASSO and LARS have 37 predictors in the final model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Best Model: </a:t>
            </a:r>
            <a:r>
              <a:rPr lang="en-US" dirty="0"/>
              <a:t>Backward Elimination (since it has the least predictors)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6398563-4B8E-4480-9BCC-3FBE895E71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6363930"/>
                  </p:ext>
                </p:extLst>
              </p:nvPr>
            </p:nvGraphicFramePr>
            <p:xfrm>
              <a:off x="1840602" y="5075803"/>
              <a:ext cx="15036801" cy="3795970"/>
            </p:xfrm>
            <a:graphic>
              <a:graphicData uri="http://schemas.openxmlformats.org/drawingml/2006/table">
                <a:tbl>
                  <a:tblPr firstRow="1">
                    <a:tableStyleId>{073A0DAA-6AF3-43AB-8588-CEC1D06C72B9}</a:tableStyleId>
                  </a:tblPr>
                  <a:tblGrid>
                    <a:gridCol w="4123190">
                      <a:extLst>
                        <a:ext uri="{9D8B030D-6E8A-4147-A177-3AD203B41FA5}">
                          <a16:colId xmlns:a16="http://schemas.microsoft.com/office/drawing/2014/main" val="2448729853"/>
                        </a:ext>
                      </a:extLst>
                    </a:gridCol>
                    <a:gridCol w="2177142">
                      <a:extLst>
                        <a:ext uri="{9D8B030D-6E8A-4147-A177-3AD203B41FA5}">
                          <a16:colId xmlns:a16="http://schemas.microsoft.com/office/drawing/2014/main" val="1458679129"/>
                        </a:ext>
                      </a:extLst>
                    </a:gridCol>
                    <a:gridCol w="1291772">
                      <a:extLst>
                        <a:ext uri="{9D8B030D-6E8A-4147-A177-3AD203B41FA5}">
                          <a16:colId xmlns:a16="http://schemas.microsoft.com/office/drawing/2014/main" val="3535981384"/>
                        </a:ext>
                      </a:extLst>
                    </a:gridCol>
                    <a:gridCol w="2612572">
                      <a:extLst>
                        <a:ext uri="{9D8B030D-6E8A-4147-A177-3AD203B41FA5}">
                          <a16:colId xmlns:a16="http://schemas.microsoft.com/office/drawing/2014/main" val="417529146"/>
                        </a:ext>
                      </a:extLst>
                    </a:gridCol>
                    <a:gridCol w="2409371">
                      <a:extLst>
                        <a:ext uri="{9D8B030D-6E8A-4147-A177-3AD203B41FA5}">
                          <a16:colId xmlns:a16="http://schemas.microsoft.com/office/drawing/2014/main" val="154585102"/>
                        </a:ext>
                      </a:extLst>
                    </a:gridCol>
                    <a:gridCol w="2422754">
                      <a:extLst>
                        <a:ext uri="{9D8B030D-6E8A-4147-A177-3AD203B41FA5}">
                          <a16:colId xmlns:a16="http://schemas.microsoft.com/office/drawing/2014/main" val="3917564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Variables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54542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endParaRPr lang="en-US" baseline="-25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RMSE (Train)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MAE (Train)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RMSE (Test)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15309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Full 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684017" rtl="0" eaLnBrk="1" latinLnBrk="0" hangingPunct="1"/>
                          <a:r>
                            <a:rPr lang="en-US" sz="2693" kern="1200" dirty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0.0317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9771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Forward Selection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0.0244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6161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Backward Elimination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0.0244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52126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Stepwise Selection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0.0244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611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LASSO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0.0245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63417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LARS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0.0245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43146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6398563-4B8E-4480-9BCC-3FBE895E71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6363930"/>
                  </p:ext>
                </p:extLst>
              </p:nvPr>
            </p:nvGraphicFramePr>
            <p:xfrm>
              <a:off x="1840602" y="5075803"/>
              <a:ext cx="15036801" cy="3795970"/>
            </p:xfrm>
            <a:graphic>
              <a:graphicData uri="http://schemas.openxmlformats.org/drawingml/2006/table">
                <a:tbl>
                  <a:tblPr firstRow="1">
                    <a:tableStyleId>{073A0DAA-6AF3-43AB-8588-CEC1D06C72B9}</a:tableStyleId>
                  </a:tblPr>
                  <a:tblGrid>
                    <a:gridCol w="4123190">
                      <a:extLst>
                        <a:ext uri="{9D8B030D-6E8A-4147-A177-3AD203B41FA5}">
                          <a16:colId xmlns:a16="http://schemas.microsoft.com/office/drawing/2014/main" val="2448729853"/>
                        </a:ext>
                      </a:extLst>
                    </a:gridCol>
                    <a:gridCol w="2177142">
                      <a:extLst>
                        <a:ext uri="{9D8B030D-6E8A-4147-A177-3AD203B41FA5}">
                          <a16:colId xmlns:a16="http://schemas.microsoft.com/office/drawing/2014/main" val="1458679129"/>
                        </a:ext>
                      </a:extLst>
                    </a:gridCol>
                    <a:gridCol w="1291772">
                      <a:extLst>
                        <a:ext uri="{9D8B030D-6E8A-4147-A177-3AD203B41FA5}">
                          <a16:colId xmlns:a16="http://schemas.microsoft.com/office/drawing/2014/main" val="3535981384"/>
                        </a:ext>
                      </a:extLst>
                    </a:gridCol>
                    <a:gridCol w="2612572">
                      <a:extLst>
                        <a:ext uri="{9D8B030D-6E8A-4147-A177-3AD203B41FA5}">
                          <a16:colId xmlns:a16="http://schemas.microsoft.com/office/drawing/2014/main" val="417529146"/>
                        </a:ext>
                      </a:extLst>
                    </a:gridCol>
                    <a:gridCol w="2409371">
                      <a:extLst>
                        <a:ext uri="{9D8B030D-6E8A-4147-A177-3AD203B41FA5}">
                          <a16:colId xmlns:a16="http://schemas.microsoft.com/office/drawing/2014/main" val="154585102"/>
                        </a:ext>
                      </a:extLst>
                    </a:gridCol>
                    <a:gridCol w="2422754">
                      <a:extLst>
                        <a:ext uri="{9D8B030D-6E8A-4147-A177-3AD203B41FA5}">
                          <a16:colId xmlns:a16="http://schemas.microsoft.com/office/drawing/2014/main" val="391756403"/>
                        </a:ext>
                      </a:extLst>
                    </a:gridCol>
                  </a:tblGrid>
                  <a:tr h="78492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Variables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8208" t="-6202" r="-578302" b="-40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RMSE (Train)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MAE (Train)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RMSE (Test)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1530956"/>
                      </a:ext>
                    </a:extLst>
                  </a:tr>
                  <a:tr h="501841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Full 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684017" rtl="0" eaLnBrk="1" latinLnBrk="0" hangingPunct="1"/>
                          <a:r>
                            <a:rPr lang="en-US" sz="2693" kern="1200" dirty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0.0317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9771540"/>
                      </a:ext>
                    </a:extLst>
                  </a:tr>
                  <a:tr h="501841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Forward Selection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0.0244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616125"/>
                      </a:ext>
                    </a:extLst>
                  </a:tr>
                  <a:tr h="501841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Backward Elimination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0.0244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5212679"/>
                      </a:ext>
                    </a:extLst>
                  </a:tr>
                  <a:tr h="501841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Stepwise Selection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0.0244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161124"/>
                      </a:ext>
                    </a:extLst>
                  </a:tr>
                  <a:tr h="501841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LASSO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0.0245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6341748"/>
                      </a:ext>
                    </a:extLst>
                  </a:tr>
                  <a:tr h="501841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LARS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0.0245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431469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42482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0FFE-6FA3-413A-867D-2BB73934E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Best Model </a:t>
            </a:r>
            <a:r>
              <a:rPr lang="en-US" dirty="0"/>
              <a:t>| Training Progression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C262CA5-2038-4448-B603-12E27E60EF66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173039" y="1079500"/>
                <a:ext cx="18371928" cy="2331357"/>
              </a:xfrm>
            </p:spPr>
            <p:txBody>
              <a:bodyPr>
                <a:normAutofit/>
              </a:bodyPr>
              <a:lstStyle/>
              <a:p>
                <a:pPr marL="8001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RMSE was used to choose the final model during training</a:t>
                </a:r>
              </a:p>
              <a:p>
                <a:pPr marL="8001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Lowest value of RMSE obtained for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#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𝑣𝑎𝑟𝑖𝑎𝑏𝑙𝑒𝑠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=13</m:t>
                    </m:r>
                  </m:oMath>
                </a14:m>
                <a:endParaRPr lang="en-US" b="0" dirty="0">
                  <a:solidFill>
                    <a:srgbClr val="FF0000"/>
                  </a:solidFill>
                </a:endParaRPr>
              </a:p>
              <a:p>
                <a:pPr marL="8001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Same for MAE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as well.</a:t>
                </a:r>
              </a:p>
              <a:p>
                <a:pPr marL="800100" indent="-5715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C262CA5-2038-4448-B603-12E27E60EF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173039" y="1079500"/>
                <a:ext cx="18371928" cy="2331357"/>
              </a:xfrm>
              <a:blipFill>
                <a:blip r:embed="rId2"/>
                <a:stretch>
                  <a:fillRect t="-4700" b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B442B61-22DC-402D-BD4C-BAFFA1D6F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247" y="4173819"/>
            <a:ext cx="4343699" cy="40234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99A192-3297-4639-8651-ECFB743FACA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546739" y="4173820"/>
            <a:ext cx="4343699" cy="40234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17DDF0-5456-4AAF-9164-AA28F964D687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2324231" y="4173819"/>
            <a:ext cx="4249745" cy="402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81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0FFE-6FA3-413A-867D-2BB73934E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Best Model </a:t>
            </a:r>
            <a:r>
              <a:rPr lang="en-US" dirty="0"/>
              <a:t>| Variables, Coefficients, Confidence Intervals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62CA5-2038-4448-B603-12E27E60E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9186067" cy="8162471"/>
          </a:xfrm>
        </p:spPr>
        <p:txBody>
          <a:bodyPr>
            <a:normAutofit/>
          </a:bodyPr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Final model includes some of the same variables that we identified to be highly correlated to output in the exploratory analysis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3ACC11-5783-48BE-979B-259DD2BDE091}"/>
              </a:ext>
            </a:extLst>
          </p:cNvPr>
          <p:cNvSpPr/>
          <p:nvPr/>
        </p:nvSpPr>
        <p:spPr>
          <a:xfrm>
            <a:off x="1138465" y="4163755"/>
            <a:ext cx="822064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"Coefficients of final model:"</a:t>
            </a:r>
            <a:b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    Estimate         2.5 %        97.5 %</a:t>
            </a:r>
            <a:br>
              <a:rPr lang="en-US" sz="2000" b="1" dirty="0"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(Intercept)  1.997264e+00  1.990119e+00  2.004409e+00</a:t>
            </a:r>
            <a:b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x4</a:t>
            </a: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-5.208812e-05 -6.967037e-05 -3.450587e-05</a:t>
            </a:r>
            <a:b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x7</a:t>
            </a: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1.087549e-02  9.638690e-03  1.211229e-02</a:t>
            </a:r>
            <a:b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x8</a:t>
            </a: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4.449295e-04  1.574138e-04  7.324453e-04</a:t>
            </a:r>
            <a:b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x9</a:t>
            </a: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3.273601e-03  2.632944e-03  3.914258e-03</a:t>
            </a:r>
            <a:b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x10</a:t>
            </a: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1.057845e-03  4.603127e-04  1.655378e-03</a:t>
            </a:r>
            <a:b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x16</a:t>
            </a: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8.335013e-04  4.194785e-04  1.247524e-03</a:t>
            </a:r>
            <a:b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x17</a:t>
            </a: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1.504412e-03  8.703803e-04  2.138443e-03</a:t>
            </a:r>
            <a:b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stat14</a:t>
            </a: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-7.961817e-04 -1.272531e-03 -3.198326e-04</a:t>
            </a:r>
            <a:b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stat92      -7.279772e-04 -1.210233e-03 -2.457216e-04</a:t>
            </a:r>
            <a:b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stat98</a:t>
            </a: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3.613590e-03  3.139791e-03  4.087389e-03</a:t>
            </a:r>
            <a:b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stat110</a:t>
            </a: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-3.175507e-03 -3.655198e-03 -2.695815e-03</a:t>
            </a:r>
            <a:b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stat146</a:t>
            </a: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-8.450001e-04 -1.328278e-03 -3.617223e-04</a:t>
            </a:r>
            <a:b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x18.sqrt     </a:t>
            </a:r>
            <a:r>
              <a:rPr lang="en-US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2.528483e-02  2.345068e-02  2.711899e-02</a:t>
            </a:r>
            <a:endParaRPr lang="en-US" sz="20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C32DD2B-9539-4888-8797-73DD12862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838668"/>
              </p:ext>
            </p:extLst>
          </p:nvPr>
        </p:nvGraphicFramePr>
        <p:xfrm>
          <a:off x="10556419" y="3931884"/>
          <a:ext cx="2465814" cy="5310081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994410">
                  <a:extLst>
                    <a:ext uri="{9D8B030D-6E8A-4147-A177-3AD203B41FA5}">
                      <a16:colId xmlns:a16="http://schemas.microsoft.com/office/drawing/2014/main" val="1703364429"/>
                    </a:ext>
                  </a:extLst>
                </a:gridCol>
                <a:gridCol w="1471404">
                  <a:extLst>
                    <a:ext uri="{9D8B030D-6E8A-4147-A177-3AD203B41FA5}">
                      <a16:colId xmlns:a16="http://schemas.microsoft.com/office/drawing/2014/main" val="2367650594"/>
                    </a:ext>
                  </a:extLst>
                </a:gridCol>
              </a:tblGrid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variable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y3.log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38335785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x18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0.3120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2379433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x7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0.2091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3732612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stat98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0.1784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4060807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x9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0.1127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1690676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x17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0.0611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4059785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x16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0.0489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4378001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x10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0.0472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8874402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x21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0.0412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2626979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x11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0.0322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2788840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x8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0.0318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2948308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stat156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0.0287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0978349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stat23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0.0234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5640201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0.0206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9774015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stat144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0.0203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3259496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stat59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0.0202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1422418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stat60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0.0199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1156114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stat195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0.0199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7921173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stat141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0.0194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6351701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stat73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0.0192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2140386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stat197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0.0185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140772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D470E85-0639-4469-93E5-80166B84F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004374"/>
              </p:ext>
            </p:extLst>
          </p:nvPr>
        </p:nvGraphicFramePr>
        <p:xfrm>
          <a:off x="13509873" y="3884908"/>
          <a:ext cx="2584179" cy="5295605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994410">
                  <a:extLst>
                    <a:ext uri="{9D8B030D-6E8A-4147-A177-3AD203B41FA5}">
                      <a16:colId xmlns:a16="http://schemas.microsoft.com/office/drawing/2014/main" val="4133521238"/>
                    </a:ext>
                  </a:extLst>
                </a:gridCol>
                <a:gridCol w="1589769">
                  <a:extLst>
                    <a:ext uri="{9D8B030D-6E8A-4147-A177-3AD203B41FA5}">
                      <a16:colId xmlns:a16="http://schemas.microsoft.com/office/drawing/2014/main" val="2690705883"/>
                    </a:ext>
                  </a:extLst>
                </a:gridCol>
              </a:tblGrid>
              <a:tr h="2476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variable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y3.log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12939196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stat110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-0.1594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1950632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x4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-0.0603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4041630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-0.0345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5940438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stat41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-0.0345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8904987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stat14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-0.0317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4248776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stat149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-0.0309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749137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stat113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-0.0279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88277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-0.0248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5051531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stat106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-0.0236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2897323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stat146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-0.0236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5752790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stat186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-0.0217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6666104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stat91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-0.0210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6442425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stat214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-0.0209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3320150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-0.0207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1857073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stat22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-0.0202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7294988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stat39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-0.0202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1866358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stat175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-0.0194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5854737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stat187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-0.0193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9294539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stat128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-0.0192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648723"/>
                  </a:ext>
                </a:extLst>
              </a:tr>
              <a:tr h="2523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stat37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-0.0191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7789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7493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0FFE-6FA3-413A-867D-2BB73934E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Best Model </a:t>
            </a:r>
            <a:r>
              <a:rPr lang="en-US" dirty="0"/>
              <a:t>| Residual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62CA5-2038-4448-B603-12E27E60E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Histogram of residual shows similar right skewed distribution as was seen in the full model. 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Equality of variance at lower values of prediction is questionable as before.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Conclusion</a:t>
            </a:r>
            <a:r>
              <a:rPr lang="en-US" dirty="0"/>
              <a:t>: Final model after variable selection suffers from same assumption violations as the full model.</a:t>
            </a:r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748BDD1D-E46D-4F1E-BA2A-5931AB950EE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3925446" y="5160735"/>
            <a:ext cx="4619625" cy="461962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6" name="Picture">
            <a:extLst>
              <a:ext uri="{FF2B5EF4-FFF2-40B4-BE49-F238E27FC236}">
                <a16:creationId xmlns:a16="http://schemas.microsoft.com/office/drawing/2014/main" id="{A097D9EB-A512-4002-BA4E-80884B750AA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80852" y="1210129"/>
            <a:ext cx="4619625" cy="461962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78663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" y="342000"/>
            <a:ext cx="4377898" cy="9931823"/>
            <a:chOff x="2487613" y="285750"/>
            <a:chExt cx="2428875" cy="5654676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798" y="-1175"/>
            <a:ext cx="3618171" cy="10254086"/>
            <a:chOff x="6627813" y="194833"/>
            <a:chExt cx="1952625" cy="5678918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0773" cy="102600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6431" y="1068751"/>
            <a:ext cx="2438843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231849" cy="102600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DD174C-76DD-4F8D-9EAE-3EC3D38DE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296" y="4639436"/>
            <a:ext cx="3767673" cy="45320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/>
            <a:r>
              <a:rPr lang="en-US" sz="4800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46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244" y="4757338"/>
            <a:ext cx="1686042" cy="76907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62828" y="0"/>
            <a:ext cx="11355384" cy="102600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ext Placeholder 4">
            <a:extLst>
              <a:ext uri="{FF2B5EF4-FFF2-40B4-BE49-F238E27FC236}">
                <a16:creationId xmlns:a16="http://schemas.microsoft.com/office/drawing/2014/main" id="{9DA2B438-1AF9-42FF-8A0A-CF69562243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2256738"/>
              </p:ext>
            </p:extLst>
          </p:nvPr>
        </p:nvGraphicFramePr>
        <p:xfrm>
          <a:off x="7236026" y="959801"/>
          <a:ext cx="10489402" cy="7876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9634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" y="342000"/>
            <a:ext cx="4377898" cy="9931823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798" y="-1175"/>
            <a:ext cx="3618171" cy="10254086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0773" cy="102600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6431" y="1068751"/>
            <a:ext cx="2438843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8718213" cy="102600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50FFE-6FA3-413A-867D-2BB73934E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5681" y="933709"/>
            <a:ext cx="14912234" cy="19162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Model | Inference and Conclusion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0773" cy="102600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6431" y="1068751"/>
            <a:ext cx="2438843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8646583A-060B-4D0B-BA08-E70C0672D4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2432940"/>
              </p:ext>
            </p:extLst>
          </p:nvPr>
        </p:nvGraphicFramePr>
        <p:xfrm>
          <a:off x="1198921" y="2371937"/>
          <a:ext cx="16800925" cy="70362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25017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" y="342000"/>
            <a:ext cx="4377898" cy="9931823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798" y="-1175"/>
            <a:ext cx="3618171" cy="10254086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0773" cy="102600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6431" y="1068751"/>
            <a:ext cx="2438843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231849" cy="102600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00D095-16D6-4206-BE2B-EC7DA5C47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296" y="4639436"/>
            <a:ext cx="3767673" cy="45320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/>
            <a:r>
              <a:rPr lang="en-US"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Improvement Recommendations</a:t>
            </a:r>
          </a:p>
        </p:txBody>
      </p:sp>
      <p:sp>
        <p:nvSpPr>
          <p:cNvPr id="44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244" y="4757338"/>
            <a:ext cx="1686042" cy="76907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62828" y="0"/>
            <a:ext cx="11355384" cy="102600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1BE6E9F2-9AF3-4F7E-8C34-714212E34A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0953899"/>
              </p:ext>
            </p:extLst>
          </p:nvPr>
        </p:nvGraphicFramePr>
        <p:xfrm>
          <a:off x="7236026" y="959801"/>
          <a:ext cx="10489402" cy="7876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39642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CF27-25AB-47AA-B939-59426C4E7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1F9DE-F480-4038-94FC-DB57ED6EC6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Semiconductor manufacturing is a variable process 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Parameters </a:t>
            </a:r>
          </a:p>
          <a:p>
            <a:pPr marL="1257300" lvl="1" indent="-571500">
              <a:buFont typeface="Arial" panose="020B0604020202020204" pitchFamily="34" charset="0"/>
              <a:buChar char="•"/>
            </a:pPr>
            <a:r>
              <a:rPr lang="en-US" dirty="0"/>
              <a:t>some controlled by engineers </a:t>
            </a:r>
          </a:p>
          <a:p>
            <a:pPr marL="1257300" lvl="1" indent="-571500">
              <a:buFont typeface="Arial" panose="020B0604020202020204" pitchFamily="34" charset="0"/>
              <a:buChar char="•"/>
            </a:pPr>
            <a:r>
              <a:rPr lang="en-US" dirty="0"/>
              <a:t>some are beyond human control (e.g. process variation).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Challenges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Not all values can be practically measured (due to time, resource and cost constraints)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Issues if the variation of output is outside target specs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BF19C9-3764-4619-944D-CB0BAF6735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359106" y="7828561"/>
            <a:ext cx="9218454" cy="819050"/>
          </a:xfrm>
        </p:spPr>
        <p:txBody>
          <a:bodyPr>
            <a:normAutofit fontScale="77500" lnSpcReduction="20000"/>
          </a:bodyPr>
          <a:lstStyle/>
          <a:p>
            <a:pPr marL="228600" indent="0">
              <a:buNone/>
            </a:pPr>
            <a:endParaRPr lang="en-US" dirty="0"/>
          </a:p>
          <a:p>
            <a:pPr marL="228600" indent="0" algn="r">
              <a:buNone/>
            </a:pPr>
            <a:r>
              <a:rPr lang="en-US" sz="2600" dirty="0">
                <a:hlinkClick r:id="rId3"/>
              </a:rPr>
              <a:t>Reference</a:t>
            </a:r>
            <a:endParaRPr lang="en-US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6D7FC5-76F6-4A29-91EC-E70C1269A0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6193" y="1078468"/>
            <a:ext cx="8904280" cy="69143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E8E45E-4EF4-45B8-B721-D315CB3078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4160" y="8238086"/>
            <a:ext cx="2498328" cy="160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561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" y="342000"/>
            <a:ext cx="4377898" cy="9931823"/>
            <a:chOff x="2487613" y="285750"/>
            <a:chExt cx="2428875" cy="5654676"/>
          </a:xfrm>
        </p:grpSpPr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2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798" y="-1175"/>
            <a:ext cx="3618171" cy="10254086"/>
            <a:chOff x="6627813" y="194833"/>
            <a:chExt cx="1952625" cy="5678918"/>
          </a:xfrm>
        </p:grpSpPr>
        <p:sp>
          <p:nvSpPr>
            <p:cNvPr id="66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4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5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6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7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0773" cy="102600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6431" y="1068751"/>
            <a:ext cx="2438843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966DD2F-FBF5-41CE-A3F4-565352D95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8718213" cy="102600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96128D-40EA-4D5B-A37C-1181F170E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5681" y="933709"/>
            <a:ext cx="14912234" cy="19162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46FCE2B-F2D2-466E-B0AA-8E341DB49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0773" cy="102600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Freeform 11">
            <a:extLst>
              <a:ext uri="{FF2B5EF4-FFF2-40B4-BE49-F238E27FC236}">
                <a16:creationId xmlns:a16="http://schemas.microsoft.com/office/drawing/2014/main" id="{2BD31C98-199A-4722-A1A5-4393A43E7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6431" y="1068751"/>
            <a:ext cx="2438843" cy="75894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A87EFB47-5EF2-41CB-B10C-03CD293139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0373698"/>
              </p:ext>
            </p:extLst>
          </p:nvPr>
        </p:nvGraphicFramePr>
        <p:xfrm>
          <a:off x="853679" y="2110854"/>
          <a:ext cx="17146167" cy="7513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2515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B8D71-8AF4-4B88-B45D-8624F7909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Dataset and Collection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3E08D-6596-4F6E-A757-02DAEF6F80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3038" y="1079500"/>
            <a:ext cx="12742861" cy="9180513"/>
          </a:xfrm>
        </p:spPr>
        <p:txBody>
          <a:bodyPr>
            <a:normAutofit fontScale="77500" lnSpcReduction="20000"/>
          </a:bodyPr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Data has been sponsored and approved for use by Texas Instruments Inc.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10,000 rows capturing the performance of a circuit under various conditions. 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240 features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x1 - x23: values that can be controlled by engineers to tune the performance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Wide range of values, some ranging from to 100, others are in the Nano or Micro range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stat1 – stat217: process variation parameters beyond human control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Range from -3 to 3, with mean of 0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Values represent sigma variation around mean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Output variable to target: y3 (most critical)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Data Collection Process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Engineer controlled variables were uniformly randomly selected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Statistical features were uniformly randomly sampled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Population: </a:t>
            </a:r>
            <a:r>
              <a:rPr lang="en-US" dirty="0"/>
              <a:t> Entire design (</a:t>
            </a:r>
            <a:r>
              <a:rPr lang="en-US" dirty="0" err="1"/>
              <a:t>xN</a:t>
            </a:r>
            <a:r>
              <a:rPr lang="en-US" dirty="0"/>
              <a:t> variables) and manufacturing space (</a:t>
            </a:r>
            <a:r>
              <a:rPr lang="en-US" dirty="0" err="1"/>
              <a:t>statN</a:t>
            </a:r>
            <a:r>
              <a:rPr lang="en-US" dirty="0"/>
              <a:t> variables) of the circuit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B8F5C9-DEBD-4B8A-978A-18EF2EA77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6052" y="6405882"/>
            <a:ext cx="4753152" cy="32917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86D442-0B52-44FC-9A0D-2D0EF8734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6052" y="2954127"/>
            <a:ext cx="4666949" cy="3291735"/>
          </a:xfrm>
          <a:prstGeom prst="rect">
            <a:avLst/>
          </a:prstGeom>
        </p:spPr>
      </p:pic>
      <p:pic>
        <p:nvPicPr>
          <p:cNvPr id="1026" name="Picture 2" descr="Image result for texas instruments">
            <a:extLst>
              <a:ext uri="{FF2B5EF4-FFF2-40B4-BE49-F238E27FC236}">
                <a16:creationId xmlns:a16="http://schemas.microsoft.com/office/drawing/2014/main" id="{CD7F056A-F01B-4B90-839E-564A529F9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6728" y="1079500"/>
            <a:ext cx="297180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697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6786-463A-4543-89B7-606F3662C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Exploratory Data Analysis </a:t>
            </a:r>
            <a:r>
              <a:rPr lang="en-US" dirty="0"/>
              <a:t>| Output Variable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706F8-047A-4EC9-8FA9-A06F66AD1A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3020 cases have NA values for output variables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Consulted with domain expert.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Points were not valid features in combination.</a:t>
            </a:r>
            <a:endParaRPr lang="en-US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C</a:t>
            </a:r>
            <a:r>
              <a:rPr lang="en-US" dirty="0"/>
              <a:t>an be removed without affecting inference capability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Output Variable (y3):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Right skewed histogram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Log transformation performed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Note: log base 10 is more common in this industry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">
            <a:extLst>
              <a:ext uri="{FF2B5EF4-FFF2-40B4-BE49-F238E27FC236}">
                <a16:creationId xmlns:a16="http://schemas.microsoft.com/office/drawing/2014/main" id="{742813E9-B5E3-4765-BD4A-89FDA9036D2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0206831" y="1210466"/>
            <a:ext cx="7781132" cy="437594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0" name="Picture">
            <a:extLst>
              <a:ext uri="{FF2B5EF4-FFF2-40B4-BE49-F238E27FC236}">
                <a16:creationId xmlns:a16="http://schemas.microsoft.com/office/drawing/2014/main" id="{ACF96D0E-4E4E-4704-B2D8-372A29D2552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0206831" y="5532079"/>
            <a:ext cx="7781132" cy="437594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27161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6786-463A-4543-89B7-606F3662C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Exploratory Data Analysis </a:t>
            </a:r>
            <a:r>
              <a:rPr lang="en-US" dirty="0"/>
              <a:t>| Input Predictors (1)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706F8-047A-4EC9-8FA9-A06F66AD1A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Correlation of input predictors (features) to each other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Correlation table and VIF values confirmed no multicollinearity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80A7D66-7132-40E1-9EC8-48FAF11E71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39350"/>
              </p:ext>
            </p:extLst>
          </p:nvPr>
        </p:nvGraphicFramePr>
        <p:xfrm>
          <a:off x="431117" y="5267724"/>
          <a:ext cx="9656306" cy="2787703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877846">
                  <a:extLst>
                    <a:ext uri="{9D8B030D-6E8A-4147-A177-3AD203B41FA5}">
                      <a16:colId xmlns:a16="http://schemas.microsoft.com/office/drawing/2014/main" val="57806029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4178534490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1926766366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2317848745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3583298546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712157052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536644882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2386390837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2657724368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4193060630"/>
                    </a:ext>
                  </a:extLst>
                </a:gridCol>
                <a:gridCol w="877846">
                  <a:extLst>
                    <a:ext uri="{9D8B030D-6E8A-4147-A177-3AD203B41FA5}">
                      <a16:colId xmlns:a16="http://schemas.microsoft.com/office/drawing/2014/main" val="1723704277"/>
                    </a:ext>
                  </a:extLst>
                </a:gridCol>
              </a:tblGrid>
              <a:tr h="2465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x10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30694639"/>
                  </a:ext>
                </a:extLst>
              </a:tr>
              <a:tr h="2465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0.0034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-0.0028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0.0085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0.0068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0.0159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0.0264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-0.0012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0.0142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0.0013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5834478"/>
                  </a:ext>
                </a:extLst>
              </a:tr>
              <a:tr h="2573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0.0034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-0.0057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0.0004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-0.0094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-0.0101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0.0089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0.0078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0.0049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-0.0214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6529944"/>
                  </a:ext>
                </a:extLst>
              </a:tr>
              <a:tr h="2573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-0.0028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-0.0057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0.0029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0.0046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0.0006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-0.0105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-0.0002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0.0167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-0.0137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5364390"/>
                  </a:ext>
                </a:extLst>
              </a:tr>
              <a:tr h="2573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0.0085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0.0004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0.0029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-0.0059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0.0104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0.0098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0.0053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0.0061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-0.0023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8248352"/>
                  </a:ext>
                </a:extLst>
              </a:tr>
              <a:tr h="2573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0.0068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-0.0094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0.0046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-0.0059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0.0016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-0.0027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0.0081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0.0259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-0.0081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4567778"/>
                  </a:ext>
                </a:extLst>
              </a:tr>
              <a:tr h="2573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0.0159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-0.0101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0.0006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0.0104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0.0016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-0.0157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0.0117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-0.0072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3759640"/>
                  </a:ext>
                </a:extLst>
              </a:tr>
              <a:tr h="2573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0.0264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0.0089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-0.0105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0.0098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-0.0027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-0.0018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-0.0069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-0.0221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1038297"/>
                  </a:ext>
                </a:extLst>
              </a:tr>
              <a:tr h="2573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-0.0012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0.0078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-0.0002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0.0053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0.0081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-0.0157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-0.0018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0.0142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-0.0004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5947851"/>
                  </a:ext>
                </a:extLst>
              </a:tr>
              <a:tr h="2465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0.0142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0.0049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0.0167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0.0061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0.0259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0.0117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-0.0069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0.0142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0.0149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8534885"/>
                  </a:ext>
                </a:extLst>
              </a:tr>
              <a:tr h="2465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x10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0.0013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-0.0214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-0.0137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-0.0023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-0.0081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-0.0072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-0.0221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-0.0004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0.0149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1.0000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773414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4A2F7F42-794C-42A6-BA57-526F329C8469}"/>
              </a:ext>
            </a:extLst>
          </p:cNvPr>
          <p:cNvSpPr/>
          <p:nvPr/>
        </p:nvSpPr>
        <p:spPr>
          <a:xfrm>
            <a:off x="11016343" y="2388230"/>
            <a:ext cx="6489246" cy="5483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vifDF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usdm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::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vif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select_at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(data,predictors))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%&gt;%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arrange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desc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(VIF))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head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(vifDF,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15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 latinLnBrk="1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Variables      VIF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    stat204 1.063870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2    stat175 1.063370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3     stat66 1.062060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4    stat105 1.062008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5         x6 1.061394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6      stat2 1.061388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7     stat14 1.061212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8         x7 1.060532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9    stat216 1.060477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10   stat142 1.060190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11   stat154 1.059695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12    stat32 1.059608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13   stat141 1.059564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14   stat138 1.059507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15    stat73 1.059386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B9F8BD-B922-4A0A-9B10-FED1E7BB3426}"/>
              </a:ext>
            </a:extLst>
          </p:cNvPr>
          <p:cNvSpPr txBox="1"/>
          <p:nvPr/>
        </p:nvSpPr>
        <p:spPr>
          <a:xfrm>
            <a:off x="3016133" y="8213028"/>
            <a:ext cx="448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Partial correlation view of 240 features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BF0991-51AC-4DDA-8244-987E64F496DB}"/>
              </a:ext>
            </a:extLst>
          </p:cNvPr>
          <p:cNvSpPr txBox="1"/>
          <p:nvPr/>
        </p:nvSpPr>
        <p:spPr>
          <a:xfrm>
            <a:off x="12566596" y="8213028"/>
            <a:ext cx="237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Top features by VIF</a:t>
            </a:r>
          </a:p>
        </p:txBody>
      </p:sp>
    </p:spTree>
    <p:extLst>
      <p:ext uri="{BB962C8B-B14F-4D97-AF65-F5344CB8AC3E}">
        <p14:creationId xmlns:p14="http://schemas.microsoft.com/office/powerpoint/2010/main" val="3534018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6786-463A-4543-89B7-606F3662C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Exploratory Data Analysis </a:t>
            </a:r>
            <a:r>
              <a:rPr lang="en-US" dirty="0"/>
              <a:t>| Input Predictors  (2)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706F8-047A-4EC9-8FA9-A06F66AD1A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13718807" cy="8162471"/>
          </a:xfrm>
        </p:spPr>
        <p:txBody>
          <a:bodyPr/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Correlation of features  to y3.log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Few features are highly correlated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Features by themselves may not have a lot of predictive power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8E6E45E-3001-4C00-AF64-06807D5F6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958155"/>
              </p:ext>
            </p:extLst>
          </p:nvPr>
        </p:nvGraphicFramePr>
        <p:xfrm>
          <a:off x="1949035" y="3545015"/>
          <a:ext cx="3179538" cy="5310081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708134">
                  <a:extLst>
                    <a:ext uri="{9D8B030D-6E8A-4147-A177-3AD203B41FA5}">
                      <a16:colId xmlns:a16="http://schemas.microsoft.com/office/drawing/2014/main" val="1703364429"/>
                    </a:ext>
                  </a:extLst>
                </a:gridCol>
                <a:gridCol w="1471404">
                  <a:extLst>
                    <a:ext uri="{9D8B030D-6E8A-4147-A177-3AD203B41FA5}">
                      <a16:colId xmlns:a16="http://schemas.microsoft.com/office/drawing/2014/main" val="2367650594"/>
                    </a:ext>
                  </a:extLst>
                </a:gridCol>
              </a:tblGrid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variable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y3.log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38335785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x18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0.3120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2379433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x7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0.2091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3732612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stat98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0.1784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4060807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0.1127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1690676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x17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0.0611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4059785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x16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0.0489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4378001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x10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0.0472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8874402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x21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0.0412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2626979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x11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0.0322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2788840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0.0318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2948308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stat156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0.0287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0978349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stat23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0.0234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5640201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stat100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0.0206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9774015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stat144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0.0203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3259496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stat59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0.0202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1422418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stat60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0.0199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1156114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stat195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0.0199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7921173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stat141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0.0194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6351701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stat73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0.0192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2140386"/>
                  </a:ext>
                </a:extLst>
              </a:tr>
              <a:tr h="252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stat197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0.0185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14077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909B2D6-844A-4CFD-BABC-1EADF0BB8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925371"/>
              </p:ext>
            </p:extLst>
          </p:nvPr>
        </p:nvGraphicFramePr>
        <p:xfrm>
          <a:off x="5792826" y="3569736"/>
          <a:ext cx="3179538" cy="5285366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1589769">
                  <a:extLst>
                    <a:ext uri="{9D8B030D-6E8A-4147-A177-3AD203B41FA5}">
                      <a16:colId xmlns:a16="http://schemas.microsoft.com/office/drawing/2014/main" val="4133521238"/>
                    </a:ext>
                  </a:extLst>
                </a:gridCol>
                <a:gridCol w="1589769">
                  <a:extLst>
                    <a:ext uri="{9D8B030D-6E8A-4147-A177-3AD203B41FA5}">
                      <a16:colId xmlns:a16="http://schemas.microsoft.com/office/drawing/2014/main" val="2690705883"/>
                    </a:ext>
                  </a:extLst>
                </a:gridCol>
              </a:tblGrid>
              <a:tr h="24716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variable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y3.log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12939196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stat110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-0.1594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1950632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-0.0603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4041630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-0.0345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5940438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stat41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-0.0345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8904987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-0.0317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4248776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stat149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-0.0309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749137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stat113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-0.0279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88277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-0.0248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5051531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stat106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-0.0236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2897323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stat146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-0.0236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5752790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stat186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-0.0217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6666104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stat91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-0.0210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6442425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stat214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-0.0209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3320150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-0.0207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1857073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stat22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-0.0202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7294988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stat39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-0.0202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1866358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stat175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-0.0194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5854737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stat187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-0.0193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9294539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stat128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-0.0192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648723"/>
                  </a:ext>
                </a:extLst>
              </a:tr>
              <a:tr h="251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stat37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-0.0191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7789900"/>
                  </a:ext>
                </a:extLst>
              </a:tr>
            </a:tbl>
          </a:graphicData>
        </a:graphic>
      </p:graphicFrame>
      <p:pic>
        <p:nvPicPr>
          <p:cNvPr id="9" name="Picture">
            <a:extLst>
              <a:ext uri="{FF2B5EF4-FFF2-40B4-BE49-F238E27FC236}">
                <a16:creationId xmlns:a16="http://schemas.microsoft.com/office/drawing/2014/main" id="{AB90590B-786E-4675-8A2D-B33B3518884A}"/>
              </a:ext>
            </a:extLst>
          </p:cNvPr>
          <p:cNvPicPr/>
          <p:nvPr/>
        </p:nvPicPr>
        <p:blipFill rotWithShape="1">
          <a:blip r:embed="rId3"/>
          <a:srcRect r="32035"/>
          <a:stretch/>
        </p:blipFill>
        <p:spPr bwMode="auto">
          <a:xfrm>
            <a:off x="10011869" y="2910495"/>
            <a:ext cx="7155544" cy="676019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2030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6786-463A-4543-89B7-606F3662C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Exploratory Data Analysis </a:t>
            </a:r>
            <a:r>
              <a:rPr lang="en-US" dirty="0"/>
              <a:t>| Input Predictors  (3)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706F8-047A-4EC9-8FA9-A06F66AD1A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3039" y="1079500"/>
            <a:ext cx="18371928" cy="8162471"/>
          </a:xfrm>
        </p:spPr>
        <p:txBody>
          <a:bodyPr/>
          <a:lstStyle/>
          <a:p>
            <a:pPr marL="8001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/>
              <a:t>Feature Transformation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For the most highly correlated features, x18, shows a slight curvature in the scatter plot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Minor improvement to linearity can be obtained by using a square root transformation on x18.</a:t>
            </a:r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FDF559BB-955D-4F39-A3A7-5F0EBABD6BC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4814094" y="4718956"/>
            <a:ext cx="9599738" cy="468061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5618275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TI - Improved">
      <a:dk1>
        <a:srgbClr val="000000"/>
      </a:dk1>
      <a:lt1>
        <a:srgbClr val="FFFFFF"/>
      </a:lt1>
      <a:dk2>
        <a:srgbClr val="000000"/>
      </a:dk2>
      <a:lt2>
        <a:srgbClr val="DCDCDC"/>
      </a:lt2>
      <a:accent1>
        <a:srgbClr val="DE0000"/>
      </a:accent1>
      <a:accent2>
        <a:srgbClr val="115566"/>
      </a:accent2>
      <a:accent3>
        <a:srgbClr val="FF6600"/>
      </a:accent3>
      <a:accent4>
        <a:srgbClr val="FFFF00"/>
      </a:accent4>
      <a:accent5>
        <a:srgbClr val="00B050"/>
      </a:accent5>
      <a:accent6>
        <a:srgbClr val="7030A0"/>
      </a:accent6>
      <a:hlink>
        <a:srgbClr val="4ABED4"/>
      </a:hlink>
      <a:folHlink>
        <a:srgbClr val="115566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DA Restrictions - Content Slides">
  <a:themeElements>
    <a:clrScheme name="TI - Improved">
      <a:dk1>
        <a:srgbClr val="000000"/>
      </a:dk1>
      <a:lt1>
        <a:srgbClr val="FFFFFF"/>
      </a:lt1>
      <a:dk2>
        <a:srgbClr val="000000"/>
      </a:dk2>
      <a:lt2>
        <a:srgbClr val="DCDCDC"/>
      </a:lt2>
      <a:accent1>
        <a:srgbClr val="DE0000"/>
      </a:accent1>
      <a:accent2>
        <a:srgbClr val="115566"/>
      </a:accent2>
      <a:accent3>
        <a:srgbClr val="FF6600"/>
      </a:accent3>
      <a:accent4>
        <a:srgbClr val="FFFF00"/>
      </a:accent4>
      <a:accent5>
        <a:srgbClr val="00B050"/>
      </a:accent5>
      <a:accent6>
        <a:srgbClr val="7030A0"/>
      </a:accent6>
      <a:hlink>
        <a:srgbClr val="4ABED4"/>
      </a:hlink>
      <a:folHlink>
        <a:srgbClr val="115566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rgbClr val="0000FF"/>
          </a:solidFill>
          <a:prstDash val="solid"/>
          <a:round/>
          <a:headEnd type="stealth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R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tabLst/>
          <a:defRPr b="1" dirty="0" smtClean="0">
            <a:solidFill>
              <a:srgbClr val="0000FF"/>
            </a:solidFill>
            <a:sym typeface="Helvetica Neue Light" charset="0"/>
          </a:defRPr>
        </a:defPPr>
      </a:lstStyle>
    </a:spDef>
    <a:lnDef>
      <a:spPr>
        <a:ln w="38100">
          <a:solidFill>
            <a:srgbClr val="0000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28575">
          <a:solidFill>
            <a:srgbClr val="0000FF"/>
          </a:solidFill>
        </a:ln>
      </a:spPr>
      <a:bodyPr wrap="square" rtlCol="0">
        <a:spAutoFit/>
      </a:bodyPr>
      <a:lstStyle>
        <a:defPPr>
          <a:defRPr dirty="0"/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txDef>
  </a:objectDefaults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elective Disclosure - Title Slides">
  <a:themeElements>
    <a:clrScheme name="TI - Improved">
      <a:dk1>
        <a:srgbClr val="000000"/>
      </a:dk1>
      <a:lt1>
        <a:srgbClr val="FFFFFF"/>
      </a:lt1>
      <a:dk2>
        <a:srgbClr val="000000"/>
      </a:dk2>
      <a:lt2>
        <a:srgbClr val="DCDCDC"/>
      </a:lt2>
      <a:accent1>
        <a:srgbClr val="DE0000"/>
      </a:accent1>
      <a:accent2>
        <a:srgbClr val="115566"/>
      </a:accent2>
      <a:accent3>
        <a:srgbClr val="FF6600"/>
      </a:accent3>
      <a:accent4>
        <a:srgbClr val="FFFF00"/>
      </a:accent4>
      <a:accent5>
        <a:srgbClr val="00B050"/>
      </a:accent5>
      <a:accent6>
        <a:srgbClr val="7030A0"/>
      </a:accent6>
      <a:hlink>
        <a:srgbClr val="4ABED4"/>
      </a:hlink>
      <a:folHlink>
        <a:srgbClr val="115566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Selective Disclosure - Content Slides">
  <a:themeElements>
    <a:clrScheme name="TI - Improved">
      <a:dk1>
        <a:srgbClr val="000000"/>
      </a:dk1>
      <a:lt1>
        <a:srgbClr val="FFFFFF"/>
      </a:lt1>
      <a:dk2>
        <a:srgbClr val="000000"/>
      </a:dk2>
      <a:lt2>
        <a:srgbClr val="DCDCDC"/>
      </a:lt2>
      <a:accent1>
        <a:srgbClr val="E10000"/>
      </a:accent1>
      <a:accent2>
        <a:srgbClr val="115566"/>
      </a:accent2>
      <a:accent3>
        <a:srgbClr val="FF6600"/>
      </a:accent3>
      <a:accent4>
        <a:srgbClr val="FFFF00"/>
      </a:accent4>
      <a:accent5>
        <a:srgbClr val="00B050"/>
      </a:accent5>
      <a:accent6>
        <a:srgbClr val="7030A0"/>
      </a:accent6>
      <a:hlink>
        <a:srgbClr val="4ABED4"/>
      </a:hlink>
      <a:folHlink>
        <a:srgbClr val="115566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rgbClr val="0000FF"/>
          </a:solidFill>
          <a:prstDash val="solid"/>
          <a:round/>
          <a:headEnd type="stealth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R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tabLst/>
          <a:defRPr b="1" dirty="0" smtClean="0">
            <a:solidFill>
              <a:srgbClr val="0000FF"/>
            </a:solidFill>
            <a:sym typeface="Helvetica Neue Light" charset="0"/>
          </a:defRPr>
        </a:defPPr>
      </a:lstStyle>
    </a:spDef>
  </a:objectDefaults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EDEB7213ED1D45A6F9B797BF821331" ma:contentTypeVersion="0" ma:contentTypeDescription="Create a new document." ma:contentTypeScope="" ma:versionID="d9562fcd9a789932d32881e5d97998f6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A2C78187-E5A0-4170-8DBC-2EE9F3CD5599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9E82568-E661-4632-B8BD-288AD239F6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880891-4977-49BD-939C-BE16146439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1990</Words>
  <Application>Microsoft Office PowerPoint</Application>
  <PresentationFormat>Custom</PresentationFormat>
  <Paragraphs>548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21</vt:i4>
      </vt:variant>
    </vt:vector>
  </HeadingPairs>
  <TitlesOfParts>
    <vt:vector size="37" baseType="lpstr">
      <vt:lpstr>Arial</vt:lpstr>
      <vt:lpstr>Calibri</vt:lpstr>
      <vt:lpstr>Cambria</vt:lpstr>
      <vt:lpstr>Cambria Math</vt:lpstr>
      <vt:lpstr>Century Gothic</vt:lpstr>
      <vt:lpstr>Consolas</vt:lpstr>
      <vt:lpstr>Helvetica Neue Light</vt:lpstr>
      <vt:lpstr>Times New Roman</vt:lpstr>
      <vt:lpstr>Wingdings</vt:lpstr>
      <vt:lpstr>Wingdings 3</vt:lpstr>
      <vt:lpstr>ヒラギノ角ゴ ProN W3</vt:lpstr>
      <vt:lpstr>Blank</vt:lpstr>
      <vt:lpstr>NDA Restrictions - Content Slides</vt:lpstr>
      <vt:lpstr>Selective Disclosure - Title Slides</vt:lpstr>
      <vt:lpstr>Selective Disclosure - Content Slides</vt:lpstr>
      <vt:lpstr>Wisp</vt:lpstr>
      <vt:lpstr>PowerPoint Presentation</vt:lpstr>
      <vt:lpstr>Agenda</vt:lpstr>
      <vt:lpstr>Introduction</vt:lpstr>
      <vt:lpstr>Objective</vt:lpstr>
      <vt:lpstr>Dataset and Collection Process</vt:lpstr>
      <vt:lpstr>Exploratory Data Analysis | Output Variable</vt:lpstr>
      <vt:lpstr>Exploratory Data Analysis | Input Predictors (1)</vt:lpstr>
      <vt:lpstr>Exploratory Data Analysis | Input Predictors  (2)</vt:lpstr>
      <vt:lpstr>Exploratory Data Analysis | Input Predictors  (3)</vt:lpstr>
      <vt:lpstr>Good Modeling Practices</vt:lpstr>
      <vt:lpstr>Full Model Analysis </vt:lpstr>
      <vt:lpstr>Full Model Analysis | Fit Statistics</vt:lpstr>
      <vt:lpstr>Full Model Analysis | Plots and Model Assumptions</vt:lpstr>
      <vt:lpstr>Full Model Analysis | Case Influence Statistics</vt:lpstr>
      <vt:lpstr>Variable Selection Process</vt:lpstr>
      <vt:lpstr>Variable Selection Comparison</vt:lpstr>
      <vt:lpstr>Best Model | Training Progression</vt:lpstr>
      <vt:lpstr>Best Model | Variables, Coefficients, Confidence Intervals</vt:lpstr>
      <vt:lpstr>Best Model | Residual Analysis</vt:lpstr>
      <vt:lpstr>Best Model | Inference and Conclusion </vt:lpstr>
      <vt:lpstr>Model Improvement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 D</dc:creator>
  <cp:lastModifiedBy>Gupta, Nikhil</cp:lastModifiedBy>
  <cp:revision>5</cp:revision>
  <dcterms:created xsi:type="dcterms:W3CDTF">2019-02-16T17:30:41Z</dcterms:created>
  <dcterms:modified xsi:type="dcterms:W3CDTF">2019-02-16T18:08:28Z</dcterms:modified>
</cp:coreProperties>
</file>