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762" r:id="rId8"/>
  </p:sldMasterIdLst>
  <p:notesMasterIdLst>
    <p:notesMasterId r:id="rId30"/>
  </p:notesMasterIdLst>
  <p:handoutMasterIdLst>
    <p:handoutMasterId r:id="rId31"/>
  </p:handoutMasterIdLst>
  <p:sldIdLst>
    <p:sldId id="256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5" r:id="rId28"/>
    <p:sldId id="286" r:id="rId29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6909" autoAdjust="0"/>
  </p:normalViewPr>
  <p:slideViewPr>
    <p:cSldViewPr snapToGrid="0">
      <p:cViewPr varScale="1">
        <p:scale>
          <a:sx n="68" d="100"/>
          <a:sy n="68" d="100"/>
        </p:scale>
        <p:origin x="1137" y="51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0784D-D00D-42CF-A0B5-DC61AE30CB2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B1E183-DC70-4102-A32D-9B838E3310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gm:t>
    </dgm:pt>
    <dgm:pt modelId="{CE5B58AA-50AA-4F7E-806D-9A4C41242B2C}" type="parTrans" cxnId="{E0992BF0-D8DC-4FFF-8FA2-2C3FAC04A7B2}">
      <dgm:prSet/>
      <dgm:spPr/>
      <dgm:t>
        <a:bodyPr/>
        <a:lstStyle/>
        <a:p>
          <a:endParaRPr lang="en-US" sz="3200"/>
        </a:p>
      </dgm:t>
    </dgm:pt>
    <dgm:pt modelId="{547FBB3A-FED4-4663-A381-9E86D2B23450}" type="sibTrans" cxnId="{E0992BF0-D8DC-4FFF-8FA2-2C3FAC04A7B2}">
      <dgm:prSet/>
      <dgm:spPr/>
      <dgm:t>
        <a:bodyPr/>
        <a:lstStyle/>
        <a:p>
          <a:endParaRPr lang="en-US" sz="2800"/>
        </a:p>
      </dgm:t>
    </dgm:pt>
    <dgm:pt modelId="{5E0327AE-1A27-4874-973B-8107B1780B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gm:t>
    </dgm:pt>
    <dgm:pt modelId="{E5CEB013-A1F0-4B11-B4A8-951F60E9ECE9}" type="parTrans" cxnId="{7A0FC561-97CC-417C-A073-EF66F331AC13}">
      <dgm:prSet/>
      <dgm:spPr/>
      <dgm:t>
        <a:bodyPr/>
        <a:lstStyle/>
        <a:p>
          <a:endParaRPr lang="en-US" sz="3200"/>
        </a:p>
      </dgm:t>
    </dgm:pt>
    <dgm:pt modelId="{6A466BC3-40C5-4294-A4FF-4EC16D99AA3E}" type="sibTrans" cxnId="{7A0FC561-97CC-417C-A073-EF66F331AC13}">
      <dgm:prSet/>
      <dgm:spPr/>
      <dgm:t>
        <a:bodyPr/>
        <a:lstStyle/>
        <a:p>
          <a:endParaRPr lang="en-US" sz="2800"/>
        </a:p>
      </dgm:t>
    </dgm:pt>
    <dgm:pt modelId="{652F5CA4-A1FA-4853-B51A-62A29C1888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gm:t>
    </dgm:pt>
    <dgm:pt modelId="{75E95434-5A64-47D2-9D25-FAF04932B9AC}" type="parTrans" cxnId="{A747C70A-3672-4D36-8997-3161A7D4BEAB}">
      <dgm:prSet/>
      <dgm:spPr/>
      <dgm:t>
        <a:bodyPr/>
        <a:lstStyle/>
        <a:p>
          <a:endParaRPr lang="en-US" sz="3200"/>
        </a:p>
      </dgm:t>
    </dgm:pt>
    <dgm:pt modelId="{329E586D-9DB2-4EA2-93F9-E6E277DC7A31}" type="sibTrans" cxnId="{A747C70A-3672-4D36-8997-3161A7D4BEAB}">
      <dgm:prSet/>
      <dgm:spPr/>
      <dgm:t>
        <a:bodyPr/>
        <a:lstStyle/>
        <a:p>
          <a:endParaRPr lang="en-US" sz="2800"/>
        </a:p>
      </dgm:t>
    </dgm:pt>
    <dgm:pt modelId="{4C9E4028-268A-4A1B-AE22-0170C8C0C6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gm:t>
    </dgm:pt>
    <dgm:pt modelId="{EAF4EB03-149D-4A32-9F3E-65C62F14373C}" type="parTrans" cxnId="{8032ABF6-4B61-43B1-9361-5B50D32A4FEB}">
      <dgm:prSet/>
      <dgm:spPr/>
      <dgm:t>
        <a:bodyPr/>
        <a:lstStyle/>
        <a:p>
          <a:endParaRPr lang="en-US" sz="3200"/>
        </a:p>
      </dgm:t>
    </dgm:pt>
    <dgm:pt modelId="{302F26A3-5918-4590-AB96-71B58090F5A5}" type="sibTrans" cxnId="{8032ABF6-4B61-43B1-9361-5B50D32A4FEB}">
      <dgm:prSet/>
      <dgm:spPr/>
      <dgm:t>
        <a:bodyPr/>
        <a:lstStyle/>
        <a:p>
          <a:endParaRPr lang="en-US" sz="2800"/>
        </a:p>
      </dgm:t>
    </dgm:pt>
    <dgm:pt modelId="{EAE8CFBC-68D5-4BC7-BC08-FE74ED644D94}" type="pres">
      <dgm:prSet presAssocID="{56D0784D-D00D-42CF-A0B5-DC61AE30CB29}" presName="root" presStyleCnt="0">
        <dgm:presLayoutVars>
          <dgm:dir/>
          <dgm:resizeHandles val="exact"/>
        </dgm:presLayoutVars>
      </dgm:prSet>
      <dgm:spPr/>
    </dgm:pt>
    <dgm:pt modelId="{EC59B25F-D585-497E-BAF1-10F1F946AB1D}" type="pres">
      <dgm:prSet presAssocID="{D9B1E183-DC70-4102-A32D-9B838E33102F}" presName="compNode" presStyleCnt="0"/>
      <dgm:spPr/>
    </dgm:pt>
    <dgm:pt modelId="{BE56F55A-2DC4-425B-BAD1-5FC0DEE43219}" type="pres">
      <dgm:prSet presAssocID="{D9B1E183-DC70-4102-A32D-9B838E33102F}" presName="bgRect" presStyleLbl="bgShp" presStyleIdx="0" presStyleCnt="2" custLinFactNeighborY="-4284"/>
      <dgm:spPr/>
    </dgm:pt>
    <dgm:pt modelId="{AE821857-CC11-46A7-A805-459E2ECE4438}" type="pres">
      <dgm:prSet presAssocID="{D9B1E183-DC70-4102-A32D-9B838E331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295B1D-9B3C-4FF4-ADAB-018B0DAC20F2}" type="pres">
      <dgm:prSet presAssocID="{D9B1E183-DC70-4102-A32D-9B838E33102F}" presName="spaceRect" presStyleCnt="0"/>
      <dgm:spPr/>
    </dgm:pt>
    <dgm:pt modelId="{C02071C7-ABB8-4588-922D-D114974906ED}" type="pres">
      <dgm:prSet presAssocID="{D9B1E183-DC70-4102-A32D-9B838E33102F}" presName="parTx" presStyleLbl="revTx" presStyleIdx="0" presStyleCnt="4">
        <dgm:presLayoutVars>
          <dgm:chMax val="0"/>
          <dgm:chPref val="0"/>
        </dgm:presLayoutVars>
      </dgm:prSet>
      <dgm:spPr/>
    </dgm:pt>
    <dgm:pt modelId="{1135D310-E1EF-4561-B3F4-A55E034BAED9}" type="pres">
      <dgm:prSet presAssocID="{D9B1E183-DC70-4102-A32D-9B838E33102F}" presName="desTx" presStyleLbl="revTx" presStyleIdx="1" presStyleCnt="4">
        <dgm:presLayoutVars/>
      </dgm:prSet>
      <dgm:spPr/>
    </dgm:pt>
    <dgm:pt modelId="{57BED69B-8B0C-4BE5-9EF3-BC1DC9037B7C}" type="pres">
      <dgm:prSet presAssocID="{547FBB3A-FED4-4663-A381-9E86D2B23450}" presName="sibTrans" presStyleCnt="0"/>
      <dgm:spPr/>
    </dgm:pt>
    <dgm:pt modelId="{6D91953B-4ECC-4332-B2EB-DDC0C6F43C64}" type="pres">
      <dgm:prSet presAssocID="{652F5CA4-A1FA-4853-B51A-62A29C18882E}" presName="compNode" presStyleCnt="0"/>
      <dgm:spPr/>
    </dgm:pt>
    <dgm:pt modelId="{DF8DD8F5-0DD0-4D1D-8FC3-8F0017F3D03A}" type="pres">
      <dgm:prSet presAssocID="{652F5CA4-A1FA-4853-B51A-62A29C18882E}" presName="bgRect" presStyleLbl="bgShp" presStyleIdx="1" presStyleCnt="2"/>
      <dgm:spPr/>
    </dgm:pt>
    <dgm:pt modelId="{BB3EA9F7-FE63-418B-8907-F9D124B6B233}" type="pres">
      <dgm:prSet presAssocID="{652F5CA4-A1FA-4853-B51A-62A29C1888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CBAF7C-AFB4-4E04-9483-6AC5E9B7417A}" type="pres">
      <dgm:prSet presAssocID="{652F5CA4-A1FA-4853-B51A-62A29C18882E}" presName="spaceRect" presStyleCnt="0"/>
      <dgm:spPr/>
    </dgm:pt>
    <dgm:pt modelId="{1B0309B4-2403-4C3E-8D8C-BBFACCF10A34}" type="pres">
      <dgm:prSet presAssocID="{652F5CA4-A1FA-4853-B51A-62A29C18882E}" presName="parTx" presStyleLbl="revTx" presStyleIdx="2" presStyleCnt="4">
        <dgm:presLayoutVars>
          <dgm:chMax val="0"/>
          <dgm:chPref val="0"/>
        </dgm:presLayoutVars>
      </dgm:prSet>
      <dgm:spPr/>
    </dgm:pt>
    <dgm:pt modelId="{8ED2AA2A-58E7-4112-82B0-D2F6304869CF}" type="pres">
      <dgm:prSet presAssocID="{652F5CA4-A1FA-4853-B51A-62A29C18882E}" presName="desTx" presStyleLbl="revTx" presStyleIdx="3" presStyleCnt="4">
        <dgm:presLayoutVars/>
      </dgm:prSet>
      <dgm:spPr/>
    </dgm:pt>
  </dgm:ptLst>
  <dgm:cxnLst>
    <dgm:cxn modelId="{A747C70A-3672-4D36-8997-3161A7D4BEAB}" srcId="{56D0784D-D00D-42CF-A0B5-DC61AE30CB29}" destId="{652F5CA4-A1FA-4853-B51A-62A29C18882E}" srcOrd="1" destOrd="0" parTransId="{75E95434-5A64-47D2-9D25-FAF04932B9AC}" sibTransId="{329E586D-9DB2-4EA2-93F9-E6E277DC7A31}"/>
    <dgm:cxn modelId="{7A0FC561-97CC-417C-A073-EF66F331AC13}" srcId="{D9B1E183-DC70-4102-A32D-9B838E33102F}" destId="{5E0327AE-1A27-4874-973B-8107B1780BF6}" srcOrd="0" destOrd="0" parTransId="{E5CEB013-A1F0-4B11-B4A8-951F60E9ECE9}" sibTransId="{6A466BC3-40C5-4294-A4FF-4EC16D99AA3E}"/>
    <dgm:cxn modelId="{4EE54570-FB7D-4505-A183-0B12D29886B3}" type="presOf" srcId="{4C9E4028-268A-4A1B-AE22-0170C8C0C6BD}" destId="{8ED2AA2A-58E7-4112-82B0-D2F6304869CF}" srcOrd="0" destOrd="0" presId="urn:microsoft.com/office/officeart/2018/2/layout/IconVerticalSolidList"/>
    <dgm:cxn modelId="{64F22B51-1659-4739-8C74-7B396602A245}" type="presOf" srcId="{5E0327AE-1A27-4874-973B-8107B1780BF6}" destId="{1135D310-E1EF-4561-B3F4-A55E034BAED9}" srcOrd="0" destOrd="0" presId="urn:microsoft.com/office/officeart/2018/2/layout/IconVerticalSolidList"/>
    <dgm:cxn modelId="{A8235959-CBEF-455B-B3A6-2C0DE9CA4B71}" type="presOf" srcId="{D9B1E183-DC70-4102-A32D-9B838E33102F}" destId="{C02071C7-ABB8-4588-922D-D114974906ED}" srcOrd="0" destOrd="0" presId="urn:microsoft.com/office/officeart/2018/2/layout/IconVerticalSolidList"/>
    <dgm:cxn modelId="{C4991F7E-481B-484C-9A19-4A021C3E7E1B}" type="presOf" srcId="{56D0784D-D00D-42CF-A0B5-DC61AE30CB29}" destId="{EAE8CFBC-68D5-4BC7-BC08-FE74ED644D94}" srcOrd="0" destOrd="0" presId="urn:microsoft.com/office/officeart/2018/2/layout/IconVerticalSolidList"/>
    <dgm:cxn modelId="{368F78D2-E42D-4D22-B1C2-50C69E7EDE2C}" type="presOf" srcId="{652F5CA4-A1FA-4853-B51A-62A29C18882E}" destId="{1B0309B4-2403-4C3E-8D8C-BBFACCF10A34}" srcOrd="0" destOrd="0" presId="urn:microsoft.com/office/officeart/2018/2/layout/IconVerticalSolidList"/>
    <dgm:cxn modelId="{E0992BF0-D8DC-4FFF-8FA2-2C3FAC04A7B2}" srcId="{56D0784D-D00D-42CF-A0B5-DC61AE30CB29}" destId="{D9B1E183-DC70-4102-A32D-9B838E33102F}" srcOrd="0" destOrd="0" parTransId="{CE5B58AA-50AA-4F7E-806D-9A4C41242B2C}" sibTransId="{547FBB3A-FED4-4663-A381-9E86D2B23450}"/>
    <dgm:cxn modelId="{8032ABF6-4B61-43B1-9361-5B50D32A4FEB}" srcId="{652F5CA4-A1FA-4853-B51A-62A29C18882E}" destId="{4C9E4028-268A-4A1B-AE22-0170C8C0C6BD}" srcOrd="0" destOrd="0" parTransId="{EAF4EB03-149D-4A32-9F3E-65C62F14373C}" sibTransId="{302F26A3-5918-4590-AB96-71B58090F5A5}"/>
    <dgm:cxn modelId="{F5EB2373-71DE-446B-B380-4484921AC92D}" type="presParOf" srcId="{EAE8CFBC-68D5-4BC7-BC08-FE74ED644D94}" destId="{EC59B25F-D585-497E-BAF1-10F1F946AB1D}" srcOrd="0" destOrd="0" presId="urn:microsoft.com/office/officeart/2018/2/layout/IconVerticalSolidList"/>
    <dgm:cxn modelId="{E49BE26A-0DC7-4229-A333-B56BC20F5ECB}" type="presParOf" srcId="{EC59B25F-D585-497E-BAF1-10F1F946AB1D}" destId="{BE56F55A-2DC4-425B-BAD1-5FC0DEE43219}" srcOrd="0" destOrd="0" presId="urn:microsoft.com/office/officeart/2018/2/layout/IconVerticalSolidList"/>
    <dgm:cxn modelId="{3CCD724F-4F2A-49CD-94CB-2F09DF4D1111}" type="presParOf" srcId="{EC59B25F-D585-497E-BAF1-10F1F946AB1D}" destId="{AE821857-CC11-46A7-A805-459E2ECE4438}" srcOrd="1" destOrd="0" presId="urn:microsoft.com/office/officeart/2018/2/layout/IconVerticalSolidList"/>
    <dgm:cxn modelId="{B81A41D8-4560-4F46-B450-F8BEF6CB9A32}" type="presParOf" srcId="{EC59B25F-D585-497E-BAF1-10F1F946AB1D}" destId="{73295B1D-9B3C-4FF4-ADAB-018B0DAC20F2}" srcOrd="2" destOrd="0" presId="urn:microsoft.com/office/officeart/2018/2/layout/IconVerticalSolidList"/>
    <dgm:cxn modelId="{882FCFA1-8072-4E3D-AA6B-A22656FBD903}" type="presParOf" srcId="{EC59B25F-D585-497E-BAF1-10F1F946AB1D}" destId="{C02071C7-ABB8-4588-922D-D114974906ED}" srcOrd="3" destOrd="0" presId="urn:microsoft.com/office/officeart/2018/2/layout/IconVerticalSolidList"/>
    <dgm:cxn modelId="{7083245C-245F-4BA5-9003-66CA552FD67F}" type="presParOf" srcId="{EC59B25F-D585-497E-BAF1-10F1F946AB1D}" destId="{1135D310-E1EF-4561-B3F4-A55E034BAED9}" srcOrd="4" destOrd="0" presId="urn:microsoft.com/office/officeart/2018/2/layout/IconVerticalSolidList"/>
    <dgm:cxn modelId="{68BBB311-2C44-4B77-BFA7-B845AB5520BB}" type="presParOf" srcId="{EAE8CFBC-68D5-4BC7-BC08-FE74ED644D94}" destId="{57BED69B-8B0C-4BE5-9EF3-BC1DC9037B7C}" srcOrd="1" destOrd="0" presId="urn:microsoft.com/office/officeart/2018/2/layout/IconVerticalSolidList"/>
    <dgm:cxn modelId="{CA33C098-F0FD-4C5D-B179-30FF6745A563}" type="presParOf" srcId="{EAE8CFBC-68D5-4BC7-BC08-FE74ED644D94}" destId="{6D91953B-4ECC-4332-B2EB-DDC0C6F43C64}" srcOrd="2" destOrd="0" presId="urn:microsoft.com/office/officeart/2018/2/layout/IconVerticalSolidList"/>
    <dgm:cxn modelId="{1C9318FA-204E-464F-927C-713CDBF3483A}" type="presParOf" srcId="{6D91953B-4ECC-4332-B2EB-DDC0C6F43C64}" destId="{DF8DD8F5-0DD0-4D1D-8FC3-8F0017F3D03A}" srcOrd="0" destOrd="0" presId="urn:microsoft.com/office/officeart/2018/2/layout/IconVerticalSolidList"/>
    <dgm:cxn modelId="{88D5E708-1849-4337-9148-362208B8F00F}" type="presParOf" srcId="{6D91953B-4ECC-4332-B2EB-DDC0C6F43C64}" destId="{BB3EA9F7-FE63-418B-8907-F9D124B6B233}" srcOrd="1" destOrd="0" presId="urn:microsoft.com/office/officeart/2018/2/layout/IconVerticalSolidList"/>
    <dgm:cxn modelId="{51F5EF4D-2CF0-4CB9-8D46-EAACFE592F94}" type="presParOf" srcId="{6D91953B-4ECC-4332-B2EB-DDC0C6F43C64}" destId="{DECBAF7C-AFB4-4E04-9483-6AC5E9B7417A}" srcOrd="2" destOrd="0" presId="urn:microsoft.com/office/officeart/2018/2/layout/IconVerticalSolidList"/>
    <dgm:cxn modelId="{BBBAD9E8-4175-4392-BC25-6D54E33A783A}" type="presParOf" srcId="{6D91953B-4ECC-4332-B2EB-DDC0C6F43C64}" destId="{1B0309B4-2403-4C3E-8D8C-BBFACCF10A34}" srcOrd="3" destOrd="0" presId="urn:microsoft.com/office/officeart/2018/2/layout/IconVerticalSolidList"/>
    <dgm:cxn modelId="{8256AF3F-51E9-4D73-8774-EA1672DB7C53}" type="presParOf" srcId="{6D91953B-4ECC-4332-B2EB-DDC0C6F43C64}" destId="{8ED2AA2A-58E7-4112-82B0-D2F6304869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FF614-1ACA-41BA-A2A2-10564940992D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FCB408-0F93-4FD5-8A29-D5DE4D92F6C9}">
      <dgm:prSet/>
      <dgm:spPr/>
      <dgm:t>
        <a:bodyPr/>
        <a:lstStyle/>
        <a:p>
          <a:r>
            <a:rPr lang="en-US" dirty="0"/>
            <a:t>Analyze full model consisting of all 240 features with appropriate transformations</a:t>
          </a:r>
        </a:p>
      </dgm:t>
    </dgm:pt>
    <dgm:pt modelId="{B207E851-4AD4-4D9F-A4A2-50F1340222A5}" type="parTrans" cxnId="{C6137871-0E85-4452-A974-86DEFDE5B3CB}">
      <dgm:prSet/>
      <dgm:spPr/>
      <dgm:t>
        <a:bodyPr/>
        <a:lstStyle/>
        <a:p>
          <a:endParaRPr lang="en-US"/>
        </a:p>
      </dgm:t>
    </dgm:pt>
    <dgm:pt modelId="{049D24F2-F254-43B5-AD98-C58D2F4385A5}" type="sibTrans" cxnId="{C6137871-0E85-4452-A974-86DEFDE5B3CB}">
      <dgm:prSet/>
      <dgm:spPr/>
      <dgm:t>
        <a:bodyPr/>
        <a:lstStyle/>
        <a:p>
          <a:endParaRPr lang="en-US"/>
        </a:p>
      </dgm:t>
    </dgm:pt>
    <dgm:pt modelId="{68151E39-0CF8-42C4-B3DF-AA51B2A28045}">
      <dgm:prSet/>
      <dgm:spPr/>
      <dgm:t>
        <a:bodyPr/>
        <a:lstStyle/>
        <a:p>
          <a:r>
            <a:rPr lang="en-US" dirty="0"/>
            <a:t>Analyze fit statistics</a:t>
          </a:r>
        </a:p>
      </dgm:t>
    </dgm:pt>
    <dgm:pt modelId="{6BF9BB65-D9B8-4531-9B94-2399DE379099}" type="parTrans" cxnId="{BDBE3F1D-2918-4843-B7CF-0AC720D6973C}">
      <dgm:prSet/>
      <dgm:spPr/>
      <dgm:t>
        <a:bodyPr/>
        <a:lstStyle/>
        <a:p>
          <a:endParaRPr lang="en-US"/>
        </a:p>
      </dgm:t>
    </dgm:pt>
    <dgm:pt modelId="{C439995A-0BC8-4BB0-A170-85ED365BD8DA}" type="sibTrans" cxnId="{BDBE3F1D-2918-4843-B7CF-0AC720D6973C}">
      <dgm:prSet/>
      <dgm:spPr/>
      <dgm:t>
        <a:bodyPr/>
        <a:lstStyle/>
        <a:p>
          <a:endParaRPr lang="en-US"/>
        </a:p>
      </dgm:t>
    </dgm:pt>
    <dgm:pt modelId="{026BFA7F-01FE-4D66-8571-BA05DAC8BB4E}">
      <dgm:prSet/>
      <dgm:spPr/>
      <dgm:t>
        <a:bodyPr/>
        <a:lstStyle/>
        <a:p>
          <a:r>
            <a:rPr lang="en-US" dirty="0"/>
            <a:t>Analyze the plots for issues with model assumption.</a:t>
          </a:r>
        </a:p>
      </dgm:t>
    </dgm:pt>
    <dgm:pt modelId="{FA32BA15-6384-424B-8608-7ADC5179CB31}" type="parTrans" cxnId="{1D009756-1AC8-435A-9E08-F3F75AD6752F}">
      <dgm:prSet/>
      <dgm:spPr/>
      <dgm:t>
        <a:bodyPr/>
        <a:lstStyle/>
        <a:p>
          <a:endParaRPr lang="en-US"/>
        </a:p>
      </dgm:t>
    </dgm:pt>
    <dgm:pt modelId="{FE45963D-F3E4-4C9D-8F4E-02D9133F2A68}" type="sibTrans" cxnId="{1D009756-1AC8-435A-9E08-F3F75AD6752F}">
      <dgm:prSet/>
      <dgm:spPr/>
      <dgm:t>
        <a:bodyPr/>
        <a:lstStyle/>
        <a:p>
          <a:endParaRPr lang="en-US"/>
        </a:p>
      </dgm:t>
    </dgm:pt>
    <dgm:pt modelId="{A307FF57-7409-470E-AAC8-C7B47199BA5F}">
      <dgm:prSet/>
      <dgm:spPr/>
      <dgm:t>
        <a:bodyPr/>
        <a:lstStyle/>
        <a:p>
          <a:r>
            <a:rPr lang="en-US" dirty="0"/>
            <a:t>This will guide the next step in the process.</a:t>
          </a:r>
        </a:p>
      </dgm:t>
    </dgm:pt>
    <dgm:pt modelId="{BBB36F33-062E-4C9B-9EAB-20FDE83E59CB}" type="parTrans" cxnId="{11791A67-1A4E-4C1F-A13A-6FA5FED007A2}">
      <dgm:prSet/>
      <dgm:spPr/>
      <dgm:t>
        <a:bodyPr/>
        <a:lstStyle/>
        <a:p>
          <a:endParaRPr lang="en-US"/>
        </a:p>
      </dgm:t>
    </dgm:pt>
    <dgm:pt modelId="{6ED57139-24F5-4685-B137-AD56A6397084}" type="sibTrans" cxnId="{11791A67-1A4E-4C1F-A13A-6FA5FED007A2}">
      <dgm:prSet/>
      <dgm:spPr/>
      <dgm:t>
        <a:bodyPr/>
        <a:lstStyle/>
        <a:p>
          <a:endParaRPr lang="en-US"/>
        </a:p>
      </dgm:t>
    </dgm:pt>
    <dgm:pt modelId="{9D45BC54-7724-4C7A-8832-E7C38EA12F11}" type="pres">
      <dgm:prSet presAssocID="{6EAFF614-1ACA-41BA-A2A2-10564940992D}" presName="rootnode" presStyleCnt="0">
        <dgm:presLayoutVars>
          <dgm:chMax/>
          <dgm:chPref/>
          <dgm:dir/>
          <dgm:animLvl val="lvl"/>
        </dgm:presLayoutVars>
      </dgm:prSet>
      <dgm:spPr/>
    </dgm:pt>
    <dgm:pt modelId="{0F84A94C-5E51-45EE-A375-142844F62FB5}" type="pres">
      <dgm:prSet presAssocID="{1AFCB408-0F93-4FD5-8A29-D5DE4D92F6C9}" presName="composite" presStyleCnt="0"/>
      <dgm:spPr/>
    </dgm:pt>
    <dgm:pt modelId="{35C50024-4FEA-4629-8FC6-E979FAE1283E}" type="pres">
      <dgm:prSet presAssocID="{1AFCB408-0F93-4FD5-8A29-D5DE4D92F6C9}" presName="bentUpArrow1" presStyleLbl="alignImgPlace1" presStyleIdx="0" presStyleCnt="3"/>
      <dgm:spPr/>
    </dgm:pt>
    <dgm:pt modelId="{FBBEA005-2D79-4B9B-A8E2-108A706C0C21}" type="pres">
      <dgm:prSet presAssocID="{1AFCB408-0F93-4FD5-8A29-D5DE4D92F6C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36EC184-1FA6-4899-9BE3-34098A1C8404}" type="pres">
      <dgm:prSet presAssocID="{1AFCB408-0F93-4FD5-8A29-D5DE4D92F6C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AA8DD93-83A6-4BDE-B132-1D7A900CDA23}" type="pres">
      <dgm:prSet presAssocID="{049D24F2-F254-43B5-AD98-C58D2F4385A5}" presName="sibTrans" presStyleCnt="0"/>
      <dgm:spPr/>
    </dgm:pt>
    <dgm:pt modelId="{A1C13B10-A529-4A70-934E-DAE8AEFAF67E}" type="pres">
      <dgm:prSet presAssocID="{68151E39-0CF8-42C4-B3DF-AA51B2A28045}" presName="composite" presStyleCnt="0"/>
      <dgm:spPr/>
    </dgm:pt>
    <dgm:pt modelId="{55C50BB7-EA28-4F22-AFB9-1B86F0ADC6C4}" type="pres">
      <dgm:prSet presAssocID="{68151E39-0CF8-42C4-B3DF-AA51B2A28045}" presName="bentUpArrow1" presStyleLbl="alignImgPlace1" presStyleIdx="1" presStyleCnt="3"/>
      <dgm:spPr/>
    </dgm:pt>
    <dgm:pt modelId="{29143AF2-E8F4-42EF-903D-07F5492E502A}" type="pres">
      <dgm:prSet presAssocID="{68151E39-0CF8-42C4-B3DF-AA51B2A2804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6F73452-902B-4971-B9DB-13535C44EF4E}" type="pres">
      <dgm:prSet presAssocID="{68151E39-0CF8-42C4-B3DF-AA51B2A2804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2181AF-7B42-46E8-A91E-2911E4FD0896}" type="pres">
      <dgm:prSet presAssocID="{C439995A-0BC8-4BB0-A170-85ED365BD8DA}" presName="sibTrans" presStyleCnt="0"/>
      <dgm:spPr/>
    </dgm:pt>
    <dgm:pt modelId="{65115E92-E917-45F1-8BC5-95986D6D6B3E}" type="pres">
      <dgm:prSet presAssocID="{026BFA7F-01FE-4D66-8571-BA05DAC8BB4E}" presName="composite" presStyleCnt="0"/>
      <dgm:spPr/>
    </dgm:pt>
    <dgm:pt modelId="{5421F73F-EAA6-4836-ACE1-F8F3BE54412F}" type="pres">
      <dgm:prSet presAssocID="{026BFA7F-01FE-4D66-8571-BA05DAC8BB4E}" presName="bentUpArrow1" presStyleLbl="alignImgPlace1" presStyleIdx="2" presStyleCnt="3"/>
      <dgm:spPr/>
    </dgm:pt>
    <dgm:pt modelId="{6A44625C-0AD9-4276-911E-20003AEC8D4A}" type="pres">
      <dgm:prSet presAssocID="{026BFA7F-01FE-4D66-8571-BA05DAC8BB4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80EDC2BF-3279-4F8D-A69E-D2BA823DC84B}" type="pres">
      <dgm:prSet presAssocID="{026BFA7F-01FE-4D66-8571-BA05DAC8BB4E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123F024-8B66-46B7-8E20-1BB1A1D1331C}" type="pres">
      <dgm:prSet presAssocID="{FE45963D-F3E4-4C9D-8F4E-02D9133F2A68}" presName="sibTrans" presStyleCnt="0"/>
      <dgm:spPr/>
    </dgm:pt>
    <dgm:pt modelId="{BF76C381-FDFB-47E9-8D1F-7571DDE8EF9C}" type="pres">
      <dgm:prSet presAssocID="{A307FF57-7409-470E-AAC8-C7B47199BA5F}" presName="composite" presStyleCnt="0"/>
      <dgm:spPr/>
    </dgm:pt>
    <dgm:pt modelId="{425385AA-4CA6-4DB6-AFC6-B9EE3283986F}" type="pres">
      <dgm:prSet presAssocID="{A307FF57-7409-470E-AAC8-C7B47199BA5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DBE3F1D-2918-4843-B7CF-0AC720D6973C}" srcId="{6EAFF614-1ACA-41BA-A2A2-10564940992D}" destId="{68151E39-0CF8-42C4-B3DF-AA51B2A28045}" srcOrd="1" destOrd="0" parTransId="{6BF9BB65-D9B8-4531-9B94-2399DE379099}" sibTransId="{C439995A-0BC8-4BB0-A170-85ED365BD8DA}"/>
    <dgm:cxn modelId="{CF414626-C5AD-48FC-999A-26A2A1CA36BB}" type="presOf" srcId="{6EAFF614-1ACA-41BA-A2A2-10564940992D}" destId="{9D45BC54-7724-4C7A-8832-E7C38EA12F11}" srcOrd="0" destOrd="0" presId="urn:microsoft.com/office/officeart/2005/8/layout/StepDownProcess"/>
    <dgm:cxn modelId="{A3374E32-C2E3-4904-9847-0FFB04E64911}" type="presOf" srcId="{026BFA7F-01FE-4D66-8571-BA05DAC8BB4E}" destId="{6A44625C-0AD9-4276-911E-20003AEC8D4A}" srcOrd="0" destOrd="0" presId="urn:microsoft.com/office/officeart/2005/8/layout/StepDownProcess"/>
    <dgm:cxn modelId="{11791A67-1A4E-4C1F-A13A-6FA5FED007A2}" srcId="{6EAFF614-1ACA-41BA-A2A2-10564940992D}" destId="{A307FF57-7409-470E-AAC8-C7B47199BA5F}" srcOrd="3" destOrd="0" parTransId="{BBB36F33-062E-4C9B-9EAB-20FDE83E59CB}" sibTransId="{6ED57139-24F5-4685-B137-AD56A6397084}"/>
    <dgm:cxn modelId="{C6137871-0E85-4452-A974-86DEFDE5B3CB}" srcId="{6EAFF614-1ACA-41BA-A2A2-10564940992D}" destId="{1AFCB408-0F93-4FD5-8A29-D5DE4D92F6C9}" srcOrd="0" destOrd="0" parTransId="{B207E851-4AD4-4D9F-A4A2-50F1340222A5}" sibTransId="{049D24F2-F254-43B5-AD98-C58D2F4385A5}"/>
    <dgm:cxn modelId="{64F1E355-358C-4B27-93B6-130EA36630D8}" type="presOf" srcId="{68151E39-0CF8-42C4-B3DF-AA51B2A28045}" destId="{29143AF2-E8F4-42EF-903D-07F5492E502A}" srcOrd="0" destOrd="0" presId="urn:microsoft.com/office/officeart/2005/8/layout/StepDownProcess"/>
    <dgm:cxn modelId="{1D009756-1AC8-435A-9E08-F3F75AD6752F}" srcId="{6EAFF614-1ACA-41BA-A2A2-10564940992D}" destId="{026BFA7F-01FE-4D66-8571-BA05DAC8BB4E}" srcOrd="2" destOrd="0" parTransId="{FA32BA15-6384-424B-8608-7ADC5179CB31}" sibTransId="{FE45963D-F3E4-4C9D-8F4E-02D9133F2A68}"/>
    <dgm:cxn modelId="{181C0EAD-3C98-4439-BD54-D7256461AF72}" type="presOf" srcId="{A307FF57-7409-470E-AAC8-C7B47199BA5F}" destId="{425385AA-4CA6-4DB6-AFC6-B9EE3283986F}" srcOrd="0" destOrd="0" presId="urn:microsoft.com/office/officeart/2005/8/layout/StepDownProcess"/>
    <dgm:cxn modelId="{B6C1FCD3-14E1-41D3-91E4-BB72EBDDD58B}" type="presOf" srcId="{1AFCB408-0F93-4FD5-8A29-D5DE4D92F6C9}" destId="{FBBEA005-2D79-4B9B-A8E2-108A706C0C21}" srcOrd="0" destOrd="0" presId="urn:microsoft.com/office/officeart/2005/8/layout/StepDownProcess"/>
    <dgm:cxn modelId="{8B5AFF5C-00C6-47A6-900F-3456C48F7075}" type="presParOf" srcId="{9D45BC54-7724-4C7A-8832-E7C38EA12F11}" destId="{0F84A94C-5E51-45EE-A375-142844F62FB5}" srcOrd="0" destOrd="0" presId="urn:microsoft.com/office/officeart/2005/8/layout/StepDownProcess"/>
    <dgm:cxn modelId="{ACE4A8A8-DF95-429D-AE98-E4AFB54CCB69}" type="presParOf" srcId="{0F84A94C-5E51-45EE-A375-142844F62FB5}" destId="{35C50024-4FEA-4629-8FC6-E979FAE1283E}" srcOrd="0" destOrd="0" presId="urn:microsoft.com/office/officeart/2005/8/layout/StepDownProcess"/>
    <dgm:cxn modelId="{6A921CC5-B2C2-49BA-ACE0-1145C7996D06}" type="presParOf" srcId="{0F84A94C-5E51-45EE-A375-142844F62FB5}" destId="{FBBEA005-2D79-4B9B-A8E2-108A706C0C21}" srcOrd="1" destOrd="0" presId="urn:microsoft.com/office/officeart/2005/8/layout/StepDownProcess"/>
    <dgm:cxn modelId="{D2BB371C-EABB-4E74-B49F-E4DCC1F3EC6C}" type="presParOf" srcId="{0F84A94C-5E51-45EE-A375-142844F62FB5}" destId="{F36EC184-1FA6-4899-9BE3-34098A1C8404}" srcOrd="2" destOrd="0" presId="urn:microsoft.com/office/officeart/2005/8/layout/StepDownProcess"/>
    <dgm:cxn modelId="{4979679D-A756-4CF9-AC5E-2F1661260B7A}" type="presParOf" srcId="{9D45BC54-7724-4C7A-8832-E7C38EA12F11}" destId="{9AA8DD93-83A6-4BDE-B132-1D7A900CDA23}" srcOrd="1" destOrd="0" presId="urn:microsoft.com/office/officeart/2005/8/layout/StepDownProcess"/>
    <dgm:cxn modelId="{18A73A1F-325B-449C-9CC9-427D788F2ADF}" type="presParOf" srcId="{9D45BC54-7724-4C7A-8832-E7C38EA12F11}" destId="{A1C13B10-A529-4A70-934E-DAE8AEFAF67E}" srcOrd="2" destOrd="0" presId="urn:microsoft.com/office/officeart/2005/8/layout/StepDownProcess"/>
    <dgm:cxn modelId="{7B9344FF-D1B6-4182-83D8-B53777B47741}" type="presParOf" srcId="{A1C13B10-A529-4A70-934E-DAE8AEFAF67E}" destId="{55C50BB7-EA28-4F22-AFB9-1B86F0ADC6C4}" srcOrd="0" destOrd="0" presId="urn:microsoft.com/office/officeart/2005/8/layout/StepDownProcess"/>
    <dgm:cxn modelId="{EDC68423-2BAE-4033-8D1F-2778D0CF05F4}" type="presParOf" srcId="{A1C13B10-A529-4A70-934E-DAE8AEFAF67E}" destId="{29143AF2-E8F4-42EF-903D-07F5492E502A}" srcOrd="1" destOrd="0" presId="urn:microsoft.com/office/officeart/2005/8/layout/StepDownProcess"/>
    <dgm:cxn modelId="{B32A116E-F65C-423E-9579-46A6C642BE76}" type="presParOf" srcId="{A1C13B10-A529-4A70-934E-DAE8AEFAF67E}" destId="{B6F73452-902B-4971-B9DB-13535C44EF4E}" srcOrd="2" destOrd="0" presId="urn:microsoft.com/office/officeart/2005/8/layout/StepDownProcess"/>
    <dgm:cxn modelId="{FC81D303-ECA1-426C-8F16-8FE1F4531EA9}" type="presParOf" srcId="{9D45BC54-7724-4C7A-8832-E7C38EA12F11}" destId="{232181AF-7B42-46E8-A91E-2911E4FD0896}" srcOrd="3" destOrd="0" presId="urn:microsoft.com/office/officeart/2005/8/layout/StepDownProcess"/>
    <dgm:cxn modelId="{A1D9F7B5-DE8E-4F6A-B2F1-A95B55754FE4}" type="presParOf" srcId="{9D45BC54-7724-4C7A-8832-E7C38EA12F11}" destId="{65115E92-E917-45F1-8BC5-95986D6D6B3E}" srcOrd="4" destOrd="0" presId="urn:microsoft.com/office/officeart/2005/8/layout/StepDownProcess"/>
    <dgm:cxn modelId="{18CF1ED5-A9FD-4EB6-9E99-0CA0CCAD568C}" type="presParOf" srcId="{65115E92-E917-45F1-8BC5-95986D6D6B3E}" destId="{5421F73F-EAA6-4836-ACE1-F8F3BE54412F}" srcOrd="0" destOrd="0" presId="urn:microsoft.com/office/officeart/2005/8/layout/StepDownProcess"/>
    <dgm:cxn modelId="{C38DE80D-EAB0-4294-B080-FA13072B7F14}" type="presParOf" srcId="{65115E92-E917-45F1-8BC5-95986D6D6B3E}" destId="{6A44625C-0AD9-4276-911E-20003AEC8D4A}" srcOrd="1" destOrd="0" presId="urn:microsoft.com/office/officeart/2005/8/layout/StepDownProcess"/>
    <dgm:cxn modelId="{1BAC8E5C-75D5-41F5-BE89-F99E17B92374}" type="presParOf" srcId="{65115E92-E917-45F1-8BC5-95986D6D6B3E}" destId="{80EDC2BF-3279-4F8D-A69E-D2BA823DC84B}" srcOrd="2" destOrd="0" presId="urn:microsoft.com/office/officeart/2005/8/layout/StepDownProcess"/>
    <dgm:cxn modelId="{22EE80AF-3ED1-4D5B-AE13-C92937D904E4}" type="presParOf" srcId="{9D45BC54-7724-4C7A-8832-E7C38EA12F11}" destId="{5123F024-8B66-46B7-8E20-1BB1A1D1331C}" srcOrd="5" destOrd="0" presId="urn:microsoft.com/office/officeart/2005/8/layout/StepDownProcess"/>
    <dgm:cxn modelId="{22EC01B5-F9BE-4E6A-A506-C3A477001BED}" type="presParOf" srcId="{9D45BC54-7724-4C7A-8832-E7C38EA12F11}" destId="{BF76C381-FDFB-47E9-8D1F-7571DDE8EF9C}" srcOrd="6" destOrd="0" presId="urn:microsoft.com/office/officeart/2005/8/layout/StepDownProcess"/>
    <dgm:cxn modelId="{47190996-DB63-4133-94FF-6D66D636FB16}" type="presParOf" srcId="{BF76C381-FDFB-47E9-8D1F-7571DDE8EF9C}" destId="{425385AA-4CA6-4DB6-AFC6-B9EE3283986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5683D1-22CF-45F6-AC9D-A5FF5735E947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D0DE1C-975F-49D2-BAEE-0E3D6FAC8DB1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gm:t>
    </dgm:pt>
    <dgm:pt modelId="{07AFA4EE-680F-46CF-AAB1-ED1EDE6A62B6}" type="par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E44E7-4A24-4C42-8B42-500B393BEA5B}" type="sib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5F2A91-411D-4E5C-9DA4-B047DDC2D9D3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28EFD3-6F9C-43EF-97BF-C678224EE561}" type="par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B521F5-3302-4681-86DC-3057DDCF9072}" type="sib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E754A-6DD3-4A86-8D04-94CE8A174842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56B62-7D18-4C71-BB12-D622252A9726}" type="par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E9CA4-BC03-4237-9FFC-F78E18245B31}" type="sib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27EFA-08E2-4131-AB1E-FE2F7EB0C333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2EB998-8204-4DB9-85D5-A919876C88FB}" type="par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4C151-AC9C-4AA2-A821-B2BF3ADF3452}" type="sib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88FF44-C13F-41D4-8741-452D8A8D164E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</dgm:t>
    </dgm:pt>
    <dgm:pt modelId="{46D87FF5-8F64-4F7F-BA68-082AD13A2EE6}" type="par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D6D54E-0B2C-4E3C-B4A6-A3A00888855E}" type="sib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B05E4C-3717-4002-B338-14103AA7CCD1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</dgm:t>
    </dgm:pt>
    <dgm:pt modelId="{DA114DC7-9EA7-4BC3-A923-2458C057EA91}" type="par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D3DB89-B52D-46D1-9746-8F7CD69D45C8}" type="sib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744BFC-6D4D-4BD3-B948-FA33677334E4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gm:t>
    </dgm:pt>
    <dgm:pt modelId="{CBA6879A-46B1-4B8E-A5BF-CE890C645864}" type="par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C7A75-9526-4637-93C6-F80AC81D67C6}" type="sib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A97F85-6D45-429F-BF37-F9C8739550D5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gm:t>
    </dgm:pt>
    <dgm:pt modelId="{AC1C6175-9162-4549-8155-C4A7B9F482C3}" type="par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DEEE1-94E5-46AF-A842-5AFB59439D6A}" type="sib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154D7F-DEBF-4596-879F-C60FA1C9A591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759D84-6292-4F42-90D8-AF1A056ACF8B}" type="par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092AA-9FCD-42C9-8406-FA6518A63565}" type="sib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9E079C-6499-4264-B58E-C88BE493EFD2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gm:t>
    </dgm:pt>
    <dgm:pt modelId="{56FB3F20-7992-4225-84AB-BE0B17CE4114}" type="par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00B719-C4C2-47EA-9E50-0BB86316B49B}" type="sib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D3F3A-BB0A-4BAD-8572-7E6E21CB4972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783F3A-CEAB-4437-8FC7-5713E70BA897}" type="par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F3CF03-FAB8-4AA5-B726-312D0E37B9B7}" type="sib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631C63-763E-4C54-9415-8960ACD99FF2}" type="pres">
      <dgm:prSet presAssocID="{EA5683D1-22CF-45F6-AC9D-A5FF5735E947}" presName="Name0" presStyleCnt="0">
        <dgm:presLayoutVars>
          <dgm:dir/>
          <dgm:animLvl val="lvl"/>
          <dgm:resizeHandles val="exact"/>
        </dgm:presLayoutVars>
      </dgm:prSet>
      <dgm:spPr/>
    </dgm:pt>
    <dgm:pt modelId="{5FA4C7B4-2381-4DFD-A09A-F1C3D4C9BDB3}" type="pres">
      <dgm:prSet presAssocID="{DA9E079C-6499-4264-B58E-C88BE493EFD2}" presName="boxAndChildren" presStyleCnt="0"/>
      <dgm:spPr/>
    </dgm:pt>
    <dgm:pt modelId="{B310D2F2-2F0D-4D78-A30B-8A270E0A60FF}" type="pres">
      <dgm:prSet presAssocID="{DA9E079C-6499-4264-B58E-C88BE493EFD2}" presName="parentTextBox" presStyleLbl="alignNode1" presStyleIdx="0" presStyleCnt="3"/>
      <dgm:spPr/>
    </dgm:pt>
    <dgm:pt modelId="{DF52CE85-EEEA-43B2-ADFD-029E529DEB83}" type="pres">
      <dgm:prSet presAssocID="{DA9E079C-6499-4264-B58E-C88BE493EFD2}" presName="descendantBox" presStyleLbl="bgAccFollowNode1" presStyleIdx="0" presStyleCnt="3"/>
      <dgm:spPr/>
    </dgm:pt>
    <dgm:pt modelId="{9F1467CA-4790-423B-B138-59B8162FF863}" type="pres">
      <dgm:prSet presAssocID="{7FDDEEE1-94E5-46AF-A842-5AFB59439D6A}" presName="sp" presStyleCnt="0"/>
      <dgm:spPr/>
    </dgm:pt>
    <dgm:pt modelId="{6A6A6108-0725-4639-9421-797F62806751}" type="pres">
      <dgm:prSet presAssocID="{F1A97F85-6D45-429F-BF37-F9C8739550D5}" presName="arrowAndChildren" presStyleCnt="0"/>
      <dgm:spPr/>
    </dgm:pt>
    <dgm:pt modelId="{47E5FF07-ABCD-45E2-B9EB-AF95E6F21274}" type="pres">
      <dgm:prSet presAssocID="{F1A97F85-6D45-429F-BF37-F9C8739550D5}" presName="parentTextArrow" presStyleLbl="node1" presStyleIdx="0" presStyleCnt="0"/>
      <dgm:spPr/>
    </dgm:pt>
    <dgm:pt modelId="{1F4CD1DD-68D0-46EF-8B3A-41FBC77BECD2}" type="pres">
      <dgm:prSet presAssocID="{F1A97F85-6D45-429F-BF37-F9C8739550D5}" presName="arrow" presStyleLbl="alignNode1" presStyleIdx="1" presStyleCnt="3"/>
      <dgm:spPr/>
    </dgm:pt>
    <dgm:pt modelId="{CF2A3D94-22F8-4090-A40B-6CF2B5BA9820}" type="pres">
      <dgm:prSet presAssocID="{F1A97F85-6D45-429F-BF37-F9C8739550D5}" presName="descendantArrow" presStyleLbl="bgAccFollowNode1" presStyleIdx="1" presStyleCnt="3"/>
      <dgm:spPr/>
    </dgm:pt>
    <dgm:pt modelId="{8624AE52-FAD1-4B28-B165-2E053CD3E228}" type="pres">
      <dgm:prSet presAssocID="{EAEE44E7-4A24-4C42-8B42-500B393BEA5B}" presName="sp" presStyleCnt="0"/>
      <dgm:spPr/>
    </dgm:pt>
    <dgm:pt modelId="{67E6FBD7-9742-4817-87D0-4489053A79B6}" type="pres">
      <dgm:prSet presAssocID="{AAD0DE1C-975F-49D2-BAEE-0E3D6FAC8DB1}" presName="arrowAndChildren" presStyleCnt="0"/>
      <dgm:spPr/>
    </dgm:pt>
    <dgm:pt modelId="{AD8131D2-C5FF-433B-A7CD-5F85CF10F44F}" type="pres">
      <dgm:prSet presAssocID="{AAD0DE1C-975F-49D2-BAEE-0E3D6FAC8DB1}" presName="parentTextArrow" presStyleLbl="node1" presStyleIdx="0" presStyleCnt="0"/>
      <dgm:spPr/>
    </dgm:pt>
    <dgm:pt modelId="{57EC2BA5-AC61-4187-9B4D-16BFDC66D9AB}" type="pres">
      <dgm:prSet presAssocID="{AAD0DE1C-975F-49D2-BAEE-0E3D6FAC8DB1}" presName="arrow" presStyleLbl="alignNode1" presStyleIdx="2" presStyleCnt="3"/>
      <dgm:spPr/>
    </dgm:pt>
    <dgm:pt modelId="{E2759BE8-7BA7-4359-A016-B906B237A700}" type="pres">
      <dgm:prSet presAssocID="{AAD0DE1C-975F-49D2-BAEE-0E3D6FAC8DB1}" presName="descendantArrow" presStyleLbl="bgAccFollowNode1" presStyleIdx="2" presStyleCnt="3"/>
      <dgm:spPr/>
    </dgm:pt>
  </dgm:ptLst>
  <dgm:cxnLst>
    <dgm:cxn modelId="{F7BF6A0B-8B35-47F2-A50C-E2078F29439A}" srcId="{4F5F2A91-411D-4E5C-9DA4-B047DDC2D9D3}" destId="{A97E754A-6DD3-4A86-8D04-94CE8A174842}" srcOrd="0" destOrd="0" parTransId="{77156B62-7D18-4C71-BB12-D622252A9726}" sibTransId="{9F9E9CA4-BC03-4237-9FFC-F78E18245B31}"/>
    <dgm:cxn modelId="{66960A0C-58FE-46BF-AC19-F1E6D281D20D}" srcId="{4F5F2A91-411D-4E5C-9DA4-B047DDC2D9D3}" destId="{66B05E4C-3717-4002-B338-14103AA7CCD1}" srcOrd="3" destOrd="0" parTransId="{DA114DC7-9EA7-4BC3-A923-2458C057EA91}" sibTransId="{C3D3DB89-B52D-46D1-9746-8F7CD69D45C8}"/>
    <dgm:cxn modelId="{C5062D1B-196D-4CBB-AF0B-67F24D5E2D00}" type="presOf" srcId="{F1A97F85-6D45-429F-BF37-F9C8739550D5}" destId="{1F4CD1DD-68D0-46EF-8B3A-41FBC77BECD2}" srcOrd="1" destOrd="0" presId="urn:microsoft.com/office/officeart/2016/7/layout/VerticalDownArrowProcess"/>
    <dgm:cxn modelId="{643A3422-0F4C-416E-B2EC-84B197C1E49A}" srcId="{EA5683D1-22CF-45F6-AC9D-A5FF5735E947}" destId="{AAD0DE1C-975F-49D2-BAEE-0E3D6FAC8DB1}" srcOrd="0" destOrd="0" parTransId="{07AFA4EE-680F-46CF-AAB1-ED1EDE6A62B6}" sibTransId="{EAEE44E7-4A24-4C42-8B42-500B393BEA5B}"/>
    <dgm:cxn modelId="{78DAA82E-2621-4473-8F9E-A2F787111DF2}" type="presOf" srcId="{4F5F2A91-411D-4E5C-9DA4-B047DDC2D9D3}" destId="{E2759BE8-7BA7-4359-A016-B906B237A700}" srcOrd="0" destOrd="0" presId="urn:microsoft.com/office/officeart/2016/7/layout/VerticalDownArrowProcess"/>
    <dgm:cxn modelId="{C868E330-53FA-4677-A646-9DCE2C2D97C1}" type="presOf" srcId="{A388FF44-C13F-41D4-8741-452D8A8D164E}" destId="{E2759BE8-7BA7-4359-A016-B906B237A700}" srcOrd="0" destOrd="3" presId="urn:microsoft.com/office/officeart/2016/7/layout/VerticalDownArrowProcess"/>
    <dgm:cxn modelId="{98338F3F-AFF4-4646-A5CA-D5B54097F9FA}" type="presOf" srcId="{EA5683D1-22CF-45F6-AC9D-A5FF5735E947}" destId="{FF631C63-763E-4C54-9415-8960ACD99FF2}" srcOrd="0" destOrd="0" presId="urn:microsoft.com/office/officeart/2016/7/layout/VerticalDownArrowProcess"/>
    <dgm:cxn modelId="{7045BE5C-8422-40F7-A510-36BCFF231154}" type="presOf" srcId="{C8744BFC-6D4D-4BD3-B948-FA33677334E4}" destId="{E2759BE8-7BA7-4359-A016-B906B237A700}" srcOrd="0" destOrd="5" presId="urn:microsoft.com/office/officeart/2016/7/layout/VerticalDownArrowProcess"/>
    <dgm:cxn modelId="{02291C61-2660-4B24-B404-D21A0760EA2D}" type="presOf" srcId="{DA9E079C-6499-4264-B58E-C88BE493EFD2}" destId="{B310D2F2-2F0D-4D78-A30B-8A270E0A60FF}" srcOrd="0" destOrd="0" presId="urn:microsoft.com/office/officeart/2016/7/layout/VerticalDownArrowProcess"/>
    <dgm:cxn modelId="{A6283C67-119F-4A35-B897-9B4D562B27B7}" type="presOf" srcId="{A97E754A-6DD3-4A86-8D04-94CE8A174842}" destId="{E2759BE8-7BA7-4359-A016-B906B237A700}" srcOrd="0" destOrd="1" presId="urn:microsoft.com/office/officeart/2016/7/layout/VerticalDownArrowProcess"/>
    <dgm:cxn modelId="{A98D8B47-04BC-4A90-A8BB-67DF5484CADD}" srcId="{4F5F2A91-411D-4E5C-9DA4-B047DDC2D9D3}" destId="{C8744BFC-6D4D-4BD3-B948-FA33677334E4}" srcOrd="4" destOrd="0" parTransId="{CBA6879A-46B1-4B8E-A5BF-CE890C645864}" sibTransId="{805C7A75-9526-4637-93C6-F80AC81D67C6}"/>
    <dgm:cxn modelId="{B65A7C6B-5395-4238-B25C-4CDDD2011CBF}" type="presOf" srcId="{F1A97F85-6D45-429F-BF37-F9C8739550D5}" destId="{47E5FF07-ABCD-45E2-B9EB-AF95E6F21274}" srcOrd="0" destOrd="0" presId="urn:microsoft.com/office/officeart/2016/7/layout/VerticalDownArrowProcess"/>
    <dgm:cxn modelId="{0409A15A-E930-4034-8EFC-61F5443659AA}" type="presOf" srcId="{76CD3F3A-BB0A-4BAD-8572-7E6E21CB4972}" destId="{DF52CE85-EEEA-43B2-ADFD-029E529DEB83}" srcOrd="0" destOrd="0" presId="urn:microsoft.com/office/officeart/2016/7/layout/VerticalDownArrowProcess"/>
    <dgm:cxn modelId="{A8A29F7D-362B-4AFC-A8CA-C7C3CF6EA5A7}" srcId="{EA5683D1-22CF-45F6-AC9D-A5FF5735E947}" destId="{F1A97F85-6D45-429F-BF37-F9C8739550D5}" srcOrd="1" destOrd="0" parTransId="{AC1C6175-9162-4549-8155-C4A7B9F482C3}" sibTransId="{7FDDEEE1-94E5-46AF-A842-5AFB59439D6A}"/>
    <dgm:cxn modelId="{72CCB08C-A1E3-4EEA-8310-46B7D1D27A81}" srcId="{4F5F2A91-411D-4E5C-9DA4-B047DDC2D9D3}" destId="{8F327EFA-08E2-4131-AB1E-FE2F7EB0C333}" srcOrd="1" destOrd="0" parTransId="{0E2EB998-8204-4DB9-85D5-A919876C88FB}" sibTransId="{5FE4C151-AC9C-4AA2-A821-B2BF3ADF3452}"/>
    <dgm:cxn modelId="{656D0B9C-CF7E-43BF-9001-01ABCC441416}" srcId="{4F5F2A91-411D-4E5C-9DA4-B047DDC2D9D3}" destId="{A388FF44-C13F-41D4-8741-452D8A8D164E}" srcOrd="2" destOrd="0" parTransId="{46D87FF5-8F64-4F7F-BA68-082AD13A2EE6}" sibTransId="{2AD6D54E-0B2C-4E3C-B4A6-A3A00888855E}"/>
    <dgm:cxn modelId="{28D920A2-749F-48B5-B224-475C07183EB3}" type="presOf" srcId="{AAD0DE1C-975F-49D2-BAEE-0E3D6FAC8DB1}" destId="{AD8131D2-C5FF-433B-A7CD-5F85CF10F44F}" srcOrd="0" destOrd="0" presId="urn:microsoft.com/office/officeart/2016/7/layout/VerticalDownArrowProcess"/>
    <dgm:cxn modelId="{7E5D8CAD-4DED-4FC5-AEA2-C9A9B8FB15EE}" srcId="{F1A97F85-6D45-429F-BF37-F9C8739550D5}" destId="{7B154D7F-DEBF-4596-879F-C60FA1C9A591}" srcOrd="0" destOrd="0" parTransId="{CF759D84-6292-4F42-90D8-AF1A056ACF8B}" sibTransId="{3C5092AA-9FCD-42C9-8406-FA6518A63565}"/>
    <dgm:cxn modelId="{8CACFECE-DE19-452C-A73D-FA712DD9E432}" srcId="{AAD0DE1C-975F-49D2-BAEE-0E3D6FAC8DB1}" destId="{4F5F2A91-411D-4E5C-9DA4-B047DDC2D9D3}" srcOrd="0" destOrd="0" parTransId="{6D28EFD3-6F9C-43EF-97BF-C678224EE561}" sibTransId="{C7B521F5-3302-4681-86DC-3057DDCF9072}"/>
    <dgm:cxn modelId="{F7E0ACDE-2797-4BE0-A96E-BE833BA1AF42}" type="presOf" srcId="{AAD0DE1C-975F-49D2-BAEE-0E3D6FAC8DB1}" destId="{57EC2BA5-AC61-4187-9B4D-16BFDC66D9AB}" srcOrd="1" destOrd="0" presId="urn:microsoft.com/office/officeart/2016/7/layout/VerticalDownArrowProcess"/>
    <dgm:cxn modelId="{17026FE2-7106-48C6-A490-C6BECB2EAD13}" type="presOf" srcId="{8F327EFA-08E2-4131-AB1E-FE2F7EB0C333}" destId="{E2759BE8-7BA7-4359-A016-B906B237A700}" srcOrd="0" destOrd="2" presId="urn:microsoft.com/office/officeart/2016/7/layout/VerticalDownArrowProcess"/>
    <dgm:cxn modelId="{ABF51CF2-828D-4410-96B9-CEA12C88FB3D}" srcId="{EA5683D1-22CF-45F6-AC9D-A5FF5735E947}" destId="{DA9E079C-6499-4264-B58E-C88BE493EFD2}" srcOrd="2" destOrd="0" parTransId="{56FB3F20-7992-4225-84AB-BE0B17CE4114}" sibTransId="{2E00B719-C4C2-47EA-9E50-0BB86316B49B}"/>
    <dgm:cxn modelId="{781AE6F6-2BCA-4D50-9495-C950ACA3EC7A}" type="presOf" srcId="{7B154D7F-DEBF-4596-879F-C60FA1C9A591}" destId="{CF2A3D94-22F8-4090-A40B-6CF2B5BA9820}" srcOrd="0" destOrd="0" presId="urn:microsoft.com/office/officeart/2016/7/layout/VerticalDownArrowProcess"/>
    <dgm:cxn modelId="{2CA8E3FE-9C48-4A2C-B192-9A5393E49EAB}" type="presOf" srcId="{66B05E4C-3717-4002-B338-14103AA7CCD1}" destId="{E2759BE8-7BA7-4359-A016-B906B237A700}" srcOrd="0" destOrd="4" presId="urn:microsoft.com/office/officeart/2016/7/layout/VerticalDownArrowProcess"/>
    <dgm:cxn modelId="{C535A9FF-8F2C-4D03-B619-642BF2C849AE}" srcId="{DA9E079C-6499-4264-B58E-C88BE493EFD2}" destId="{76CD3F3A-BB0A-4BAD-8572-7E6E21CB4972}" srcOrd="0" destOrd="0" parTransId="{5E783F3A-CEAB-4437-8FC7-5713E70BA897}" sibTransId="{93F3CF03-FAB8-4AA5-B726-312D0E37B9B7}"/>
    <dgm:cxn modelId="{7EE9DA8A-A39B-42F4-851C-D47D640ED1BF}" type="presParOf" srcId="{FF631C63-763E-4C54-9415-8960ACD99FF2}" destId="{5FA4C7B4-2381-4DFD-A09A-F1C3D4C9BDB3}" srcOrd="0" destOrd="0" presId="urn:microsoft.com/office/officeart/2016/7/layout/VerticalDownArrowProcess"/>
    <dgm:cxn modelId="{7860CFF4-2590-4C11-9C34-1D795750F9AD}" type="presParOf" srcId="{5FA4C7B4-2381-4DFD-A09A-F1C3D4C9BDB3}" destId="{B310D2F2-2F0D-4D78-A30B-8A270E0A60FF}" srcOrd="0" destOrd="0" presId="urn:microsoft.com/office/officeart/2016/7/layout/VerticalDownArrowProcess"/>
    <dgm:cxn modelId="{57704915-03FF-44BA-8369-73B20AE86A43}" type="presParOf" srcId="{5FA4C7B4-2381-4DFD-A09A-F1C3D4C9BDB3}" destId="{DF52CE85-EEEA-43B2-ADFD-029E529DEB83}" srcOrd="1" destOrd="0" presId="urn:microsoft.com/office/officeart/2016/7/layout/VerticalDownArrowProcess"/>
    <dgm:cxn modelId="{5DDBCA97-59A8-4DD3-8956-BCEA4275AD76}" type="presParOf" srcId="{FF631C63-763E-4C54-9415-8960ACD99FF2}" destId="{9F1467CA-4790-423B-B138-59B8162FF863}" srcOrd="1" destOrd="0" presId="urn:microsoft.com/office/officeart/2016/7/layout/VerticalDownArrowProcess"/>
    <dgm:cxn modelId="{E3D3BBE8-BE67-4D9D-A651-0E8F7D2DFB36}" type="presParOf" srcId="{FF631C63-763E-4C54-9415-8960ACD99FF2}" destId="{6A6A6108-0725-4639-9421-797F62806751}" srcOrd="2" destOrd="0" presId="urn:microsoft.com/office/officeart/2016/7/layout/VerticalDownArrowProcess"/>
    <dgm:cxn modelId="{A21A6F58-C88D-4319-A7C1-7362E2A3A059}" type="presParOf" srcId="{6A6A6108-0725-4639-9421-797F62806751}" destId="{47E5FF07-ABCD-45E2-B9EB-AF95E6F21274}" srcOrd="0" destOrd="0" presId="urn:microsoft.com/office/officeart/2016/7/layout/VerticalDownArrowProcess"/>
    <dgm:cxn modelId="{CC004427-5368-4CD1-B9A2-C5D574FFF4EB}" type="presParOf" srcId="{6A6A6108-0725-4639-9421-797F62806751}" destId="{1F4CD1DD-68D0-46EF-8B3A-41FBC77BECD2}" srcOrd="1" destOrd="0" presId="urn:microsoft.com/office/officeart/2016/7/layout/VerticalDownArrowProcess"/>
    <dgm:cxn modelId="{FA6739E1-6479-4A84-8FAB-C57762518C87}" type="presParOf" srcId="{6A6A6108-0725-4639-9421-797F62806751}" destId="{CF2A3D94-22F8-4090-A40B-6CF2B5BA9820}" srcOrd="2" destOrd="0" presId="urn:microsoft.com/office/officeart/2016/7/layout/VerticalDownArrowProcess"/>
    <dgm:cxn modelId="{88D6B6D4-11BA-4C34-8500-4BC3DA0791D4}" type="presParOf" srcId="{FF631C63-763E-4C54-9415-8960ACD99FF2}" destId="{8624AE52-FAD1-4B28-B165-2E053CD3E228}" srcOrd="3" destOrd="0" presId="urn:microsoft.com/office/officeart/2016/7/layout/VerticalDownArrowProcess"/>
    <dgm:cxn modelId="{D645C581-5CA0-4898-B25C-4884825C1A48}" type="presParOf" srcId="{FF631C63-763E-4C54-9415-8960ACD99FF2}" destId="{67E6FBD7-9742-4817-87D0-4489053A79B6}" srcOrd="4" destOrd="0" presId="urn:microsoft.com/office/officeart/2016/7/layout/VerticalDownArrowProcess"/>
    <dgm:cxn modelId="{7F9CE007-F630-4D7C-AE90-6D479B2E0D24}" type="presParOf" srcId="{67E6FBD7-9742-4817-87D0-4489053A79B6}" destId="{AD8131D2-C5FF-433B-A7CD-5F85CF10F44F}" srcOrd="0" destOrd="0" presId="urn:microsoft.com/office/officeart/2016/7/layout/VerticalDownArrowProcess"/>
    <dgm:cxn modelId="{4308C05E-03BD-4827-92B2-D998C9EBF75C}" type="presParOf" srcId="{67E6FBD7-9742-4817-87D0-4489053A79B6}" destId="{57EC2BA5-AC61-4187-9B4D-16BFDC66D9AB}" srcOrd="1" destOrd="0" presId="urn:microsoft.com/office/officeart/2016/7/layout/VerticalDownArrowProcess"/>
    <dgm:cxn modelId="{E3A7A393-F903-4A2B-BB4B-DD7DCDB1187B}" type="presParOf" srcId="{67E6FBD7-9742-4817-87D0-4489053A79B6}" destId="{E2759BE8-7BA7-4359-A016-B906B237A70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EBBD3-C1F9-4E91-B29E-6098E22AABD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00984A-7798-484C-996A-268B5B1D234F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gm:t>
    </dgm:pt>
    <dgm:pt modelId="{45273DFD-9DF5-4745-8757-135A6486BE08}" type="parTrans" cxnId="{B4D517A5-D32F-4E4D-AE2E-9CFF9441063D}">
      <dgm:prSet/>
      <dgm:spPr/>
      <dgm:t>
        <a:bodyPr/>
        <a:lstStyle/>
        <a:p>
          <a:endParaRPr lang="en-US" sz="3200"/>
        </a:p>
      </dgm:t>
    </dgm:pt>
    <dgm:pt modelId="{A1A35C11-F1D4-42F4-837D-AF435FC7B03B}" type="sibTrans" cxnId="{B4D517A5-D32F-4E4D-AE2E-9CFF9441063D}">
      <dgm:prSet/>
      <dgm:spPr/>
      <dgm:t>
        <a:bodyPr/>
        <a:lstStyle/>
        <a:p>
          <a:endParaRPr lang="en-US" sz="3200"/>
        </a:p>
      </dgm:t>
    </dgm:pt>
    <dgm:pt modelId="{CCA33CEA-917F-48F2-9569-A6C64F900CA2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gm:t>
    </dgm:pt>
    <dgm:pt modelId="{828AA911-605B-4088-AC39-BD426919B392}" type="parTrans" cxnId="{BBF57F3D-2F54-4CF2-9913-5FB3445D9E3E}">
      <dgm:prSet/>
      <dgm:spPr/>
      <dgm:t>
        <a:bodyPr/>
        <a:lstStyle/>
        <a:p>
          <a:endParaRPr lang="en-US" sz="3200"/>
        </a:p>
      </dgm:t>
    </dgm:pt>
    <dgm:pt modelId="{55974934-74CB-417A-B6EC-3DDE75D236B3}" type="sibTrans" cxnId="{BBF57F3D-2F54-4CF2-9913-5FB3445D9E3E}">
      <dgm:prSet/>
      <dgm:spPr/>
      <dgm:t>
        <a:bodyPr/>
        <a:lstStyle/>
        <a:p>
          <a:endParaRPr lang="en-US" sz="3200"/>
        </a:p>
      </dgm:t>
    </dgm:pt>
    <dgm:pt modelId="{1EA11A56-76A1-4AFA-8D02-5D33F3628104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gm:t>
    </dgm:pt>
    <dgm:pt modelId="{6471EFAC-67DF-4D06-B986-3A4F495FF869}" type="parTrans" cxnId="{009BEB6F-656C-44A6-9BBF-816CA3B67033}">
      <dgm:prSet/>
      <dgm:spPr/>
      <dgm:t>
        <a:bodyPr/>
        <a:lstStyle/>
        <a:p>
          <a:endParaRPr lang="en-US" sz="3200"/>
        </a:p>
      </dgm:t>
    </dgm:pt>
    <dgm:pt modelId="{33E5CEEC-B899-41EE-9517-81FEAB8D6FEF}" type="sibTrans" cxnId="{009BEB6F-656C-44A6-9BBF-816CA3B67033}">
      <dgm:prSet/>
      <dgm:spPr/>
      <dgm:t>
        <a:bodyPr/>
        <a:lstStyle/>
        <a:p>
          <a:endParaRPr lang="en-US" sz="3200"/>
        </a:p>
      </dgm:t>
    </dgm:pt>
    <dgm:pt modelId="{BB384E8B-7A71-4A7B-9649-5092426A0168}" type="pres">
      <dgm:prSet presAssocID="{C94EBBD3-C1F9-4E91-B29E-6098E22AABDA}" presName="root" presStyleCnt="0">
        <dgm:presLayoutVars>
          <dgm:dir/>
          <dgm:resizeHandles val="exact"/>
        </dgm:presLayoutVars>
      </dgm:prSet>
      <dgm:spPr/>
    </dgm:pt>
    <dgm:pt modelId="{76851D4E-1EDE-46E2-8B7C-DA7F6AD0821F}" type="pres">
      <dgm:prSet presAssocID="{4200984A-7798-484C-996A-268B5B1D234F}" presName="compNode" presStyleCnt="0"/>
      <dgm:spPr/>
    </dgm:pt>
    <dgm:pt modelId="{BEAC12FD-B52E-4118-B2F2-C78ADF0AA8B7}" type="pres">
      <dgm:prSet presAssocID="{4200984A-7798-484C-996A-268B5B1D234F}" presName="iconRect" presStyleLbl="node1" presStyleIdx="0" presStyleCnt="3" custLinFactNeighborY="-266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36EE665-7F04-4328-81D0-B9759276EA7F}" type="pres">
      <dgm:prSet presAssocID="{4200984A-7798-484C-996A-268B5B1D234F}" presName="spaceRect" presStyleCnt="0"/>
      <dgm:spPr/>
    </dgm:pt>
    <dgm:pt modelId="{754054A6-7C51-4843-B197-B1C07C61097F}" type="pres">
      <dgm:prSet presAssocID="{4200984A-7798-484C-996A-268B5B1D234F}" presName="textRect" presStyleLbl="revTx" presStyleIdx="0" presStyleCnt="3" custScaleX="198103">
        <dgm:presLayoutVars>
          <dgm:chMax val="1"/>
          <dgm:chPref val="1"/>
        </dgm:presLayoutVars>
      </dgm:prSet>
      <dgm:spPr/>
    </dgm:pt>
    <dgm:pt modelId="{C75F1DD3-1474-417F-A494-6621C1031A4D}" type="pres">
      <dgm:prSet presAssocID="{A1A35C11-F1D4-42F4-837D-AF435FC7B03B}" presName="sibTrans" presStyleCnt="0"/>
      <dgm:spPr/>
    </dgm:pt>
    <dgm:pt modelId="{B8ED5C9A-44DB-479E-B5DC-B7795F06DAD8}" type="pres">
      <dgm:prSet presAssocID="{CCA33CEA-917F-48F2-9569-A6C64F900CA2}" presName="compNode" presStyleCnt="0"/>
      <dgm:spPr/>
    </dgm:pt>
    <dgm:pt modelId="{76274CEA-6B4E-4033-AFBB-14FAC095D116}" type="pres">
      <dgm:prSet presAssocID="{CCA33CEA-917F-48F2-9569-A6C64F900CA2}" presName="iconRect" presStyleLbl="node1" presStyleIdx="1" presStyleCnt="3" custLinFactNeighborY="-266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C183BF-A087-4890-900F-C014D3A39E5B}" type="pres">
      <dgm:prSet presAssocID="{CCA33CEA-917F-48F2-9569-A6C64F900CA2}" presName="spaceRect" presStyleCnt="0"/>
      <dgm:spPr/>
    </dgm:pt>
    <dgm:pt modelId="{4FF2EFE8-3FDF-4706-9997-ECD131D4B5BB}" type="pres">
      <dgm:prSet presAssocID="{CCA33CEA-917F-48F2-9569-A6C64F900CA2}" presName="textRect" presStyleLbl="revTx" presStyleIdx="1" presStyleCnt="3" custScaleX="189687">
        <dgm:presLayoutVars>
          <dgm:chMax val="1"/>
          <dgm:chPref val="1"/>
        </dgm:presLayoutVars>
      </dgm:prSet>
      <dgm:spPr/>
    </dgm:pt>
    <dgm:pt modelId="{E830655A-4838-4D97-BA2A-0224B6BBADD6}" type="pres">
      <dgm:prSet presAssocID="{55974934-74CB-417A-B6EC-3DDE75D236B3}" presName="sibTrans" presStyleCnt="0"/>
      <dgm:spPr/>
    </dgm:pt>
    <dgm:pt modelId="{8E4F0D03-4E0C-47AF-B744-D7AD288DFA05}" type="pres">
      <dgm:prSet presAssocID="{1EA11A56-76A1-4AFA-8D02-5D33F3628104}" presName="compNode" presStyleCnt="0"/>
      <dgm:spPr/>
    </dgm:pt>
    <dgm:pt modelId="{B65A9885-4E25-4996-9D70-237A1B2D7A76}" type="pres">
      <dgm:prSet presAssocID="{1EA11A56-76A1-4AFA-8D02-5D33F3628104}" presName="iconRect" presStyleLbl="node1" presStyleIdx="2" presStyleCnt="3" custLinFactNeighborY="-266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6C1F53-86E8-4F22-8959-D5F6D3CE3768}" type="pres">
      <dgm:prSet presAssocID="{1EA11A56-76A1-4AFA-8D02-5D33F3628104}" presName="spaceRect" presStyleCnt="0"/>
      <dgm:spPr/>
    </dgm:pt>
    <dgm:pt modelId="{88E1ACB9-05A9-47C8-9FC5-39E792B5CBFB}" type="pres">
      <dgm:prSet presAssocID="{1EA11A56-76A1-4AFA-8D02-5D33F3628104}" presName="textRect" presStyleLbl="revTx" presStyleIdx="2" presStyleCnt="3" custScaleX="189687">
        <dgm:presLayoutVars>
          <dgm:chMax val="1"/>
          <dgm:chPref val="1"/>
        </dgm:presLayoutVars>
      </dgm:prSet>
      <dgm:spPr/>
    </dgm:pt>
  </dgm:ptLst>
  <dgm:cxnLst>
    <dgm:cxn modelId="{BBF57F3D-2F54-4CF2-9913-5FB3445D9E3E}" srcId="{C94EBBD3-C1F9-4E91-B29E-6098E22AABDA}" destId="{CCA33CEA-917F-48F2-9569-A6C64F900CA2}" srcOrd="1" destOrd="0" parTransId="{828AA911-605B-4088-AC39-BD426919B392}" sibTransId="{55974934-74CB-417A-B6EC-3DDE75D236B3}"/>
    <dgm:cxn modelId="{78CE1A47-A40C-4B69-B262-8A0C464D62FD}" type="presOf" srcId="{4200984A-7798-484C-996A-268B5B1D234F}" destId="{754054A6-7C51-4843-B197-B1C07C61097F}" srcOrd="0" destOrd="0" presId="urn:microsoft.com/office/officeart/2018/2/layout/IconLabelList"/>
    <dgm:cxn modelId="{009BEB6F-656C-44A6-9BBF-816CA3B67033}" srcId="{C94EBBD3-C1F9-4E91-B29E-6098E22AABDA}" destId="{1EA11A56-76A1-4AFA-8D02-5D33F3628104}" srcOrd="2" destOrd="0" parTransId="{6471EFAC-67DF-4D06-B986-3A4F495FF869}" sibTransId="{33E5CEEC-B899-41EE-9517-81FEAB8D6FEF}"/>
    <dgm:cxn modelId="{B4D517A5-D32F-4E4D-AE2E-9CFF9441063D}" srcId="{C94EBBD3-C1F9-4E91-B29E-6098E22AABDA}" destId="{4200984A-7798-484C-996A-268B5B1D234F}" srcOrd="0" destOrd="0" parTransId="{45273DFD-9DF5-4745-8757-135A6486BE08}" sibTransId="{A1A35C11-F1D4-42F4-837D-AF435FC7B03B}"/>
    <dgm:cxn modelId="{B17CAAB7-2DFF-474B-BDCC-57CF990B562D}" type="presOf" srcId="{C94EBBD3-C1F9-4E91-B29E-6098E22AABDA}" destId="{BB384E8B-7A71-4A7B-9649-5092426A0168}" srcOrd="0" destOrd="0" presId="urn:microsoft.com/office/officeart/2018/2/layout/IconLabelList"/>
    <dgm:cxn modelId="{8E2E0FC2-424F-4FB1-A99A-76DD1FC98AA9}" type="presOf" srcId="{1EA11A56-76A1-4AFA-8D02-5D33F3628104}" destId="{88E1ACB9-05A9-47C8-9FC5-39E792B5CBFB}" srcOrd="0" destOrd="0" presId="urn:microsoft.com/office/officeart/2018/2/layout/IconLabelList"/>
    <dgm:cxn modelId="{D305C7E8-26FC-4FB3-8469-E3F1C5A4432F}" type="presOf" srcId="{CCA33CEA-917F-48F2-9569-A6C64F900CA2}" destId="{4FF2EFE8-3FDF-4706-9997-ECD131D4B5BB}" srcOrd="0" destOrd="0" presId="urn:microsoft.com/office/officeart/2018/2/layout/IconLabelList"/>
    <dgm:cxn modelId="{4BD70A6D-9A71-449A-8F75-D9EA273C567B}" type="presParOf" srcId="{BB384E8B-7A71-4A7B-9649-5092426A0168}" destId="{76851D4E-1EDE-46E2-8B7C-DA7F6AD0821F}" srcOrd="0" destOrd="0" presId="urn:microsoft.com/office/officeart/2018/2/layout/IconLabelList"/>
    <dgm:cxn modelId="{3C0F9724-05CB-49A9-A626-01CF518A6279}" type="presParOf" srcId="{76851D4E-1EDE-46E2-8B7C-DA7F6AD0821F}" destId="{BEAC12FD-B52E-4118-B2F2-C78ADF0AA8B7}" srcOrd="0" destOrd="0" presId="urn:microsoft.com/office/officeart/2018/2/layout/IconLabelList"/>
    <dgm:cxn modelId="{A9B07CC3-671E-4793-AFB4-DB39A999AD78}" type="presParOf" srcId="{76851D4E-1EDE-46E2-8B7C-DA7F6AD0821F}" destId="{636EE665-7F04-4328-81D0-B9759276EA7F}" srcOrd="1" destOrd="0" presId="urn:microsoft.com/office/officeart/2018/2/layout/IconLabelList"/>
    <dgm:cxn modelId="{E9F9AF60-6D68-4B46-9EA9-546153F282C0}" type="presParOf" srcId="{76851D4E-1EDE-46E2-8B7C-DA7F6AD0821F}" destId="{754054A6-7C51-4843-B197-B1C07C61097F}" srcOrd="2" destOrd="0" presId="urn:microsoft.com/office/officeart/2018/2/layout/IconLabelList"/>
    <dgm:cxn modelId="{E108BF4B-EBD9-4F8E-A4EA-36255AE11549}" type="presParOf" srcId="{BB384E8B-7A71-4A7B-9649-5092426A0168}" destId="{C75F1DD3-1474-417F-A494-6621C1031A4D}" srcOrd="1" destOrd="0" presId="urn:microsoft.com/office/officeart/2018/2/layout/IconLabelList"/>
    <dgm:cxn modelId="{4DBF78BF-7895-4A29-A74D-5C35691B33D6}" type="presParOf" srcId="{BB384E8B-7A71-4A7B-9649-5092426A0168}" destId="{B8ED5C9A-44DB-479E-B5DC-B7795F06DAD8}" srcOrd="2" destOrd="0" presId="urn:microsoft.com/office/officeart/2018/2/layout/IconLabelList"/>
    <dgm:cxn modelId="{87F5F891-8B35-4010-8696-A23CC3829B1E}" type="presParOf" srcId="{B8ED5C9A-44DB-479E-B5DC-B7795F06DAD8}" destId="{76274CEA-6B4E-4033-AFBB-14FAC095D116}" srcOrd="0" destOrd="0" presId="urn:microsoft.com/office/officeart/2018/2/layout/IconLabelList"/>
    <dgm:cxn modelId="{737E8B99-612D-47F4-8AFB-43CB8F398362}" type="presParOf" srcId="{B8ED5C9A-44DB-479E-B5DC-B7795F06DAD8}" destId="{67C183BF-A087-4890-900F-C014D3A39E5B}" srcOrd="1" destOrd="0" presId="urn:microsoft.com/office/officeart/2018/2/layout/IconLabelList"/>
    <dgm:cxn modelId="{D7A5F92F-0B49-4711-BD5A-A1D69666F347}" type="presParOf" srcId="{B8ED5C9A-44DB-479E-B5DC-B7795F06DAD8}" destId="{4FF2EFE8-3FDF-4706-9997-ECD131D4B5BB}" srcOrd="2" destOrd="0" presId="urn:microsoft.com/office/officeart/2018/2/layout/IconLabelList"/>
    <dgm:cxn modelId="{E1362649-D904-47FA-90A8-EE1B240D501B}" type="presParOf" srcId="{BB384E8B-7A71-4A7B-9649-5092426A0168}" destId="{E830655A-4838-4D97-BA2A-0224B6BBADD6}" srcOrd="3" destOrd="0" presId="urn:microsoft.com/office/officeart/2018/2/layout/IconLabelList"/>
    <dgm:cxn modelId="{6F0B8923-C6C4-4CE7-9E11-F6AF2F050ACE}" type="presParOf" srcId="{BB384E8B-7A71-4A7B-9649-5092426A0168}" destId="{8E4F0D03-4E0C-47AF-B744-D7AD288DFA05}" srcOrd="4" destOrd="0" presId="urn:microsoft.com/office/officeart/2018/2/layout/IconLabelList"/>
    <dgm:cxn modelId="{39705D56-0407-4C4F-BF3B-C134595E5097}" type="presParOf" srcId="{8E4F0D03-4E0C-47AF-B744-D7AD288DFA05}" destId="{B65A9885-4E25-4996-9D70-237A1B2D7A76}" srcOrd="0" destOrd="0" presId="urn:microsoft.com/office/officeart/2018/2/layout/IconLabelList"/>
    <dgm:cxn modelId="{9265252E-B803-47B5-A19E-EBA503439CCD}" type="presParOf" srcId="{8E4F0D03-4E0C-47AF-B744-D7AD288DFA05}" destId="{B76C1F53-86E8-4F22-8959-D5F6D3CE3768}" srcOrd="1" destOrd="0" presId="urn:microsoft.com/office/officeart/2018/2/layout/IconLabelList"/>
    <dgm:cxn modelId="{28DA741C-F214-4DBB-9A55-4A5B71AF691C}" type="presParOf" srcId="{8E4F0D03-4E0C-47AF-B744-D7AD288DFA05}" destId="{88E1ACB9-05A9-47C8-9FC5-39E792B5C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098D36-84F5-455D-9C09-291484E5B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E3D4A8-1A23-40A5-BA34-7BD3DEB2D97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gm:t>
    </dgm:pt>
    <dgm:pt modelId="{E311A95E-5F66-4174-92C5-EFE28674CD7C}" type="parTrans" cxnId="{5256FE27-0501-40AC-AE19-D0276BF0CA72}">
      <dgm:prSet/>
      <dgm:spPr/>
      <dgm:t>
        <a:bodyPr/>
        <a:lstStyle/>
        <a:p>
          <a:endParaRPr lang="en-US"/>
        </a:p>
      </dgm:t>
    </dgm:pt>
    <dgm:pt modelId="{8A02446C-A66C-47CE-A6D5-18E0BEB689B4}" type="sibTrans" cxnId="{5256FE27-0501-40AC-AE19-D0276BF0CA72}">
      <dgm:prSet/>
      <dgm:spPr/>
      <dgm:t>
        <a:bodyPr/>
        <a:lstStyle/>
        <a:p>
          <a:endParaRPr lang="en-US"/>
        </a:p>
      </dgm:t>
    </dgm:pt>
    <dgm:pt modelId="{A86A68E8-C1E0-425A-8ED0-5B26BD26734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gm:t>
    </dgm:pt>
    <dgm:pt modelId="{2E7715C3-2639-4319-B657-88B744E64BD9}" type="parTrans" cxnId="{EEED1AE7-83D8-4A4B-8AC6-484CD487BE3A}">
      <dgm:prSet/>
      <dgm:spPr/>
      <dgm:t>
        <a:bodyPr/>
        <a:lstStyle/>
        <a:p>
          <a:endParaRPr lang="en-US"/>
        </a:p>
      </dgm:t>
    </dgm:pt>
    <dgm:pt modelId="{CBED4FDC-4918-432F-82F0-DD89B3EC52B8}" type="sibTrans" cxnId="{EEED1AE7-83D8-4A4B-8AC6-484CD487BE3A}">
      <dgm:prSet/>
      <dgm:spPr/>
      <dgm:t>
        <a:bodyPr/>
        <a:lstStyle/>
        <a:p>
          <a:endParaRPr lang="en-US"/>
        </a:p>
      </dgm:t>
    </dgm:pt>
    <dgm:pt modelId="{3C77E839-24F6-4AD2-AEEB-49762940C3F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gm:t>
    </dgm:pt>
    <dgm:pt modelId="{A5D25240-AF29-4663-97F4-CBA884DF10A0}" type="parTrans" cxnId="{E9796BD9-05F7-4948-AC45-21F8E43E17B2}">
      <dgm:prSet/>
      <dgm:spPr/>
      <dgm:t>
        <a:bodyPr/>
        <a:lstStyle/>
        <a:p>
          <a:endParaRPr lang="en-US"/>
        </a:p>
      </dgm:t>
    </dgm:pt>
    <dgm:pt modelId="{13B23DEB-B7F9-4E9D-A322-EBE2D816CB5C}" type="sibTrans" cxnId="{E9796BD9-05F7-4948-AC45-21F8E43E17B2}">
      <dgm:prSet/>
      <dgm:spPr/>
      <dgm:t>
        <a:bodyPr/>
        <a:lstStyle/>
        <a:p>
          <a:endParaRPr lang="en-US"/>
        </a:p>
      </dgm:t>
    </dgm:pt>
    <dgm:pt modelId="{6D6F8786-13E9-4E75-87E3-4F427CE4C041}" type="pres">
      <dgm:prSet presAssocID="{B1098D36-84F5-455D-9C09-291484E5B4D3}" presName="root" presStyleCnt="0">
        <dgm:presLayoutVars>
          <dgm:dir/>
          <dgm:resizeHandles val="exact"/>
        </dgm:presLayoutVars>
      </dgm:prSet>
      <dgm:spPr/>
    </dgm:pt>
    <dgm:pt modelId="{4073514A-9A09-462E-A8FD-0D23D1BE9DA2}" type="pres">
      <dgm:prSet presAssocID="{6CE3D4A8-1A23-40A5-BA34-7BD3DEB2D979}" presName="compNode" presStyleCnt="0"/>
      <dgm:spPr/>
    </dgm:pt>
    <dgm:pt modelId="{B5C50EFB-0846-45BC-BDCC-01812AF0DFF0}" type="pres">
      <dgm:prSet presAssocID="{6CE3D4A8-1A23-40A5-BA34-7BD3DEB2D979}" presName="bgRect" presStyleLbl="bgShp" presStyleIdx="0" presStyleCnt="3"/>
      <dgm:spPr/>
    </dgm:pt>
    <dgm:pt modelId="{CBD29390-C5C8-4F70-8ECD-B4BB9019D1F3}" type="pres">
      <dgm:prSet presAssocID="{6CE3D4A8-1A23-40A5-BA34-7BD3DEB2D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5E629B-534B-41FF-A85B-20A26AF54FB2}" type="pres">
      <dgm:prSet presAssocID="{6CE3D4A8-1A23-40A5-BA34-7BD3DEB2D979}" presName="spaceRect" presStyleCnt="0"/>
      <dgm:spPr/>
    </dgm:pt>
    <dgm:pt modelId="{62A1C8DA-D5FD-4DDB-BF18-7D633A94EAB9}" type="pres">
      <dgm:prSet presAssocID="{6CE3D4A8-1A23-40A5-BA34-7BD3DEB2D979}" presName="parTx" presStyleLbl="revTx" presStyleIdx="0" presStyleCnt="3">
        <dgm:presLayoutVars>
          <dgm:chMax val="0"/>
          <dgm:chPref val="0"/>
        </dgm:presLayoutVars>
      </dgm:prSet>
      <dgm:spPr/>
    </dgm:pt>
    <dgm:pt modelId="{953DA8CC-00E6-43C6-AD7F-2F59EA097926}" type="pres">
      <dgm:prSet presAssocID="{8A02446C-A66C-47CE-A6D5-18E0BEB689B4}" presName="sibTrans" presStyleCnt="0"/>
      <dgm:spPr/>
    </dgm:pt>
    <dgm:pt modelId="{5944D010-9E6B-4061-9809-B7675C620481}" type="pres">
      <dgm:prSet presAssocID="{A86A68E8-C1E0-425A-8ED0-5B26BD26734C}" presName="compNode" presStyleCnt="0"/>
      <dgm:spPr/>
    </dgm:pt>
    <dgm:pt modelId="{8873FA32-C5FD-4EB7-8597-3A6CAFA09826}" type="pres">
      <dgm:prSet presAssocID="{A86A68E8-C1E0-425A-8ED0-5B26BD26734C}" presName="bgRect" presStyleLbl="bgShp" presStyleIdx="1" presStyleCnt="3"/>
      <dgm:spPr/>
    </dgm:pt>
    <dgm:pt modelId="{708F0DC2-F457-4881-B14D-A21DB18BBFAC}" type="pres">
      <dgm:prSet presAssocID="{A86A68E8-C1E0-425A-8ED0-5B26BD267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CDDA74-C6E6-412D-8A37-FF2D6D02480D}" type="pres">
      <dgm:prSet presAssocID="{A86A68E8-C1E0-425A-8ED0-5B26BD26734C}" presName="spaceRect" presStyleCnt="0"/>
      <dgm:spPr/>
    </dgm:pt>
    <dgm:pt modelId="{F456EC1E-3B40-4192-8480-CA0F8DE7EB4F}" type="pres">
      <dgm:prSet presAssocID="{A86A68E8-C1E0-425A-8ED0-5B26BD26734C}" presName="parTx" presStyleLbl="revTx" presStyleIdx="1" presStyleCnt="3">
        <dgm:presLayoutVars>
          <dgm:chMax val="0"/>
          <dgm:chPref val="0"/>
        </dgm:presLayoutVars>
      </dgm:prSet>
      <dgm:spPr/>
    </dgm:pt>
    <dgm:pt modelId="{3481044C-B5E7-40CA-A10B-4ACBC125FB35}" type="pres">
      <dgm:prSet presAssocID="{CBED4FDC-4918-432F-82F0-DD89B3EC52B8}" presName="sibTrans" presStyleCnt="0"/>
      <dgm:spPr/>
    </dgm:pt>
    <dgm:pt modelId="{6DA84CDC-5EFB-42B0-9CBF-2E857604ECBD}" type="pres">
      <dgm:prSet presAssocID="{3C77E839-24F6-4AD2-AEEB-49762940C3F0}" presName="compNode" presStyleCnt="0"/>
      <dgm:spPr/>
    </dgm:pt>
    <dgm:pt modelId="{A68D87E5-13B7-4E9B-A7A7-A45B1317C8FE}" type="pres">
      <dgm:prSet presAssocID="{3C77E839-24F6-4AD2-AEEB-49762940C3F0}" presName="bgRect" presStyleLbl="bgShp" presStyleIdx="2" presStyleCnt="3"/>
      <dgm:spPr/>
    </dgm:pt>
    <dgm:pt modelId="{43D55689-29F4-4BBC-BAE1-E8187E6B967D}" type="pres">
      <dgm:prSet presAssocID="{3C77E839-24F6-4AD2-AEEB-49762940C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DD383-DF9B-42F2-B592-D56209A4A327}" type="pres">
      <dgm:prSet presAssocID="{3C77E839-24F6-4AD2-AEEB-49762940C3F0}" presName="spaceRect" presStyleCnt="0"/>
      <dgm:spPr/>
    </dgm:pt>
    <dgm:pt modelId="{EC2AAA1C-79A7-42FE-BAF6-77D9EC9D098A}" type="pres">
      <dgm:prSet presAssocID="{3C77E839-24F6-4AD2-AEEB-49762940C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5BF30F-7108-4AF1-9664-6DCFC61D8AB5}" type="presOf" srcId="{B1098D36-84F5-455D-9C09-291484E5B4D3}" destId="{6D6F8786-13E9-4E75-87E3-4F427CE4C041}" srcOrd="0" destOrd="0" presId="urn:microsoft.com/office/officeart/2018/2/layout/IconVerticalSolidList"/>
    <dgm:cxn modelId="{5256FE27-0501-40AC-AE19-D0276BF0CA72}" srcId="{B1098D36-84F5-455D-9C09-291484E5B4D3}" destId="{6CE3D4A8-1A23-40A5-BA34-7BD3DEB2D979}" srcOrd="0" destOrd="0" parTransId="{E311A95E-5F66-4174-92C5-EFE28674CD7C}" sibTransId="{8A02446C-A66C-47CE-A6D5-18E0BEB689B4}"/>
    <dgm:cxn modelId="{A01FFA30-5B72-4950-B1E5-BE3DEFB8D322}" type="presOf" srcId="{3C77E839-24F6-4AD2-AEEB-49762940C3F0}" destId="{EC2AAA1C-79A7-42FE-BAF6-77D9EC9D098A}" srcOrd="0" destOrd="0" presId="urn:microsoft.com/office/officeart/2018/2/layout/IconVerticalSolidList"/>
    <dgm:cxn modelId="{4F01913F-AF73-405D-B38F-EBB377167E9E}" type="presOf" srcId="{A86A68E8-C1E0-425A-8ED0-5B26BD26734C}" destId="{F456EC1E-3B40-4192-8480-CA0F8DE7EB4F}" srcOrd="0" destOrd="0" presId="urn:microsoft.com/office/officeart/2018/2/layout/IconVerticalSolidList"/>
    <dgm:cxn modelId="{E9796BD9-05F7-4948-AC45-21F8E43E17B2}" srcId="{B1098D36-84F5-455D-9C09-291484E5B4D3}" destId="{3C77E839-24F6-4AD2-AEEB-49762940C3F0}" srcOrd="2" destOrd="0" parTransId="{A5D25240-AF29-4663-97F4-CBA884DF10A0}" sibTransId="{13B23DEB-B7F9-4E9D-A322-EBE2D816CB5C}"/>
    <dgm:cxn modelId="{37AB77DC-AD5F-4BAC-8831-0435F836BB37}" type="presOf" srcId="{6CE3D4A8-1A23-40A5-BA34-7BD3DEB2D979}" destId="{62A1C8DA-D5FD-4DDB-BF18-7D633A94EAB9}" srcOrd="0" destOrd="0" presId="urn:microsoft.com/office/officeart/2018/2/layout/IconVerticalSolidList"/>
    <dgm:cxn modelId="{EEED1AE7-83D8-4A4B-8AC6-484CD487BE3A}" srcId="{B1098D36-84F5-455D-9C09-291484E5B4D3}" destId="{A86A68E8-C1E0-425A-8ED0-5B26BD26734C}" srcOrd="1" destOrd="0" parTransId="{2E7715C3-2639-4319-B657-88B744E64BD9}" sibTransId="{CBED4FDC-4918-432F-82F0-DD89B3EC52B8}"/>
    <dgm:cxn modelId="{1938FE01-5D9A-4CCE-B9DF-9855001E76C3}" type="presParOf" srcId="{6D6F8786-13E9-4E75-87E3-4F427CE4C041}" destId="{4073514A-9A09-462E-A8FD-0D23D1BE9DA2}" srcOrd="0" destOrd="0" presId="urn:microsoft.com/office/officeart/2018/2/layout/IconVerticalSolidList"/>
    <dgm:cxn modelId="{FB3D3D65-DFE4-4357-B8EA-BA5294FE641D}" type="presParOf" srcId="{4073514A-9A09-462E-A8FD-0D23D1BE9DA2}" destId="{B5C50EFB-0846-45BC-BDCC-01812AF0DFF0}" srcOrd="0" destOrd="0" presId="urn:microsoft.com/office/officeart/2018/2/layout/IconVerticalSolidList"/>
    <dgm:cxn modelId="{68765A88-64BC-4C51-92E3-B75180A45BF7}" type="presParOf" srcId="{4073514A-9A09-462E-A8FD-0D23D1BE9DA2}" destId="{CBD29390-C5C8-4F70-8ECD-B4BB9019D1F3}" srcOrd="1" destOrd="0" presId="urn:microsoft.com/office/officeart/2018/2/layout/IconVerticalSolidList"/>
    <dgm:cxn modelId="{E72E0B61-B2B7-426C-BA6B-623AB17015B3}" type="presParOf" srcId="{4073514A-9A09-462E-A8FD-0D23D1BE9DA2}" destId="{005E629B-534B-41FF-A85B-20A26AF54FB2}" srcOrd="2" destOrd="0" presId="urn:microsoft.com/office/officeart/2018/2/layout/IconVerticalSolidList"/>
    <dgm:cxn modelId="{D6C9AD05-0F9B-44DA-B64B-39E1105E9515}" type="presParOf" srcId="{4073514A-9A09-462E-A8FD-0D23D1BE9DA2}" destId="{62A1C8DA-D5FD-4DDB-BF18-7D633A94EAB9}" srcOrd="3" destOrd="0" presId="urn:microsoft.com/office/officeart/2018/2/layout/IconVerticalSolidList"/>
    <dgm:cxn modelId="{26FB6DD0-549F-4A66-8337-4FD3230F9EC6}" type="presParOf" srcId="{6D6F8786-13E9-4E75-87E3-4F427CE4C041}" destId="{953DA8CC-00E6-43C6-AD7F-2F59EA097926}" srcOrd="1" destOrd="0" presId="urn:microsoft.com/office/officeart/2018/2/layout/IconVerticalSolidList"/>
    <dgm:cxn modelId="{FB440C8D-69B8-48E0-8426-85BB28F243BA}" type="presParOf" srcId="{6D6F8786-13E9-4E75-87E3-4F427CE4C041}" destId="{5944D010-9E6B-4061-9809-B7675C620481}" srcOrd="2" destOrd="0" presId="urn:microsoft.com/office/officeart/2018/2/layout/IconVerticalSolidList"/>
    <dgm:cxn modelId="{1F77458B-2E78-436F-ACFC-032FA0880647}" type="presParOf" srcId="{5944D010-9E6B-4061-9809-B7675C620481}" destId="{8873FA32-C5FD-4EB7-8597-3A6CAFA09826}" srcOrd="0" destOrd="0" presId="urn:microsoft.com/office/officeart/2018/2/layout/IconVerticalSolidList"/>
    <dgm:cxn modelId="{7BEB15FF-942D-4FA7-9F11-0CA21844F8E1}" type="presParOf" srcId="{5944D010-9E6B-4061-9809-B7675C620481}" destId="{708F0DC2-F457-4881-B14D-A21DB18BBFAC}" srcOrd="1" destOrd="0" presId="urn:microsoft.com/office/officeart/2018/2/layout/IconVerticalSolidList"/>
    <dgm:cxn modelId="{71B0C179-393C-4971-938F-6619EE36FEDC}" type="presParOf" srcId="{5944D010-9E6B-4061-9809-B7675C620481}" destId="{56CDDA74-C6E6-412D-8A37-FF2D6D02480D}" srcOrd="2" destOrd="0" presId="urn:microsoft.com/office/officeart/2018/2/layout/IconVerticalSolidList"/>
    <dgm:cxn modelId="{1A9D1846-376F-452B-9D93-1849DB34B0C7}" type="presParOf" srcId="{5944D010-9E6B-4061-9809-B7675C620481}" destId="{F456EC1E-3B40-4192-8480-CA0F8DE7EB4F}" srcOrd="3" destOrd="0" presId="urn:microsoft.com/office/officeart/2018/2/layout/IconVerticalSolidList"/>
    <dgm:cxn modelId="{1737186F-D019-4BB4-B555-6E52CE5D87A2}" type="presParOf" srcId="{6D6F8786-13E9-4E75-87E3-4F427CE4C041}" destId="{3481044C-B5E7-40CA-A10B-4ACBC125FB35}" srcOrd="3" destOrd="0" presId="urn:microsoft.com/office/officeart/2018/2/layout/IconVerticalSolidList"/>
    <dgm:cxn modelId="{7969A189-49E5-4A50-B92D-35792A177370}" type="presParOf" srcId="{6D6F8786-13E9-4E75-87E3-4F427CE4C041}" destId="{6DA84CDC-5EFB-42B0-9CBF-2E857604ECBD}" srcOrd="4" destOrd="0" presId="urn:microsoft.com/office/officeart/2018/2/layout/IconVerticalSolidList"/>
    <dgm:cxn modelId="{94163C8E-610E-45BB-A7C2-BCAA3A13751B}" type="presParOf" srcId="{6DA84CDC-5EFB-42B0-9CBF-2E857604ECBD}" destId="{A68D87E5-13B7-4E9B-A7A7-A45B1317C8FE}" srcOrd="0" destOrd="0" presId="urn:microsoft.com/office/officeart/2018/2/layout/IconVerticalSolidList"/>
    <dgm:cxn modelId="{FCDEF153-63DE-4F27-81EB-07454E0197D9}" type="presParOf" srcId="{6DA84CDC-5EFB-42B0-9CBF-2E857604ECBD}" destId="{43D55689-29F4-4BBC-BAE1-E8187E6B967D}" srcOrd="1" destOrd="0" presId="urn:microsoft.com/office/officeart/2018/2/layout/IconVerticalSolidList"/>
    <dgm:cxn modelId="{A02196DE-555C-4844-890A-D5A1125BBB22}" type="presParOf" srcId="{6DA84CDC-5EFB-42B0-9CBF-2E857604ECBD}" destId="{687DD383-DF9B-42F2-B592-D56209A4A327}" srcOrd="2" destOrd="0" presId="urn:microsoft.com/office/officeart/2018/2/layout/IconVerticalSolidList"/>
    <dgm:cxn modelId="{BB7E2724-DF6B-4133-8EB7-6C0547E4B766}" type="presParOf" srcId="{6DA84CDC-5EFB-42B0-9CBF-2E857604ECBD}" destId="{EC2AAA1C-79A7-42FE-BAF6-77D9EC9D0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F55A-2DC4-425B-BAD1-5FC0DEE43219}">
      <dsp:nvSpPr>
        <dsp:cNvPr id="0" name=""/>
        <dsp:cNvSpPr/>
      </dsp:nvSpPr>
      <dsp:spPr>
        <a:xfrm>
          <a:off x="0" y="1124434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21857-CC11-46A7-A805-459E2ECE4438}">
      <dsp:nvSpPr>
        <dsp:cNvPr id="0" name=""/>
        <dsp:cNvSpPr/>
      </dsp:nvSpPr>
      <dsp:spPr>
        <a:xfrm>
          <a:off x="681882" y="1728188"/>
          <a:ext cx="1239787" cy="123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071C7-ABB8-4588-922D-D114974906ED}">
      <dsp:nvSpPr>
        <dsp:cNvPr id="0" name=""/>
        <dsp:cNvSpPr/>
      </dsp:nvSpPr>
      <dsp:spPr>
        <a:xfrm>
          <a:off x="2603552" y="1221002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sp:txBody>
      <dsp:txXfrm>
        <a:off x="2603552" y="1221002"/>
        <a:ext cx="7715775" cy="2254158"/>
      </dsp:txXfrm>
    </dsp:sp>
    <dsp:sp modelId="{1135D310-E1EF-4561-B3F4-A55E034BAED9}">
      <dsp:nvSpPr>
        <dsp:cNvPr id="0" name=""/>
        <dsp:cNvSpPr/>
      </dsp:nvSpPr>
      <dsp:spPr>
        <a:xfrm>
          <a:off x="10319327" y="1221002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sp:txBody>
      <dsp:txXfrm>
        <a:off x="10319327" y="1221002"/>
        <a:ext cx="6826839" cy="2254158"/>
      </dsp:txXfrm>
    </dsp:sp>
    <dsp:sp modelId="{DF8DD8F5-0DD0-4D1D-8FC3-8F0017F3D03A}">
      <dsp:nvSpPr>
        <dsp:cNvPr id="0" name=""/>
        <dsp:cNvSpPr/>
      </dsp:nvSpPr>
      <dsp:spPr>
        <a:xfrm>
          <a:off x="0" y="4038700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EA9F7-FE63-418B-8907-F9D124B6B233}">
      <dsp:nvSpPr>
        <dsp:cNvPr id="0" name=""/>
        <dsp:cNvSpPr/>
      </dsp:nvSpPr>
      <dsp:spPr>
        <a:xfrm>
          <a:off x="681882" y="4545885"/>
          <a:ext cx="1239787" cy="123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309B4-2403-4C3E-8D8C-BBFACCF10A34}">
      <dsp:nvSpPr>
        <dsp:cNvPr id="0" name=""/>
        <dsp:cNvSpPr/>
      </dsp:nvSpPr>
      <dsp:spPr>
        <a:xfrm>
          <a:off x="2603552" y="4038700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sp:txBody>
      <dsp:txXfrm>
        <a:off x="2603552" y="4038700"/>
        <a:ext cx="7715775" cy="2254158"/>
      </dsp:txXfrm>
    </dsp:sp>
    <dsp:sp modelId="{8ED2AA2A-58E7-4112-82B0-D2F6304869CF}">
      <dsp:nvSpPr>
        <dsp:cNvPr id="0" name=""/>
        <dsp:cNvSpPr/>
      </dsp:nvSpPr>
      <dsp:spPr>
        <a:xfrm>
          <a:off x="10319327" y="4038700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sp:txBody>
      <dsp:txXfrm>
        <a:off x="10319327" y="4038700"/>
        <a:ext cx="6826839" cy="225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50024-4FEA-4629-8FC6-E979FAE1283E}">
      <dsp:nvSpPr>
        <dsp:cNvPr id="0" name=""/>
        <dsp:cNvSpPr/>
      </dsp:nvSpPr>
      <dsp:spPr>
        <a:xfrm rot="5400000">
          <a:off x="999424" y="1754837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BEA005-2D79-4B9B-A8E2-108A706C0C21}">
      <dsp:nvSpPr>
        <dsp:cNvPr id="0" name=""/>
        <dsp:cNvSpPr/>
      </dsp:nvSpPr>
      <dsp:spPr>
        <a:xfrm>
          <a:off x="591118" y="46465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full model consisting of all 240 features with appropriate transformations</a:t>
          </a:r>
        </a:p>
      </dsp:txBody>
      <dsp:txXfrm>
        <a:off x="679782" y="135129"/>
        <a:ext cx="2417025" cy="1638635"/>
      </dsp:txXfrm>
    </dsp:sp>
    <dsp:sp modelId="{F36EC184-1FA6-4899-9BE3-34098A1C8404}">
      <dsp:nvSpPr>
        <dsp:cNvPr id="0" name=""/>
        <dsp:cNvSpPr/>
      </dsp:nvSpPr>
      <dsp:spPr>
        <a:xfrm>
          <a:off x="3185472" y="219658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50BB7-EA28-4F22-AFB9-1B86F0ADC6C4}">
      <dsp:nvSpPr>
        <dsp:cNvPr id="0" name=""/>
        <dsp:cNvSpPr/>
      </dsp:nvSpPr>
      <dsp:spPr>
        <a:xfrm rot="5400000">
          <a:off x="3150418" y="3794763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2146240"/>
            <a:satOff val="-2718"/>
            <a:lumOff val="63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9143AF2-E8F4-42EF-903D-07F5492E502A}">
      <dsp:nvSpPr>
        <dsp:cNvPr id="0" name=""/>
        <dsp:cNvSpPr/>
      </dsp:nvSpPr>
      <dsp:spPr>
        <a:xfrm>
          <a:off x="2742113" y="2086391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fit statistics</a:t>
          </a:r>
        </a:p>
      </dsp:txBody>
      <dsp:txXfrm>
        <a:off x="2830777" y="2175055"/>
        <a:ext cx="2417025" cy="1638635"/>
      </dsp:txXfrm>
    </dsp:sp>
    <dsp:sp modelId="{B6F73452-902B-4971-B9DB-13535C44EF4E}">
      <dsp:nvSpPr>
        <dsp:cNvPr id="0" name=""/>
        <dsp:cNvSpPr/>
      </dsp:nvSpPr>
      <dsp:spPr>
        <a:xfrm>
          <a:off x="5336466" y="2259584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1F73F-EAA6-4836-ACE1-F8F3BE54412F}">
      <dsp:nvSpPr>
        <dsp:cNvPr id="0" name=""/>
        <dsp:cNvSpPr/>
      </dsp:nvSpPr>
      <dsp:spPr>
        <a:xfrm rot="5400000">
          <a:off x="5301413" y="5834689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4292479"/>
            <a:satOff val="-5436"/>
            <a:lumOff val="126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44625C-0AD9-4276-911E-20003AEC8D4A}">
      <dsp:nvSpPr>
        <dsp:cNvPr id="0" name=""/>
        <dsp:cNvSpPr/>
      </dsp:nvSpPr>
      <dsp:spPr>
        <a:xfrm>
          <a:off x="4893108" y="4126317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the plots for issues with model assumption.</a:t>
          </a:r>
        </a:p>
      </dsp:txBody>
      <dsp:txXfrm>
        <a:off x="4981772" y="4214981"/>
        <a:ext cx="2417025" cy="1638635"/>
      </dsp:txXfrm>
    </dsp:sp>
    <dsp:sp modelId="{80EDC2BF-3279-4F8D-A69E-D2BA823DC84B}">
      <dsp:nvSpPr>
        <dsp:cNvPr id="0" name=""/>
        <dsp:cNvSpPr/>
      </dsp:nvSpPr>
      <dsp:spPr>
        <a:xfrm>
          <a:off x="7487461" y="4299510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385AA-4CA6-4DB6-AFC6-B9EE3283986F}">
      <dsp:nvSpPr>
        <dsp:cNvPr id="0" name=""/>
        <dsp:cNvSpPr/>
      </dsp:nvSpPr>
      <dsp:spPr>
        <a:xfrm>
          <a:off x="7044102" y="6166243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will guide the next step in the process.</a:t>
          </a:r>
        </a:p>
      </dsp:txBody>
      <dsp:txXfrm>
        <a:off x="7132766" y="6254907"/>
        <a:ext cx="2417025" cy="1638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0D2F2-2F0D-4D78-A30B-8A270E0A60FF}">
      <dsp:nvSpPr>
        <dsp:cNvPr id="0" name=""/>
        <dsp:cNvSpPr/>
      </dsp:nvSpPr>
      <dsp:spPr>
        <a:xfrm>
          <a:off x="0" y="5948561"/>
          <a:ext cx="3449559" cy="19524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sp:txBody>
      <dsp:txXfrm>
        <a:off x="0" y="5948561"/>
        <a:ext cx="3449559" cy="1952450"/>
      </dsp:txXfrm>
    </dsp:sp>
    <dsp:sp modelId="{DF52CE85-EEEA-43B2-ADFD-029E529DEB83}">
      <dsp:nvSpPr>
        <dsp:cNvPr id="0" name=""/>
        <dsp:cNvSpPr/>
      </dsp:nvSpPr>
      <dsp:spPr>
        <a:xfrm>
          <a:off x="3449559" y="5948561"/>
          <a:ext cx="10348679" cy="19524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9559" y="5948561"/>
        <a:ext cx="10348679" cy="1952450"/>
      </dsp:txXfrm>
    </dsp:sp>
    <dsp:sp modelId="{1F4CD1DD-68D0-46EF-8B3A-41FBC77BECD2}">
      <dsp:nvSpPr>
        <dsp:cNvPr id="0" name=""/>
        <dsp:cNvSpPr/>
      </dsp:nvSpPr>
      <dsp:spPr>
        <a:xfrm rot="10800000">
          <a:off x="0" y="2974979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sp:txBody>
      <dsp:txXfrm rot="-10800000">
        <a:off x="0" y="2974979"/>
        <a:ext cx="3449559" cy="1951864"/>
      </dsp:txXfrm>
    </dsp:sp>
    <dsp:sp modelId="{CF2A3D94-22F8-4090-A40B-6CF2B5BA9820}">
      <dsp:nvSpPr>
        <dsp:cNvPr id="0" name=""/>
        <dsp:cNvSpPr/>
      </dsp:nvSpPr>
      <dsp:spPr>
        <a:xfrm>
          <a:off x="3449559" y="2974979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9559" y="2974979"/>
        <a:ext cx="10348679" cy="1951864"/>
      </dsp:txXfrm>
    </dsp:sp>
    <dsp:sp modelId="{57EC2BA5-AC61-4187-9B4D-16BFDC66D9AB}">
      <dsp:nvSpPr>
        <dsp:cNvPr id="0" name=""/>
        <dsp:cNvSpPr/>
      </dsp:nvSpPr>
      <dsp:spPr>
        <a:xfrm rot="10800000">
          <a:off x="0" y="1396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sp:txBody>
      <dsp:txXfrm rot="-10800000">
        <a:off x="0" y="1396"/>
        <a:ext cx="3449559" cy="1951864"/>
      </dsp:txXfrm>
    </dsp:sp>
    <dsp:sp modelId="{E2759BE8-7BA7-4359-A016-B906B237A700}">
      <dsp:nvSpPr>
        <dsp:cNvPr id="0" name=""/>
        <dsp:cNvSpPr/>
      </dsp:nvSpPr>
      <dsp:spPr>
        <a:xfrm>
          <a:off x="3449559" y="1396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sp:txBody>
      <dsp:txXfrm>
        <a:off x="3449559" y="1396"/>
        <a:ext cx="10348679" cy="1951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C12FD-B52E-4118-B2F2-C78ADF0AA8B7}">
      <dsp:nvSpPr>
        <dsp:cNvPr id="0" name=""/>
        <dsp:cNvSpPr/>
      </dsp:nvSpPr>
      <dsp:spPr>
        <a:xfrm>
          <a:off x="211264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054A6-7C51-4843-B197-B1C07C61097F}">
      <dsp:nvSpPr>
        <dsp:cNvPr id="0" name=""/>
        <dsp:cNvSpPr/>
      </dsp:nvSpPr>
      <dsp:spPr>
        <a:xfrm>
          <a:off x="17006" y="3311668"/>
          <a:ext cx="5423184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sp:txBody>
      <dsp:txXfrm>
        <a:off x="17006" y="3311668"/>
        <a:ext cx="5423184" cy="2261869"/>
      </dsp:txXfrm>
    </dsp:sp>
    <dsp:sp modelId="{76274CEA-6B4E-4033-AFBB-14FAC095D116}">
      <dsp:nvSpPr>
        <dsp:cNvPr id="0" name=""/>
        <dsp:cNvSpPr/>
      </dsp:nvSpPr>
      <dsp:spPr>
        <a:xfrm>
          <a:off x="789970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2EFE8-3FDF-4706-9997-ECD131D4B5BB}">
      <dsp:nvSpPr>
        <dsp:cNvPr id="0" name=""/>
        <dsp:cNvSpPr/>
      </dsp:nvSpPr>
      <dsp:spPr>
        <a:xfrm>
          <a:off x="5919263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sp:txBody>
      <dsp:txXfrm>
        <a:off x="5919263" y="3311668"/>
        <a:ext cx="5192791" cy="2261869"/>
      </dsp:txXfrm>
    </dsp:sp>
    <dsp:sp modelId="{B65A9885-4E25-4996-9D70-237A1B2D7A76}">
      <dsp:nvSpPr>
        <dsp:cNvPr id="0" name=""/>
        <dsp:cNvSpPr/>
      </dsp:nvSpPr>
      <dsp:spPr>
        <a:xfrm>
          <a:off x="13571572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1ACB9-05A9-47C8-9FC5-39E792B5CBFB}">
      <dsp:nvSpPr>
        <dsp:cNvPr id="0" name=""/>
        <dsp:cNvSpPr/>
      </dsp:nvSpPr>
      <dsp:spPr>
        <a:xfrm>
          <a:off x="11591127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sp:txBody>
      <dsp:txXfrm>
        <a:off x="11591127" y="3311668"/>
        <a:ext cx="5192791" cy="2261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0EFB-0846-45BC-BDCC-01812AF0DFF0}">
      <dsp:nvSpPr>
        <dsp:cNvPr id="0" name=""/>
        <dsp:cNvSpPr/>
      </dsp:nvSpPr>
      <dsp:spPr>
        <a:xfrm>
          <a:off x="0" y="961"/>
          <a:ext cx="10489401" cy="2249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29390-C5C8-4F70-8ECD-B4BB9019D1F3}">
      <dsp:nvSpPr>
        <dsp:cNvPr id="0" name=""/>
        <dsp:cNvSpPr/>
      </dsp:nvSpPr>
      <dsp:spPr>
        <a:xfrm>
          <a:off x="680584" y="507181"/>
          <a:ext cx="1237425" cy="1237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1C8DA-D5FD-4DDB-BF18-7D633A94EAB9}">
      <dsp:nvSpPr>
        <dsp:cNvPr id="0" name=""/>
        <dsp:cNvSpPr/>
      </dsp:nvSpPr>
      <dsp:spPr>
        <a:xfrm>
          <a:off x="2598594" y="961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sp:txBody>
      <dsp:txXfrm>
        <a:off x="2598594" y="961"/>
        <a:ext cx="7890807" cy="2249865"/>
      </dsp:txXfrm>
    </dsp:sp>
    <dsp:sp modelId="{8873FA32-C5FD-4EB7-8597-3A6CAFA09826}">
      <dsp:nvSpPr>
        <dsp:cNvPr id="0" name=""/>
        <dsp:cNvSpPr/>
      </dsp:nvSpPr>
      <dsp:spPr>
        <a:xfrm>
          <a:off x="0" y="2813292"/>
          <a:ext cx="10489401" cy="2249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F0DC2-F457-4881-B14D-A21DB18BBFAC}">
      <dsp:nvSpPr>
        <dsp:cNvPr id="0" name=""/>
        <dsp:cNvSpPr/>
      </dsp:nvSpPr>
      <dsp:spPr>
        <a:xfrm>
          <a:off x="680584" y="3319512"/>
          <a:ext cx="1237425" cy="1237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6EC1E-3B40-4192-8480-CA0F8DE7EB4F}">
      <dsp:nvSpPr>
        <dsp:cNvPr id="0" name=""/>
        <dsp:cNvSpPr/>
      </dsp:nvSpPr>
      <dsp:spPr>
        <a:xfrm>
          <a:off x="2598594" y="2813292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sp:txBody>
      <dsp:txXfrm>
        <a:off x="2598594" y="2813292"/>
        <a:ext cx="7890807" cy="2249865"/>
      </dsp:txXfrm>
    </dsp:sp>
    <dsp:sp modelId="{A68D87E5-13B7-4E9B-A7A7-A45B1317C8FE}">
      <dsp:nvSpPr>
        <dsp:cNvPr id="0" name=""/>
        <dsp:cNvSpPr/>
      </dsp:nvSpPr>
      <dsp:spPr>
        <a:xfrm>
          <a:off x="0" y="5625624"/>
          <a:ext cx="10489401" cy="22498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55689-29F4-4BBC-BAE1-E8187E6B967D}">
      <dsp:nvSpPr>
        <dsp:cNvPr id="0" name=""/>
        <dsp:cNvSpPr/>
      </dsp:nvSpPr>
      <dsp:spPr>
        <a:xfrm>
          <a:off x="680584" y="6131844"/>
          <a:ext cx="1237425" cy="1237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AAA1C-79A7-42FE-BAF6-77D9EC9D098A}">
      <dsp:nvSpPr>
        <dsp:cNvPr id="0" name=""/>
        <dsp:cNvSpPr/>
      </dsp:nvSpPr>
      <dsp:spPr>
        <a:xfrm>
          <a:off x="2598594" y="5625624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sp:txBody>
      <dsp:txXfrm>
        <a:off x="2598594" y="5625624"/>
        <a:ext cx="7890807" cy="22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Shows that very few features are highly correlated (positive or negative) with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Same is visible from the scatter plots of output vs.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features by themselves may not have a lot of predictive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:r>
                  <a:rPr lang="en-US" b="0" i="0">
                    <a:latin typeface="Cambria Math" panose="02040503050406030204" pitchFamily="18" charset="0"/>
                  </a:rPr>
                  <a:t>𝑅^2=0.2275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:r>
                  <a:rPr lang="en-US" sz="3000" b="0" i="0">
                    <a:latin typeface="Cambria Math" panose="02040503050406030204" pitchFamily="18" charset="0"/>
                  </a:rPr>
                  <a:t>(239 ∗238)/2=28441</a:t>
                </a:r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 shows that there are several points beyond the 4/n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These points are influential and hence can impact the model coefficients adversely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It is tempting to remove them since, it improves the model fit drastically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184" y="3762006"/>
            <a:ext cx="13687692" cy="3385267"/>
          </a:xfrm>
        </p:spPr>
        <p:txBody>
          <a:bodyPr anchor="b">
            <a:normAutofit/>
          </a:bodyPr>
          <a:lstStyle>
            <a:lvl1pPr>
              <a:defRPr sz="8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5184" y="7147270"/>
            <a:ext cx="13687692" cy="168499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8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36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0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0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8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72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468701"/>
            <a:ext cx="2678541" cy="116482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6776486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0505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883" y="933709"/>
            <a:ext cx="13681993" cy="1916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82" y="3192004"/>
            <a:ext cx="13687693" cy="5651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4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3080024"/>
            <a:ext cx="13687692" cy="2197420"/>
          </a:xfrm>
        </p:spPr>
        <p:txBody>
          <a:bodyPr anchor="b"/>
          <a:lstStyle>
            <a:lvl1pPr algn="l">
              <a:defRPr sz="59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5281302"/>
            <a:ext cx="13687692" cy="1287214"/>
          </a:xfrm>
        </p:spPr>
        <p:txBody>
          <a:bodyPr anchor="t"/>
          <a:lstStyle>
            <a:lvl1pPr marL="0" indent="0" algn="l">
              <a:buNone/>
              <a:defRPr sz="299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780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5182" y="3192004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9857" y="3180966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4427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9" y="2951292"/>
            <a:ext cx="6129988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83" y="3813419"/>
            <a:ext cx="6667585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827" y="2946463"/>
            <a:ext cx="6139612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03332" y="3808589"/>
            <a:ext cx="6661108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743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261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4576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667377"/>
            <a:ext cx="5381485" cy="1460626"/>
          </a:xfrm>
        </p:spPr>
        <p:txBody>
          <a:bodyPr anchor="b"/>
          <a:lstStyle>
            <a:lvl1pPr algn="l">
              <a:defRPr sz="29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35" y="667377"/>
            <a:ext cx="7955241" cy="810113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3" y="2391629"/>
            <a:ext cx="5381485" cy="6376881"/>
          </a:xfrm>
        </p:spPr>
        <p:txBody>
          <a:bodyPr/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4203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7182009"/>
            <a:ext cx="13687693" cy="847877"/>
          </a:xfrm>
        </p:spPr>
        <p:txBody>
          <a:bodyPr anchor="b">
            <a:normAutofit/>
          </a:bodyPr>
          <a:lstStyle>
            <a:lvl1pPr algn="l">
              <a:defRPr sz="35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5182" y="949949"/>
            <a:ext cx="13687693" cy="5767285"/>
          </a:xfrm>
        </p:spPr>
        <p:txBody>
          <a:bodyPr anchor="t">
            <a:normAutofit/>
          </a:bodyPr>
          <a:lstStyle>
            <a:lvl1pPr marL="0" indent="0" algn="ctr">
              <a:buNone/>
              <a:defRPr sz="2394"/>
            </a:lvl1pPr>
            <a:lvl2pPr marL="684017" indent="0">
              <a:buNone/>
              <a:defRPr sz="2394"/>
            </a:lvl2pPr>
            <a:lvl3pPr marL="1368034" indent="0">
              <a:buNone/>
              <a:defRPr sz="2394"/>
            </a:lvl3pPr>
            <a:lvl4pPr marL="2052051" indent="0">
              <a:buNone/>
              <a:defRPr sz="2394"/>
            </a:lvl4pPr>
            <a:lvl5pPr marL="2736068" indent="0">
              <a:buNone/>
              <a:defRPr sz="2394"/>
            </a:lvl5pPr>
            <a:lvl6pPr marL="3420085" indent="0">
              <a:buNone/>
              <a:defRPr sz="2394"/>
            </a:lvl6pPr>
            <a:lvl7pPr marL="4104102" indent="0">
              <a:buNone/>
              <a:defRPr sz="2394"/>
            </a:lvl7pPr>
            <a:lvl8pPr marL="4788118" indent="0">
              <a:buNone/>
              <a:defRPr sz="2394"/>
            </a:lvl8pPr>
            <a:lvl9pPr marL="5472135" indent="0">
              <a:buNone/>
              <a:defRPr sz="2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8029886"/>
            <a:ext cx="13687693" cy="738625"/>
          </a:xfrm>
        </p:spPr>
        <p:txBody>
          <a:bodyPr>
            <a:normAutofit/>
          </a:bodyPr>
          <a:lstStyle>
            <a:lvl1pPr marL="0" indent="0">
              <a:buNone/>
              <a:defRPr sz="17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93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12001"/>
            <a:ext cx="13687692" cy="4663294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57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28082" y="5244007"/>
            <a:ext cx="11570770" cy="57000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0115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3648005"/>
            <a:ext cx="13687693" cy="4076545"/>
          </a:xfrm>
        </p:spPr>
        <p:txBody>
          <a:bodyPr anchor="b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530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7879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38641"/>
            <a:ext cx="13687692" cy="4308697"/>
          </a:xfrm>
        </p:spPr>
        <p:txBody>
          <a:bodyPr anchor="ctr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951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61108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70200" y="938639"/>
            <a:ext cx="3389300" cy="790493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5182" y="938639"/>
            <a:ext cx="9944051" cy="79049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321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88688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5604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3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06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001"/>
            <a:ext cx="4377894" cy="993181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1792" y="-1175"/>
            <a:ext cx="3618170" cy="1025408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80773" cy="10260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0882" y="933709"/>
            <a:ext cx="13681993" cy="191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2" y="3192004"/>
            <a:ext cx="13687693" cy="581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08044" y="9171532"/>
            <a:ext cx="1759873" cy="55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5183" y="9179568"/>
            <a:ext cx="11698882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6484" y="1178574"/>
            <a:ext cx="1197166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2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hf sldNum="0" hdr="0" dt="0"/>
  <p:txStyles>
    <p:titleStyle>
      <a:lvl1pPr algn="l" defTabSz="684017" rtl="0" eaLnBrk="1" latinLnBrk="0" hangingPunct="1">
        <a:spcBef>
          <a:spcPct val="0"/>
        </a:spcBef>
        <a:buNone/>
        <a:defRPr sz="538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3013" indent="-513013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6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1527" indent="-427511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0042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0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94059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78076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62093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46110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30127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14144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Avoiding overfitting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 though we have a lot of data points, with so many features it is possible to overfit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and Test splits 80:20 ratio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During training process, 10-fold cross validation technique was used for model selection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Full Model Analysis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6EF97015-80CA-4319-8994-A7A54580F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900571"/>
              </p:ext>
            </p:extLst>
          </p:nvPr>
        </p:nvGraphicFramePr>
        <p:xfrm>
          <a:off x="441555" y="1997239"/>
          <a:ext cx="10229575" cy="802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B6AF24-BD1A-43A7-888D-3209B8187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719"/>
          <a:stretch/>
        </p:blipFill>
        <p:spPr>
          <a:xfrm>
            <a:off x="10515007" y="884059"/>
            <a:ext cx="8074753" cy="89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0.2403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240 ∗239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=28680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67" r="-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##   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</a:t>
            </a:r>
            <a:r>
              <a:rPr lang="it-IT" sz="1200" dirty="0" err="1">
                <a:latin typeface="Consolas" panose="020B0609020204030204" pitchFamily="49" charset="0"/>
              </a:rPr>
              <a:t>Coefficients</a:t>
            </a:r>
            <a:r>
              <a:rPr lang="it-IT" sz="1200" dirty="0">
                <a:latin typeface="Consolas" panose="020B0609020204030204" pitchFamily="49" charset="0"/>
              </a:rPr>
              <a:t>: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              Estimate </a:t>
            </a:r>
            <a:r>
              <a:rPr lang="it-IT" sz="1200" dirty="0" err="1">
                <a:latin typeface="Consolas" panose="020B0609020204030204" pitchFamily="49" charset="0"/>
              </a:rPr>
              <a:t>Std</a:t>
            </a:r>
            <a:r>
              <a:rPr lang="it-IT" sz="1200" dirty="0">
                <a:latin typeface="Consolas" panose="020B0609020204030204" pitchFamily="49" charset="0"/>
              </a:rPr>
              <a:t>. </a:t>
            </a:r>
            <a:r>
              <a:rPr lang="it-IT" sz="1200" dirty="0" err="1">
                <a:latin typeface="Consolas" panose="020B0609020204030204" pitchFamily="49" charset="0"/>
              </a:rPr>
              <a:t>Error</a:t>
            </a:r>
            <a:r>
              <a:rPr lang="it-IT" sz="1200" dirty="0">
                <a:latin typeface="Consolas" panose="020B0609020204030204" pitchFamily="49" charset="0"/>
              </a:rPr>
              <a:t> t </a:t>
            </a:r>
            <a:r>
              <a:rPr lang="it-IT" sz="1200" dirty="0" err="1">
                <a:latin typeface="Consolas" panose="020B0609020204030204" pitchFamily="49" charset="0"/>
              </a:rPr>
              <a:t>value</a:t>
            </a:r>
            <a:r>
              <a:rPr lang="it-IT" sz="1200" dirty="0">
                <a:latin typeface="Consolas" panose="020B0609020204030204" pitchFamily="49" charset="0"/>
              </a:rPr>
              <a:t> Pr(&gt;|t|)  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(</a:t>
            </a:r>
            <a:r>
              <a:rPr lang="it-IT" sz="1200" dirty="0" err="1">
                <a:latin typeface="Consolas" panose="020B0609020204030204" pitchFamily="49" charset="0"/>
              </a:rPr>
              <a:t>Intercept</a:t>
            </a:r>
            <a:r>
              <a:rPr lang="it-IT" sz="1200" dirty="0">
                <a:latin typeface="Consolas" panose="020B0609020204030204" pitchFamily="49" charset="0"/>
              </a:rPr>
              <a:t>)  1.970e+00  9.597e-03 205.243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x4          -5.252e-05  9.046e-06  -5.806 6.76e-09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x7           1.136e-02  6.408e-04  17.728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x8           3.673e-04  1.488e-04   2.468 0.013599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x9           3.299e-03  3.309e-04   9.970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x10          1.172e-03  3.082e-04   3.804 0.000144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x11          1.889e+05  7.379e+04   2.560 0.010499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x16          8.416e-04  2.150e-04   3.915 9.16e-05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x17          1.519e-03  3.254e-04   4.670 3.09e-06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x21          1.298e-04  4.216e-05   3.078 0.002093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x22         -5.997e-04  3.457e-04  -1.735 0.082801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stat4       -5.704e-04  2.485e-04  -2.295 0.021752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stat13      -6.822e-04  2.480e-04  -2.751 0.005964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stat14      -7.839e-04  2.476e-04  -3.167 0.001551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stat18      -4.600e-04  2.477e-04  -1.857 0.063317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stat22      -4.362e-04  2.499e-04  -1.745 0.080965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stat23       6.593e-04  2.487e-04   2.651 0.008048 **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stat24      -4.303e-04  2.484e-04  -1.733 0.083206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stat35      -4.613e-04  2.496e-04  -1.848 0.064630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stat41      -4.256e-04  2.476e-04  -1.719 0.085760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stat45      -4.338e-04  2.479e-04  -1.750 0.080178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stat51       4.864e-04  2.469e-04   1.970 0.048836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stat59       4.114e-04  2.484e-04   1.656 0.097693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stat91      -4.426e-04  2.461e-04  -1.798 0.072172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stat98       3.599e-03  2.455e-04  14.659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stat100      5.062e-04  2.498e-04   2.027 0.042727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stat103     -4.194e-04  2.506e-04  -1.673 0.094353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stat110     -3.282e-03  2.473e-04 -13.273  &lt; 2e-16 ***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stat113     -4.284e-04  2.510e-04  -1.707 0.087947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stat146     -4.353e-04  2.499e-04  -1.742 0.081524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stat149     -4.619e-04  2.493e-04  -1.853 0.063961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stat175     -5.229e-04  2.478e-04  -2.110 0.034862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stat195      4.201e-04  2.480e-04   1.694 0.090350 .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stat204     -5.073e-04  2.462e-04  -2.060 0.039421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stat207      5.098e-04  2.482e-04   2.054 0.040009 *  </a:t>
            </a:r>
          </a:p>
          <a:p>
            <a:pPr latinLnBrk="1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nsolas" panose="020B0609020204030204" pitchFamily="49" charset="0"/>
              </a:rPr>
              <a:t>## x18.sqrt     2.657e-02  9.510e-04  27.943  &lt; 2e-16 ***</a:t>
            </a:r>
          </a:p>
          <a:p>
            <a:pPr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0.03114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0.2711, Adjusted R-squared:  0.2384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8.28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43" y="165101"/>
            <a:ext cx="18371928" cy="7567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Plots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474" y="1079500"/>
            <a:ext cx="17012652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Independence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Since the features were sampled randomly, the independence assumption has been met.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 Variance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747505" y="2502742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752749" y="6024272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EFD6F4C-264A-43A9-93FD-40A729CAB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087" y="1182310"/>
            <a:ext cx="914400" cy="914400"/>
          </a:xfrm>
          <a:prstGeom prst="rect">
            <a:avLst/>
          </a:prstGeom>
        </p:spPr>
      </p:pic>
      <p:pic>
        <p:nvPicPr>
          <p:cNvPr id="39" name="Graphic 38" descr="Sad Face with No Fill">
            <a:extLst>
              <a:ext uri="{FF2B5EF4-FFF2-40B4-BE49-F238E27FC236}">
                <a16:creationId xmlns:a16="http://schemas.microsoft.com/office/drawing/2014/main" id="{A5A6CF65-29B7-4AD0-8E7E-95A7F281D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331" y="2357121"/>
            <a:ext cx="914400" cy="914400"/>
          </a:xfrm>
          <a:prstGeom prst="rect">
            <a:avLst/>
          </a:prstGeom>
        </p:spPr>
      </p:pic>
      <p:pic>
        <p:nvPicPr>
          <p:cNvPr id="59" name="Graphic 58" descr="Sad Face with No Fill">
            <a:extLst>
              <a:ext uri="{FF2B5EF4-FFF2-40B4-BE49-F238E27FC236}">
                <a16:creationId xmlns:a16="http://schemas.microsoft.com/office/drawing/2014/main" id="{8DF72292-BE71-4E4B-B5ED-DA30B9846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953" y="5799546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295244-199E-41A4-B759-54B39788F5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415" y="2502742"/>
            <a:ext cx="4538457" cy="3296804"/>
          </a:xfrm>
          <a:prstGeom prst="rect">
            <a:avLst/>
          </a:prstGeom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5B1BF8A0-DCCF-4E86-8192-583F3F0BAC1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 bwMode="auto">
          <a:xfrm>
            <a:off x="6194388" y="6024273"/>
            <a:ext cx="4558361" cy="38074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">
            <a:extLst>
              <a:ext uri="{FF2B5EF4-FFF2-40B4-BE49-F238E27FC236}">
                <a16:creationId xmlns:a16="http://schemas.microsoft.com/office/drawing/2014/main" id="{4CFB7349-7CB4-41C8-AD10-E3BF33B488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436940" y="6655369"/>
            <a:ext cx="5281273" cy="3604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Points are influential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2800" dirty="0"/>
              <a:t>Consulted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2114029" y="2833742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555588" y="2940103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7F1EF7CA-BE17-464A-A7C5-071134FC84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95830" y="3795211"/>
            <a:ext cx="7719977" cy="58345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6FDC0AD8-47FC-46DE-8E28-24F883C2AA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862785" y="3309435"/>
            <a:ext cx="4818697" cy="41510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5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9" name="Group 7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8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2" name="Rectangle 9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Selection Process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5" name="Text Placeholder 2">
            <a:extLst>
              <a:ext uri="{FF2B5EF4-FFF2-40B4-BE49-F238E27FC236}">
                <a16:creationId xmlns:a16="http://schemas.microsoft.com/office/drawing/2014/main" id="{1E1B3FE7-8EE1-4DD0-8657-581E41084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389490"/>
              </p:ext>
            </p:extLst>
          </p:nvPr>
        </p:nvGraphicFramePr>
        <p:xfrm>
          <a:off x="2755681" y="1827700"/>
          <a:ext cx="13798239" cy="790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All techniques give essentially the same fit statistics.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Selection, Backward Elimination and Stepwise Selection have only 10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LASSO and LARS have 44 and 39 predictors respectively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Best Model: </a:t>
            </a:r>
            <a:r>
              <a:rPr lang="en-US" dirty="0"/>
              <a:t>Backward Elimination (since it has the least predictors)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325190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325190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78492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6202" r="-578302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RMSE was used to choose the final model during training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47FF94-6CC3-4352-967F-5A5FD95B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18" y="4154859"/>
            <a:ext cx="5044000" cy="3372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83A7F-F129-4328-AE09-3373CCC5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450" y="4154859"/>
            <a:ext cx="5372127" cy="357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DE96C-CD4F-4E81-87F3-AAB20DEA5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8832" y="4188570"/>
            <a:ext cx="5158463" cy="35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1138465" y="4163755"/>
            <a:ext cx="82206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1.998273e+00  1.9917085286  2.004838e+00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x4          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-5.278274e-05 -0.0000701811 -3.538438e-05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1.111579e-02  0.0098875519  1.234402e-02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3.312648e-03  0.0026744967  3.950798e-03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1.097724e-03  0.0005042726  1.691175e-03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9.043039e-04  0.0004909551  1.317653e-03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1.401563e-03  0.0007762335  2.026893e-03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stat23       7.648038e-04  0.0002862667  1.243341e-03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3.626398e-03  0.0031550681  4.097728e-03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-3.209726e-03 -0.0036849776 -2.734474e-03</a:t>
            </a:r>
          </a:p>
          <a:p>
            <a:pPr marL="0" marR="0" latinLnBrk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2.651106e-02  0.0246828804  2.833923e-02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52106"/>
              </p:ext>
            </p:extLst>
          </p:nvPr>
        </p:nvGraphicFramePr>
        <p:xfrm>
          <a:off x="10556419" y="3931884"/>
          <a:ext cx="2465814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0.0412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0.0322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x8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0.0318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stat156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0.0287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stat23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0.0234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stat100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0.0206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80015"/>
              </p:ext>
            </p:extLst>
          </p:nvPr>
        </p:nvGraphicFramePr>
        <p:xfrm>
          <a:off x="13509873" y="3884908"/>
          <a:ext cx="2584179" cy="5295605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y3.log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stat13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-0.0345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stat41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-0.0345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stat14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-0.0317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stat149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-0.0309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stat113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-0.0279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stat4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-0.0248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stat106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-0.0236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stat146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-0.0236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Histogram of residual shows similar right skewed distribution as was seen in the full model.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Equality of variance at lower values of prediction is questionable as before.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48BDD1D-E46D-4F1E-BA2A-5931AB950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925446" y="5160735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097D9EB-A512-4002-BA4E-80884B750A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80852" y="1210129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256738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| Inference and Conclusion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46583A-060B-4D0B-BA08-E70C0672D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32940"/>
              </p:ext>
            </p:extLst>
          </p:nvPr>
        </p:nvGraphicFramePr>
        <p:xfrm>
          <a:off x="1198921" y="2371937"/>
          <a:ext cx="16800925" cy="703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Improvement Recommendations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E6E9F2-9AF3-4F7E-8C34-714212E3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953899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Semiconductor manufacturing is a variable process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Parameters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controlled by engineers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are beyond human control (e.g. process variation).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all values can be practically measured (due to time, resource and cost constraints)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if the variation of output is outside target specs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782856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193" y="1078468"/>
            <a:ext cx="8904280" cy="6914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60" y="8238086"/>
            <a:ext cx="2498328" cy="1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7EFB47-5EF2-41CB-B10C-03CD29313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3698"/>
              </p:ext>
            </p:extLst>
          </p:nvPr>
        </p:nvGraphicFramePr>
        <p:xfrm>
          <a:off x="853679" y="2110854"/>
          <a:ext cx="17146167" cy="751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8" y="1079500"/>
            <a:ext cx="12742861" cy="9180513"/>
          </a:xfrm>
        </p:spPr>
        <p:txBody>
          <a:bodyPr>
            <a:normAutofit fontScale="77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Population: </a:t>
            </a:r>
            <a:r>
              <a:rPr lang="en-US" dirty="0"/>
              <a:t> Entire design (</a:t>
            </a:r>
            <a:r>
              <a:rPr lang="en-US" dirty="0" err="1"/>
              <a:t>xN</a:t>
            </a:r>
            <a:r>
              <a:rPr lang="en-US" dirty="0"/>
              <a:t> variables) and manufacturing space (</a:t>
            </a:r>
            <a:r>
              <a:rPr lang="en-US" dirty="0" err="1"/>
              <a:t>statN</a:t>
            </a:r>
            <a:r>
              <a:rPr lang="en-US" dirty="0"/>
              <a:t> variables) of the circuit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1026" name="Picture 2" descr="Image result for texas instruments">
            <a:extLst>
              <a:ext uri="{FF2B5EF4-FFF2-40B4-BE49-F238E27FC236}">
                <a16:creationId xmlns:a16="http://schemas.microsoft.com/office/drawing/2014/main" id="{CD7F056A-F01B-4B90-839E-564A529F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3020 cases have NA values for output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Consulted with domain expert.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Points were not valid features in combination.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/>
              <a:t>an be removed without affecting inference capability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Output Variable (y3):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Right skewed 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 transformation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log base 10 is more common in this industry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input predictors (features)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Correlation table and VIF values confirmed no multicollinearity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(data,predictors))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9F8BD-B922-4A0A-9B10-FED1E7BB3426}"/>
              </a:ext>
            </a:extLst>
          </p:cNvPr>
          <p:cNvSpPr txBox="1"/>
          <p:nvPr/>
        </p:nvSpPr>
        <p:spPr>
          <a:xfrm>
            <a:off x="3016133" y="8213028"/>
            <a:ext cx="448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Partial correlation view of 240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F0991-51AC-4DDA-8244-987E64F496DB}"/>
              </a:ext>
            </a:extLst>
          </p:cNvPr>
          <p:cNvSpPr txBox="1"/>
          <p:nvPr/>
        </p:nvSpPr>
        <p:spPr>
          <a:xfrm>
            <a:off x="12566596" y="8213028"/>
            <a:ext cx="23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Top features by VIF</a:t>
            </a: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3718807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Few features are highly correlated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Features by themselves may not have a lot of predictive power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58155"/>
              </p:ext>
            </p:extLst>
          </p:nvPr>
        </p:nvGraphicFramePr>
        <p:xfrm>
          <a:off x="1949035" y="3545015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5371"/>
              </p:ext>
            </p:extLst>
          </p:nvPr>
        </p:nvGraphicFramePr>
        <p:xfrm>
          <a:off x="5792826" y="3569736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-0.0279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-0.0248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011869" y="2910495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Feature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most highly correlated features, x18, shows a slight curvature in the scatter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6"/>
            <a:ext cx="9599738" cy="4680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C78187-E5A0-4170-8DBC-2EE9F3CD559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2399</Words>
  <Application>Microsoft Office PowerPoint</Application>
  <PresentationFormat>Custom</PresentationFormat>
  <Paragraphs>599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Century Gothic</vt:lpstr>
      <vt:lpstr>Consolas</vt:lpstr>
      <vt:lpstr>Helvetica Neue Light</vt:lpstr>
      <vt:lpstr>Wingdings 3</vt:lpstr>
      <vt:lpstr>Blank</vt:lpstr>
      <vt:lpstr>NDA Restrictions - Content Slides</vt:lpstr>
      <vt:lpstr>Selective Disclosure - Title Slides</vt:lpstr>
      <vt:lpstr>Selective Disclosure - Content Slides</vt:lpstr>
      <vt:lpstr>Wisp</vt:lpstr>
      <vt:lpstr>PowerPoint Presentation</vt:lpstr>
      <vt:lpstr>Agenda</vt:lpstr>
      <vt:lpstr>Introduction</vt:lpstr>
      <vt:lpstr>Objective</vt:lpstr>
      <vt:lpstr>Dataset and Collection Process</vt:lpstr>
      <vt:lpstr>Exploratory Data Analysis | Output Variable</vt:lpstr>
      <vt:lpstr>Exploratory Data Analysis | Input Predictors (1)</vt:lpstr>
      <vt:lpstr>Exploratory Data Analysis | Input Predictors  (2)</vt:lpstr>
      <vt:lpstr>Exploratory Data Analysis | Input Predictors  (3)</vt:lpstr>
      <vt:lpstr>Good Modeling Practices</vt:lpstr>
      <vt:lpstr>Full Model Analysis </vt:lpstr>
      <vt:lpstr>Full Model Analysis | Fit Statistics</vt:lpstr>
      <vt:lpstr>Full Model Analysis |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Anna Maria Mancini</cp:lastModifiedBy>
  <cp:revision>10</cp:revision>
  <dcterms:created xsi:type="dcterms:W3CDTF">2019-02-16T17:30:41Z</dcterms:created>
  <dcterms:modified xsi:type="dcterms:W3CDTF">2019-02-16T20:41:16Z</dcterms:modified>
</cp:coreProperties>
</file>