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86909" autoAdjust="0"/>
  </p:normalViewPr>
  <p:slideViewPr>
    <p:cSldViewPr snapToGrid="0">
      <p:cViewPr>
        <p:scale>
          <a:sx n="30" d="100"/>
          <a:sy n="30" d="100"/>
        </p:scale>
        <p:origin x="24" y="360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FF614-1ACA-41BA-A2A2-10564940992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CB408-0F93-4FD5-8A29-D5DE4D92F6C9}">
      <dgm:prSet/>
      <dgm:spPr/>
      <dgm:t>
        <a:bodyPr/>
        <a:lstStyle/>
        <a:p>
          <a:r>
            <a:rPr lang="en-US" dirty="0"/>
            <a:t>Analyze full model consisting of all 240 features with appropriate transformations</a:t>
          </a:r>
        </a:p>
      </dgm:t>
    </dgm:pt>
    <dgm:pt modelId="{B207E851-4AD4-4D9F-A4A2-50F1340222A5}" type="parTrans" cxnId="{C6137871-0E85-4452-A974-86DEFDE5B3CB}">
      <dgm:prSet/>
      <dgm:spPr/>
      <dgm:t>
        <a:bodyPr/>
        <a:lstStyle/>
        <a:p>
          <a:endParaRPr lang="en-US"/>
        </a:p>
      </dgm:t>
    </dgm:pt>
    <dgm:pt modelId="{049D24F2-F254-43B5-AD98-C58D2F4385A5}" type="sibTrans" cxnId="{C6137871-0E85-4452-A974-86DEFDE5B3CB}">
      <dgm:prSet/>
      <dgm:spPr/>
      <dgm:t>
        <a:bodyPr/>
        <a:lstStyle/>
        <a:p>
          <a:endParaRPr lang="en-US"/>
        </a:p>
      </dgm:t>
    </dgm:pt>
    <dgm:pt modelId="{68151E39-0CF8-42C4-B3DF-AA51B2A28045}">
      <dgm:prSet/>
      <dgm:spPr/>
      <dgm:t>
        <a:bodyPr/>
        <a:lstStyle/>
        <a:p>
          <a:r>
            <a:rPr lang="en-US" dirty="0"/>
            <a:t>Analyze fit statistics</a:t>
          </a:r>
        </a:p>
      </dgm:t>
    </dgm:pt>
    <dgm:pt modelId="{6BF9BB65-D9B8-4531-9B94-2399DE379099}" type="parTrans" cxnId="{BDBE3F1D-2918-4843-B7CF-0AC720D6973C}">
      <dgm:prSet/>
      <dgm:spPr/>
      <dgm:t>
        <a:bodyPr/>
        <a:lstStyle/>
        <a:p>
          <a:endParaRPr lang="en-US"/>
        </a:p>
      </dgm:t>
    </dgm:pt>
    <dgm:pt modelId="{C439995A-0BC8-4BB0-A170-85ED365BD8DA}" type="sibTrans" cxnId="{BDBE3F1D-2918-4843-B7CF-0AC720D6973C}">
      <dgm:prSet/>
      <dgm:spPr/>
      <dgm:t>
        <a:bodyPr/>
        <a:lstStyle/>
        <a:p>
          <a:endParaRPr lang="en-US"/>
        </a:p>
      </dgm:t>
    </dgm:pt>
    <dgm:pt modelId="{026BFA7F-01FE-4D66-8571-BA05DAC8BB4E}">
      <dgm:prSet/>
      <dgm:spPr/>
      <dgm:t>
        <a:bodyPr/>
        <a:lstStyle/>
        <a:p>
          <a:r>
            <a:rPr lang="en-US" dirty="0"/>
            <a:t>Analyze the plots for issues with model assumption.</a:t>
          </a:r>
        </a:p>
      </dgm:t>
    </dgm:pt>
    <dgm:pt modelId="{FA32BA15-6384-424B-8608-7ADC5179CB31}" type="parTrans" cxnId="{1D009756-1AC8-435A-9E08-F3F75AD6752F}">
      <dgm:prSet/>
      <dgm:spPr/>
      <dgm:t>
        <a:bodyPr/>
        <a:lstStyle/>
        <a:p>
          <a:endParaRPr lang="en-US"/>
        </a:p>
      </dgm:t>
    </dgm:pt>
    <dgm:pt modelId="{FE45963D-F3E4-4C9D-8F4E-02D9133F2A68}" type="sibTrans" cxnId="{1D009756-1AC8-435A-9E08-F3F75AD6752F}">
      <dgm:prSet/>
      <dgm:spPr/>
      <dgm:t>
        <a:bodyPr/>
        <a:lstStyle/>
        <a:p>
          <a:endParaRPr lang="en-US"/>
        </a:p>
      </dgm:t>
    </dgm:pt>
    <dgm:pt modelId="{A307FF57-7409-470E-AAC8-C7B47199BA5F}">
      <dgm:prSet/>
      <dgm:spPr/>
      <dgm:t>
        <a:bodyPr/>
        <a:lstStyle/>
        <a:p>
          <a:r>
            <a:rPr lang="en-US" dirty="0"/>
            <a:t>This will guide the next step in the process.</a:t>
          </a:r>
        </a:p>
      </dgm:t>
    </dgm:pt>
    <dgm:pt modelId="{BBB36F33-062E-4C9B-9EAB-20FDE83E59CB}" type="parTrans" cxnId="{11791A67-1A4E-4C1F-A13A-6FA5FED007A2}">
      <dgm:prSet/>
      <dgm:spPr/>
      <dgm:t>
        <a:bodyPr/>
        <a:lstStyle/>
        <a:p>
          <a:endParaRPr lang="en-US"/>
        </a:p>
      </dgm:t>
    </dgm:pt>
    <dgm:pt modelId="{6ED57139-24F5-4685-B137-AD56A6397084}" type="sibTrans" cxnId="{11791A67-1A4E-4C1F-A13A-6FA5FED007A2}">
      <dgm:prSet/>
      <dgm:spPr/>
      <dgm:t>
        <a:bodyPr/>
        <a:lstStyle/>
        <a:p>
          <a:endParaRPr lang="en-US"/>
        </a:p>
      </dgm:t>
    </dgm:pt>
    <dgm:pt modelId="{9D45BC54-7724-4C7A-8832-E7C38EA12F11}" type="pres">
      <dgm:prSet presAssocID="{6EAFF614-1ACA-41BA-A2A2-10564940992D}" presName="rootnode" presStyleCnt="0">
        <dgm:presLayoutVars>
          <dgm:chMax/>
          <dgm:chPref/>
          <dgm:dir/>
          <dgm:animLvl val="lvl"/>
        </dgm:presLayoutVars>
      </dgm:prSet>
      <dgm:spPr/>
    </dgm:pt>
    <dgm:pt modelId="{0F84A94C-5E51-45EE-A375-142844F62FB5}" type="pres">
      <dgm:prSet presAssocID="{1AFCB408-0F93-4FD5-8A29-D5DE4D92F6C9}" presName="composite" presStyleCnt="0"/>
      <dgm:spPr/>
    </dgm:pt>
    <dgm:pt modelId="{35C50024-4FEA-4629-8FC6-E979FAE1283E}" type="pres">
      <dgm:prSet presAssocID="{1AFCB408-0F93-4FD5-8A29-D5DE4D92F6C9}" presName="bentUpArrow1" presStyleLbl="alignImgPlace1" presStyleIdx="0" presStyleCnt="3"/>
      <dgm:spPr/>
    </dgm:pt>
    <dgm:pt modelId="{FBBEA005-2D79-4B9B-A8E2-108A706C0C21}" type="pres">
      <dgm:prSet presAssocID="{1AFCB408-0F93-4FD5-8A29-D5DE4D92F6C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36EC184-1FA6-4899-9BE3-34098A1C8404}" type="pres">
      <dgm:prSet presAssocID="{1AFCB408-0F93-4FD5-8A29-D5DE4D92F6C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AA8DD93-83A6-4BDE-B132-1D7A900CDA23}" type="pres">
      <dgm:prSet presAssocID="{049D24F2-F254-43B5-AD98-C58D2F4385A5}" presName="sibTrans" presStyleCnt="0"/>
      <dgm:spPr/>
    </dgm:pt>
    <dgm:pt modelId="{A1C13B10-A529-4A70-934E-DAE8AEFAF67E}" type="pres">
      <dgm:prSet presAssocID="{68151E39-0CF8-42C4-B3DF-AA51B2A28045}" presName="composite" presStyleCnt="0"/>
      <dgm:spPr/>
    </dgm:pt>
    <dgm:pt modelId="{55C50BB7-EA28-4F22-AFB9-1B86F0ADC6C4}" type="pres">
      <dgm:prSet presAssocID="{68151E39-0CF8-42C4-B3DF-AA51B2A28045}" presName="bentUpArrow1" presStyleLbl="alignImgPlace1" presStyleIdx="1" presStyleCnt="3"/>
      <dgm:spPr/>
    </dgm:pt>
    <dgm:pt modelId="{29143AF2-E8F4-42EF-903D-07F5492E502A}" type="pres">
      <dgm:prSet presAssocID="{68151E39-0CF8-42C4-B3DF-AA51B2A2804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6F73452-902B-4971-B9DB-13535C44EF4E}" type="pres">
      <dgm:prSet presAssocID="{68151E39-0CF8-42C4-B3DF-AA51B2A280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2181AF-7B42-46E8-A91E-2911E4FD0896}" type="pres">
      <dgm:prSet presAssocID="{C439995A-0BC8-4BB0-A170-85ED365BD8DA}" presName="sibTrans" presStyleCnt="0"/>
      <dgm:spPr/>
    </dgm:pt>
    <dgm:pt modelId="{65115E92-E917-45F1-8BC5-95986D6D6B3E}" type="pres">
      <dgm:prSet presAssocID="{026BFA7F-01FE-4D66-8571-BA05DAC8BB4E}" presName="composite" presStyleCnt="0"/>
      <dgm:spPr/>
    </dgm:pt>
    <dgm:pt modelId="{5421F73F-EAA6-4836-ACE1-F8F3BE54412F}" type="pres">
      <dgm:prSet presAssocID="{026BFA7F-01FE-4D66-8571-BA05DAC8BB4E}" presName="bentUpArrow1" presStyleLbl="alignImgPlace1" presStyleIdx="2" presStyleCnt="3"/>
      <dgm:spPr/>
    </dgm:pt>
    <dgm:pt modelId="{6A44625C-0AD9-4276-911E-20003AEC8D4A}" type="pres">
      <dgm:prSet presAssocID="{026BFA7F-01FE-4D66-8571-BA05DAC8BB4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0EDC2BF-3279-4F8D-A69E-D2BA823DC84B}" type="pres">
      <dgm:prSet presAssocID="{026BFA7F-01FE-4D66-8571-BA05DAC8BB4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123F024-8B66-46B7-8E20-1BB1A1D1331C}" type="pres">
      <dgm:prSet presAssocID="{FE45963D-F3E4-4C9D-8F4E-02D9133F2A68}" presName="sibTrans" presStyleCnt="0"/>
      <dgm:spPr/>
    </dgm:pt>
    <dgm:pt modelId="{BF76C381-FDFB-47E9-8D1F-7571DDE8EF9C}" type="pres">
      <dgm:prSet presAssocID="{A307FF57-7409-470E-AAC8-C7B47199BA5F}" presName="composite" presStyleCnt="0"/>
      <dgm:spPr/>
    </dgm:pt>
    <dgm:pt modelId="{425385AA-4CA6-4DB6-AFC6-B9EE3283986F}" type="pres">
      <dgm:prSet presAssocID="{A307FF57-7409-470E-AAC8-C7B47199BA5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DBE3F1D-2918-4843-B7CF-0AC720D6973C}" srcId="{6EAFF614-1ACA-41BA-A2A2-10564940992D}" destId="{68151E39-0CF8-42C4-B3DF-AA51B2A28045}" srcOrd="1" destOrd="0" parTransId="{6BF9BB65-D9B8-4531-9B94-2399DE379099}" sibTransId="{C439995A-0BC8-4BB0-A170-85ED365BD8DA}"/>
    <dgm:cxn modelId="{CF414626-C5AD-48FC-999A-26A2A1CA36BB}" type="presOf" srcId="{6EAFF614-1ACA-41BA-A2A2-10564940992D}" destId="{9D45BC54-7724-4C7A-8832-E7C38EA12F11}" srcOrd="0" destOrd="0" presId="urn:microsoft.com/office/officeart/2005/8/layout/StepDownProcess"/>
    <dgm:cxn modelId="{A3374E32-C2E3-4904-9847-0FFB04E64911}" type="presOf" srcId="{026BFA7F-01FE-4D66-8571-BA05DAC8BB4E}" destId="{6A44625C-0AD9-4276-911E-20003AEC8D4A}" srcOrd="0" destOrd="0" presId="urn:microsoft.com/office/officeart/2005/8/layout/StepDownProcess"/>
    <dgm:cxn modelId="{11791A67-1A4E-4C1F-A13A-6FA5FED007A2}" srcId="{6EAFF614-1ACA-41BA-A2A2-10564940992D}" destId="{A307FF57-7409-470E-AAC8-C7B47199BA5F}" srcOrd="3" destOrd="0" parTransId="{BBB36F33-062E-4C9B-9EAB-20FDE83E59CB}" sibTransId="{6ED57139-24F5-4685-B137-AD56A6397084}"/>
    <dgm:cxn modelId="{C6137871-0E85-4452-A974-86DEFDE5B3CB}" srcId="{6EAFF614-1ACA-41BA-A2A2-10564940992D}" destId="{1AFCB408-0F93-4FD5-8A29-D5DE4D92F6C9}" srcOrd="0" destOrd="0" parTransId="{B207E851-4AD4-4D9F-A4A2-50F1340222A5}" sibTransId="{049D24F2-F254-43B5-AD98-C58D2F4385A5}"/>
    <dgm:cxn modelId="{64F1E355-358C-4B27-93B6-130EA36630D8}" type="presOf" srcId="{68151E39-0CF8-42C4-B3DF-AA51B2A28045}" destId="{29143AF2-E8F4-42EF-903D-07F5492E502A}" srcOrd="0" destOrd="0" presId="urn:microsoft.com/office/officeart/2005/8/layout/StepDownProcess"/>
    <dgm:cxn modelId="{1D009756-1AC8-435A-9E08-F3F75AD6752F}" srcId="{6EAFF614-1ACA-41BA-A2A2-10564940992D}" destId="{026BFA7F-01FE-4D66-8571-BA05DAC8BB4E}" srcOrd="2" destOrd="0" parTransId="{FA32BA15-6384-424B-8608-7ADC5179CB31}" sibTransId="{FE45963D-F3E4-4C9D-8F4E-02D9133F2A68}"/>
    <dgm:cxn modelId="{181C0EAD-3C98-4439-BD54-D7256461AF72}" type="presOf" srcId="{A307FF57-7409-470E-AAC8-C7B47199BA5F}" destId="{425385AA-4CA6-4DB6-AFC6-B9EE3283986F}" srcOrd="0" destOrd="0" presId="urn:microsoft.com/office/officeart/2005/8/layout/StepDownProcess"/>
    <dgm:cxn modelId="{B6C1FCD3-14E1-41D3-91E4-BB72EBDDD58B}" type="presOf" srcId="{1AFCB408-0F93-4FD5-8A29-D5DE4D92F6C9}" destId="{FBBEA005-2D79-4B9B-A8E2-108A706C0C21}" srcOrd="0" destOrd="0" presId="urn:microsoft.com/office/officeart/2005/8/layout/StepDownProcess"/>
    <dgm:cxn modelId="{8B5AFF5C-00C6-47A6-900F-3456C48F7075}" type="presParOf" srcId="{9D45BC54-7724-4C7A-8832-E7C38EA12F11}" destId="{0F84A94C-5E51-45EE-A375-142844F62FB5}" srcOrd="0" destOrd="0" presId="urn:microsoft.com/office/officeart/2005/8/layout/StepDownProcess"/>
    <dgm:cxn modelId="{ACE4A8A8-DF95-429D-AE98-E4AFB54CCB69}" type="presParOf" srcId="{0F84A94C-5E51-45EE-A375-142844F62FB5}" destId="{35C50024-4FEA-4629-8FC6-E979FAE1283E}" srcOrd="0" destOrd="0" presId="urn:microsoft.com/office/officeart/2005/8/layout/StepDownProcess"/>
    <dgm:cxn modelId="{6A921CC5-B2C2-49BA-ACE0-1145C7996D06}" type="presParOf" srcId="{0F84A94C-5E51-45EE-A375-142844F62FB5}" destId="{FBBEA005-2D79-4B9B-A8E2-108A706C0C21}" srcOrd="1" destOrd="0" presId="urn:microsoft.com/office/officeart/2005/8/layout/StepDownProcess"/>
    <dgm:cxn modelId="{D2BB371C-EABB-4E74-B49F-E4DCC1F3EC6C}" type="presParOf" srcId="{0F84A94C-5E51-45EE-A375-142844F62FB5}" destId="{F36EC184-1FA6-4899-9BE3-34098A1C8404}" srcOrd="2" destOrd="0" presId="urn:microsoft.com/office/officeart/2005/8/layout/StepDownProcess"/>
    <dgm:cxn modelId="{4979679D-A756-4CF9-AC5E-2F1661260B7A}" type="presParOf" srcId="{9D45BC54-7724-4C7A-8832-E7C38EA12F11}" destId="{9AA8DD93-83A6-4BDE-B132-1D7A900CDA23}" srcOrd="1" destOrd="0" presId="urn:microsoft.com/office/officeart/2005/8/layout/StepDownProcess"/>
    <dgm:cxn modelId="{18A73A1F-325B-449C-9CC9-427D788F2ADF}" type="presParOf" srcId="{9D45BC54-7724-4C7A-8832-E7C38EA12F11}" destId="{A1C13B10-A529-4A70-934E-DAE8AEFAF67E}" srcOrd="2" destOrd="0" presId="urn:microsoft.com/office/officeart/2005/8/layout/StepDownProcess"/>
    <dgm:cxn modelId="{7B9344FF-D1B6-4182-83D8-B53777B47741}" type="presParOf" srcId="{A1C13B10-A529-4A70-934E-DAE8AEFAF67E}" destId="{55C50BB7-EA28-4F22-AFB9-1B86F0ADC6C4}" srcOrd="0" destOrd="0" presId="urn:microsoft.com/office/officeart/2005/8/layout/StepDownProcess"/>
    <dgm:cxn modelId="{EDC68423-2BAE-4033-8D1F-2778D0CF05F4}" type="presParOf" srcId="{A1C13B10-A529-4A70-934E-DAE8AEFAF67E}" destId="{29143AF2-E8F4-42EF-903D-07F5492E502A}" srcOrd="1" destOrd="0" presId="urn:microsoft.com/office/officeart/2005/8/layout/StepDownProcess"/>
    <dgm:cxn modelId="{B32A116E-F65C-423E-9579-46A6C642BE76}" type="presParOf" srcId="{A1C13B10-A529-4A70-934E-DAE8AEFAF67E}" destId="{B6F73452-902B-4971-B9DB-13535C44EF4E}" srcOrd="2" destOrd="0" presId="urn:microsoft.com/office/officeart/2005/8/layout/StepDownProcess"/>
    <dgm:cxn modelId="{FC81D303-ECA1-426C-8F16-8FE1F4531EA9}" type="presParOf" srcId="{9D45BC54-7724-4C7A-8832-E7C38EA12F11}" destId="{232181AF-7B42-46E8-A91E-2911E4FD0896}" srcOrd="3" destOrd="0" presId="urn:microsoft.com/office/officeart/2005/8/layout/StepDownProcess"/>
    <dgm:cxn modelId="{A1D9F7B5-DE8E-4F6A-B2F1-A95B55754FE4}" type="presParOf" srcId="{9D45BC54-7724-4C7A-8832-E7C38EA12F11}" destId="{65115E92-E917-45F1-8BC5-95986D6D6B3E}" srcOrd="4" destOrd="0" presId="urn:microsoft.com/office/officeart/2005/8/layout/StepDownProcess"/>
    <dgm:cxn modelId="{18CF1ED5-A9FD-4EB6-9E99-0CA0CCAD568C}" type="presParOf" srcId="{65115E92-E917-45F1-8BC5-95986D6D6B3E}" destId="{5421F73F-EAA6-4836-ACE1-F8F3BE54412F}" srcOrd="0" destOrd="0" presId="urn:microsoft.com/office/officeart/2005/8/layout/StepDownProcess"/>
    <dgm:cxn modelId="{C38DE80D-EAB0-4294-B080-FA13072B7F14}" type="presParOf" srcId="{65115E92-E917-45F1-8BC5-95986D6D6B3E}" destId="{6A44625C-0AD9-4276-911E-20003AEC8D4A}" srcOrd="1" destOrd="0" presId="urn:microsoft.com/office/officeart/2005/8/layout/StepDownProcess"/>
    <dgm:cxn modelId="{1BAC8E5C-75D5-41F5-BE89-F99E17B92374}" type="presParOf" srcId="{65115E92-E917-45F1-8BC5-95986D6D6B3E}" destId="{80EDC2BF-3279-4F8D-A69E-D2BA823DC84B}" srcOrd="2" destOrd="0" presId="urn:microsoft.com/office/officeart/2005/8/layout/StepDownProcess"/>
    <dgm:cxn modelId="{22EE80AF-3ED1-4D5B-AE13-C92937D904E4}" type="presParOf" srcId="{9D45BC54-7724-4C7A-8832-E7C38EA12F11}" destId="{5123F024-8B66-46B7-8E20-1BB1A1D1331C}" srcOrd="5" destOrd="0" presId="urn:microsoft.com/office/officeart/2005/8/layout/StepDownProcess"/>
    <dgm:cxn modelId="{22EC01B5-F9BE-4E6A-A506-C3A477001BED}" type="presParOf" srcId="{9D45BC54-7724-4C7A-8832-E7C38EA12F11}" destId="{BF76C381-FDFB-47E9-8D1F-7571DDE8EF9C}" srcOrd="6" destOrd="0" presId="urn:microsoft.com/office/officeart/2005/8/layout/StepDownProcess"/>
    <dgm:cxn modelId="{47190996-DB63-4133-94FF-6D66D636FB16}" type="presParOf" srcId="{BF76C381-FDFB-47E9-8D1F-7571DDE8EF9C}" destId="{425385AA-4CA6-4DB6-AFC6-B9EE328398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C5062D1B-196D-4CBB-AF0B-67F24D5E2D00}" type="presOf" srcId="{F1A97F85-6D45-429F-BF37-F9C8739550D5}" destId="{1F4CD1DD-68D0-46EF-8B3A-41FBC77BECD2}" srcOrd="1" destOrd="0" presId="urn:microsoft.com/office/officeart/2016/7/layout/VerticalDownArrowProcess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78DAA82E-2621-4473-8F9E-A2F787111DF2}" type="presOf" srcId="{4F5F2A91-411D-4E5C-9DA4-B047DDC2D9D3}" destId="{E2759BE8-7BA7-4359-A016-B906B237A700}" srcOrd="0" destOrd="0" presId="urn:microsoft.com/office/officeart/2016/7/layout/VerticalDownArrowProcess"/>
    <dgm:cxn modelId="{C868E330-53FA-4677-A646-9DCE2C2D97C1}" type="presOf" srcId="{A388FF44-C13F-41D4-8741-452D8A8D164E}" destId="{E2759BE8-7BA7-4359-A016-B906B237A700}" srcOrd="0" destOrd="3" presId="urn:microsoft.com/office/officeart/2016/7/layout/VerticalDownArrowProcess"/>
    <dgm:cxn modelId="{98338F3F-AFF4-4646-A5CA-D5B54097F9FA}" type="presOf" srcId="{EA5683D1-22CF-45F6-AC9D-A5FF5735E947}" destId="{FF631C63-763E-4C54-9415-8960ACD99FF2}" srcOrd="0" destOrd="0" presId="urn:microsoft.com/office/officeart/2016/7/layout/VerticalDownArrowProcess"/>
    <dgm:cxn modelId="{7045BE5C-8422-40F7-A510-36BCFF231154}" type="presOf" srcId="{C8744BFC-6D4D-4BD3-B948-FA33677334E4}" destId="{E2759BE8-7BA7-4359-A016-B906B237A700}" srcOrd="0" destOrd="5" presId="urn:microsoft.com/office/officeart/2016/7/layout/VerticalDownArrowProcess"/>
    <dgm:cxn modelId="{02291C61-2660-4B24-B404-D21A0760EA2D}" type="presOf" srcId="{DA9E079C-6499-4264-B58E-C88BE493EFD2}" destId="{B310D2F2-2F0D-4D78-A30B-8A270E0A60FF}" srcOrd="0" destOrd="0" presId="urn:microsoft.com/office/officeart/2016/7/layout/VerticalDownArrowProcess"/>
    <dgm:cxn modelId="{A6283C67-119F-4A35-B897-9B4D562B27B7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B65A7C6B-5395-4238-B25C-4CDDD2011CBF}" type="presOf" srcId="{F1A97F85-6D45-429F-BF37-F9C8739550D5}" destId="{47E5FF07-ABCD-45E2-B9EB-AF95E6F21274}" srcOrd="0" destOrd="0" presId="urn:microsoft.com/office/officeart/2016/7/layout/VerticalDownArrowProcess"/>
    <dgm:cxn modelId="{0409A15A-E930-4034-8EFC-61F5443659AA}" type="presOf" srcId="{76CD3F3A-BB0A-4BAD-8572-7E6E21CB4972}" destId="{DF52CE85-EEEA-43B2-ADFD-029E529DEB83}" srcOrd="0" destOrd="0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28D920A2-749F-48B5-B224-475C07183EB3}" type="presOf" srcId="{AAD0DE1C-975F-49D2-BAEE-0E3D6FAC8DB1}" destId="{AD8131D2-C5FF-433B-A7CD-5F85CF10F44F}" srcOrd="0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F7E0ACDE-2797-4BE0-A96E-BE833BA1AF42}" type="presOf" srcId="{AAD0DE1C-975F-49D2-BAEE-0E3D6FAC8DB1}" destId="{57EC2BA5-AC61-4187-9B4D-16BFDC66D9AB}" srcOrd="1" destOrd="0" presId="urn:microsoft.com/office/officeart/2016/7/layout/VerticalDownArrowProcess"/>
    <dgm:cxn modelId="{17026FE2-7106-48C6-A490-C6BECB2EAD13}" type="presOf" srcId="{8F327EFA-08E2-4131-AB1E-FE2F7EB0C333}" destId="{E2759BE8-7BA7-4359-A016-B906B237A700}" srcOrd="0" destOrd="2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781AE6F6-2BCA-4D50-9495-C950ACA3EC7A}" type="presOf" srcId="{7B154D7F-DEBF-4596-879F-C60FA1C9A591}" destId="{CF2A3D94-22F8-4090-A40B-6CF2B5BA9820}" srcOrd="0" destOrd="0" presId="urn:microsoft.com/office/officeart/2016/7/layout/VerticalDownArrowProcess"/>
    <dgm:cxn modelId="{2CA8E3FE-9C48-4A2C-B192-9A5393E49EAB}" type="presOf" srcId="{66B05E4C-3717-4002-B338-14103AA7CCD1}" destId="{E2759BE8-7BA7-4359-A016-B906B237A700}" srcOrd="0" destOrd="4" presId="urn:microsoft.com/office/officeart/2016/7/layout/VerticalDownArrowProcess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7EE9DA8A-A39B-42F4-851C-D47D640ED1BF}" type="presParOf" srcId="{FF631C63-763E-4C54-9415-8960ACD99FF2}" destId="{5FA4C7B4-2381-4DFD-A09A-F1C3D4C9BDB3}" srcOrd="0" destOrd="0" presId="urn:microsoft.com/office/officeart/2016/7/layout/VerticalDownArrowProcess"/>
    <dgm:cxn modelId="{7860CFF4-2590-4C11-9C34-1D795750F9AD}" type="presParOf" srcId="{5FA4C7B4-2381-4DFD-A09A-F1C3D4C9BDB3}" destId="{B310D2F2-2F0D-4D78-A30B-8A270E0A60FF}" srcOrd="0" destOrd="0" presId="urn:microsoft.com/office/officeart/2016/7/layout/VerticalDownArrowProcess"/>
    <dgm:cxn modelId="{57704915-03FF-44BA-8369-73B20AE86A43}" type="presParOf" srcId="{5FA4C7B4-2381-4DFD-A09A-F1C3D4C9BDB3}" destId="{DF52CE85-EEEA-43B2-ADFD-029E529DEB83}" srcOrd="1" destOrd="0" presId="urn:microsoft.com/office/officeart/2016/7/layout/VerticalDownArrowProcess"/>
    <dgm:cxn modelId="{5DDBCA97-59A8-4DD3-8956-BCEA4275AD76}" type="presParOf" srcId="{FF631C63-763E-4C54-9415-8960ACD99FF2}" destId="{9F1467CA-4790-423B-B138-59B8162FF863}" srcOrd="1" destOrd="0" presId="urn:microsoft.com/office/officeart/2016/7/layout/VerticalDownArrowProcess"/>
    <dgm:cxn modelId="{E3D3BBE8-BE67-4D9D-A651-0E8F7D2DFB36}" type="presParOf" srcId="{FF631C63-763E-4C54-9415-8960ACD99FF2}" destId="{6A6A6108-0725-4639-9421-797F62806751}" srcOrd="2" destOrd="0" presId="urn:microsoft.com/office/officeart/2016/7/layout/VerticalDownArrowProcess"/>
    <dgm:cxn modelId="{A21A6F58-C88D-4319-A7C1-7362E2A3A059}" type="presParOf" srcId="{6A6A6108-0725-4639-9421-797F62806751}" destId="{47E5FF07-ABCD-45E2-B9EB-AF95E6F21274}" srcOrd="0" destOrd="0" presId="urn:microsoft.com/office/officeart/2016/7/layout/VerticalDownArrowProcess"/>
    <dgm:cxn modelId="{CC004427-5368-4CD1-B9A2-C5D574FFF4EB}" type="presParOf" srcId="{6A6A6108-0725-4639-9421-797F62806751}" destId="{1F4CD1DD-68D0-46EF-8B3A-41FBC77BECD2}" srcOrd="1" destOrd="0" presId="urn:microsoft.com/office/officeart/2016/7/layout/VerticalDownArrowProcess"/>
    <dgm:cxn modelId="{FA6739E1-6479-4A84-8FAB-C57762518C87}" type="presParOf" srcId="{6A6A6108-0725-4639-9421-797F62806751}" destId="{CF2A3D94-22F8-4090-A40B-6CF2B5BA9820}" srcOrd="2" destOrd="0" presId="urn:microsoft.com/office/officeart/2016/7/layout/VerticalDownArrowProcess"/>
    <dgm:cxn modelId="{88D6B6D4-11BA-4C34-8500-4BC3DA0791D4}" type="presParOf" srcId="{FF631C63-763E-4C54-9415-8960ACD99FF2}" destId="{8624AE52-FAD1-4B28-B165-2E053CD3E228}" srcOrd="3" destOrd="0" presId="urn:microsoft.com/office/officeart/2016/7/layout/VerticalDownArrowProcess"/>
    <dgm:cxn modelId="{D645C581-5CA0-4898-B25C-4884825C1A48}" type="presParOf" srcId="{FF631C63-763E-4C54-9415-8960ACD99FF2}" destId="{67E6FBD7-9742-4817-87D0-4489053A79B6}" srcOrd="4" destOrd="0" presId="urn:microsoft.com/office/officeart/2016/7/layout/VerticalDownArrowProcess"/>
    <dgm:cxn modelId="{7F9CE007-F630-4D7C-AE90-6D479B2E0D24}" type="presParOf" srcId="{67E6FBD7-9742-4817-87D0-4489053A79B6}" destId="{AD8131D2-C5FF-433B-A7CD-5F85CF10F44F}" srcOrd="0" destOrd="0" presId="urn:microsoft.com/office/officeart/2016/7/layout/VerticalDownArrowProcess"/>
    <dgm:cxn modelId="{4308C05E-03BD-4827-92B2-D998C9EBF75C}" type="presParOf" srcId="{67E6FBD7-9742-4817-87D0-4489053A79B6}" destId="{57EC2BA5-AC61-4187-9B4D-16BFDC66D9AB}" srcOrd="1" destOrd="0" presId="urn:microsoft.com/office/officeart/2016/7/layout/VerticalDownArrowProcess"/>
    <dgm:cxn modelId="{E3A7A393-F903-4A2B-BB4B-DD7DCDB1187B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0024-4FEA-4629-8FC6-E979FAE1283E}">
      <dsp:nvSpPr>
        <dsp:cNvPr id="0" name=""/>
        <dsp:cNvSpPr/>
      </dsp:nvSpPr>
      <dsp:spPr>
        <a:xfrm rot="5400000">
          <a:off x="999424" y="1754837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BEA005-2D79-4B9B-A8E2-108A706C0C21}">
      <dsp:nvSpPr>
        <dsp:cNvPr id="0" name=""/>
        <dsp:cNvSpPr/>
      </dsp:nvSpPr>
      <dsp:spPr>
        <a:xfrm>
          <a:off x="591118" y="46465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full model consisting of all 240 features with appropriate transformations</a:t>
          </a:r>
        </a:p>
      </dsp:txBody>
      <dsp:txXfrm>
        <a:off x="679782" y="135129"/>
        <a:ext cx="2417025" cy="1638635"/>
      </dsp:txXfrm>
    </dsp:sp>
    <dsp:sp modelId="{F36EC184-1FA6-4899-9BE3-34098A1C8404}">
      <dsp:nvSpPr>
        <dsp:cNvPr id="0" name=""/>
        <dsp:cNvSpPr/>
      </dsp:nvSpPr>
      <dsp:spPr>
        <a:xfrm>
          <a:off x="3185472" y="219658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0BB7-EA28-4F22-AFB9-1B86F0ADC6C4}">
      <dsp:nvSpPr>
        <dsp:cNvPr id="0" name=""/>
        <dsp:cNvSpPr/>
      </dsp:nvSpPr>
      <dsp:spPr>
        <a:xfrm rot="5400000">
          <a:off x="3150418" y="3794763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2146240"/>
            <a:satOff val="-2718"/>
            <a:lumOff val="63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143AF2-E8F4-42EF-903D-07F5492E502A}">
      <dsp:nvSpPr>
        <dsp:cNvPr id="0" name=""/>
        <dsp:cNvSpPr/>
      </dsp:nvSpPr>
      <dsp:spPr>
        <a:xfrm>
          <a:off x="2742113" y="2086391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fit statistics</a:t>
          </a:r>
        </a:p>
      </dsp:txBody>
      <dsp:txXfrm>
        <a:off x="2830777" y="2175055"/>
        <a:ext cx="2417025" cy="1638635"/>
      </dsp:txXfrm>
    </dsp:sp>
    <dsp:sp modelId="{B6F73452-902B-4971-B9DB-13535C44EF4E}">
      <dsp:nvSpPr>
        <dsp:cNvPr id="0" name=""/>
        <dsp:cNvSpPr/>
      </dsp:nvSpPr>
      <dsp:spPr>
        <a:xfrm>
          <a:off x="5336466" y="2259584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F73F-EAA6-4836-ACE1-F8F3BE54412F}">
      <dsp:nvSpPr>
        <dsp:cNvPr id="0" name=""/>
        <dsp:cNvSpPr/>
      </dsp:nvSpPr>
      <dsp:spPr>
        <a:xfrm rot="5400000">
          <a:off x="5301413" y="5834689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4292479"/>
            <a:satOff val="-5436"/>
            <a:lumOff val="126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44625C-0AD9-4276-911E-20003AEC8D4A}">
      <dsp:nvSpPr>
        <dsp:cNvPr id="0" name=""/>
        <dsp:cNvSpPr/>
      </dsp:nvSpPr>
      <dsp:spPr>
        <a:xfrm>
          <a:off x="4893108" y="4126317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the plots for issues with model assumption.</a:t>
          </a:r>
        </a:p>
      </dsp:txBody>
      <dsp:txXfrm>
        <a:off x="4981772" y="4214981"/>
        <a:ext cx="2417025" cy="1638635"/>
      </dsp:txXfrm>
    </dsp:sp>
    <dsp:sp modelId="{80EDC2BF-3279-4F8D-A69E-D2BA823DC84B}">
      <dsp:nvSpPr>
        <dsp:cNvPr id="0" name=""/>
        <dsp:cNvSpPr/>
      </dsp:nvSpPr>
      <dsp:spPr>
        <a:xfrm>
          <a:off x="7487461" y="4299510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85AA-4CA6-4DB6-AFC6-B9EE3283986F}">
      <dsp:nvSpPr>
        <dsp:cNvPr id="0" name=""/>
        <dsp:cNvSpPr/>
      </dsp:nvSpPr>
      <dsp:spPr>
        <a:xfrm>
          <a:off x="7044102" y="6166243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will guide the next step in the process.</a:t>
          </a:r>
        </a:p>
      </dsp:txBody>
      <dsp:txXfrm>
        <a:off x="7132766" y="6254907"/>
        <a:ext cx="2417025" cy="1638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Full Model Analysis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6EF97015-80CA-4319-8994-A7A54580F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00571"/>
              </p:ext>
            </p:extLst>
          </p:nvPr>
        </p:nvGraphicFramePr>
        <p:xfrm>
          <a:off x="441555" y="1997239"/>
          <a:ext cx="10229575" cy="802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B6AF24-BD1A-43A7-888D-3209B818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19"/>
          <a:stretch/>
        </p:blipFill>
        <p:spPr>
          <a:xfrm>
            <a:off x="10515007" y="884059"/>
            <a:ext cx="8074753" cy="89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240 ∗239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=28680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95244-199E-41A4-B759-54B39788F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415" y="2502742"/>
            <a:ext cx="4538457" cy="3296804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5B1BF8A0-DCCF-4E86-8192-583F3F0BAC1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194388" y="6024273"/>
            <a:ext cx="4558361" cy="38074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2940103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7F1EF7CA-BE17-464A-A7C5-071134FC84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691160" y="3309436"/>
            <a:ext cx="5743841" cy="36694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6FDC0AD8-47FC-46DE-8E28-24F883C2AA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5010166" y="6615268"/>
            <a:ext cx="3567394" cy="35222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4CFB7349-7CB4-41C8-AD10-E3BF33B488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814284" y="3149014"/>
            <a:ext cx="5743841" cy="38299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8949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13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37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442B61-22DC-402D-BD4C-BAFFA1D6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47" y="4173819"/>
            <a:ext cx="4343699" cy="4023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9A192-3297-4639-8651-ECFB743FAC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6739" y="4173820"/>
            <a:ext cx="4343699" cy="402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7DDF0-5456-4AAF-9164-AA28F964D6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324231" y="4173819"/>
            <a:ext cx="4249745" cy="40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8668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04374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32940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input predictors (features)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3718807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58155"/>
              </p:ext>
            </p:extLst>
          </p:nvPr>
        </p:nvGraphicFramePr>
        <p:xfrm>
          <a:off x="1949035" y="354501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5371"/>
              </p:ext>
            </p:extLst>
          </p:nvPr>
        </p:nvGraphicFramePr>
        <p:xfrm>
          <a:off x="5792826" y="356973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011869" y="2910495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2011</Words>
  <Application>Microsoft Office PowerPoint</Application>
  <PresentationFormat>Custom</PresentationFormat>
  <Paragraphs>550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Wingdings 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Input Predictors (1)</vt:lpstr>
      <vt:lpstr>Exploratory Data Analysis | Input Predictors  (2)</vt:lpstr>
      <vt:lpstr>Exploratory Data Analysis | Input Predictors 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Jo D</cp:lastModifiedBy>
  <cp:revision>4</cp:revision>
  <dcterms:created xsi:type="dcterms:W3CDTF">2019-02-16T17:30:41Z</dcterms:created>
  <dcterms:modified xsi:type="dcterms:W3CDTF">2019-02-16T17:43:17Z</dcterms:modified>
</cp:coreProperties>
</file>