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6909" autoAdjust="0"/>
  </p:normalViewPr>
  <p:slideViewPr>
    <p:cSldViewPr snapToGrid="0">
      <p:cViewPr varScale="1">
        <p:scale>
          <a:sx n="67" d="100"/>
          <a:sy n="67" d="100"/>
        </p:scale>
        <p:origin x="1194" y="78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FF614-1ACA-41BA-A2A2-10564940992D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CB408-0F93-4FD5-8A29-D5DE4D92F6C9}">
      <dgm:prSet/>
      <dgm:spPr/>
      <dgm:t>
        <a:bodyPr/>
        <a:lstStyle/>
        <a:p>
          <a:r>
            <a:rPr lang="en-US" dirty="0"/>
            <a:t>Analyze full model consisting of all 240 features with appropriate transformations</a:t>
          </a:r>
        </a:p>
      </dgm:t>
    </dgm:pt>
    <dgm:pt modelId="{B207E851-4AD4-4D9F-A4A2-50F1340222A5}" type="parTrans" cxnId="{C6137871-0E85-4452-A974-86DEFDE5B3CB}">
      <dgm:prSet/>
      <dgm:spPr/>
      <dgm:t>
        <a:bodyPr/>
        <a:lstStyle/>
        <a:p>
          <a:endParaRPr lang="en-US"/>
        </a:p>
      </dgm:t>
    </dgm:pt>
    <dgm:pt modelId="{049D24F2-F254-43B5-AD98-C58D2F4385A5}" type="sibTrans" cxnId="{C6137871-0E85-4452-A974-86DEFDE5B3CB}">
      <dgm:prSet/>
      <dgm:spPr/>
      <dgm:t>
        <a:bodyPr/>
        <a:lstStyle/>
        <a:p>
          <a:endParaRPr lang="en-US"/>
        </a:p>
      </dgm:t>
    </dgm:pt>
    <dgm:pt modelId="{68151E39-0CF8-42C4-B3DF-AA51B2A28045}">
      <dgm:prSet/>
      <dgm:spPr/>
      <dgm:t>
        <a:bodyPr/>
        <a:lstStyle/>
        <a:p>
          <a:r>
            <a:rPr lang="en-US" dirty="0"/>
            <a:t>Analyze fit statistics</a:t>
          </a:r>
        </a:p>
      </dgm:t>
    </dgm:pt>
    <dgm:pt modelId="{6BF9BB65-D9B8-4531-9B94-2399DE379099}" type="parTrans" cxnId="{BDBE3F1D-2918-4843-B7CF-0AC720D6973C}">
      <dgm:prSet/>
      <dgm:spPr/>
      <dgm:t>
        <a:bodyPr/>
        <a:lstStyle/>
        <a:p>
          <a:endParaRPr lang="en-US"/>
        </a:p>
      </dgm:t>
    </dgm:pt>
    <dgm:pt modelId="{C439995A-0BC8-4BB0-A170-85ED365BD8DA}" type="sibTrans" cxnId="{BDBE3F1D-2918-4843-B7CF-0AC720D6973C}">
      <dgm:prSet/>
      <dgm:spPr/>
      <dgm:t>
        <a:bodyPr/>
        <a:lstStyle/>
        <a:p>
          <a:endParaRPr lang="en-US"/>
        </a:p>
      </dgm:t>
    </dgm:pt>
    <dgm:pt modelId="{026BFA7F-01FE-4D66-8571-BA05DAC8BB4E}">
      <dgm:prSet/>
      <dgm:spPr/>
      <dgm:t>
        <a:bodyPr/>
        <a:lstStyle/>
        <a:p>
          <a:r>
            <a:rPr lang="en-US" dirty="0"/>
            <a:t>Analyze the plots for issues with model assumption.</a:t>
          </a:r>
        </a:p>
      </dgm:t>
    </dgm:pt>
    <dgm:pt modelId="{FA32BA15-6384-424B-8608-7ADC5179CB31}" type="parTrans" cxnId="{1D009756-1AC8-435A-9E08-F3F75AD6752F}">
      <dgm:prSet/>
      <dgm:spPr/>
      <dgm:t>
        <a:bodyPr/>
        <a:lstStyle/>
        <a:p>
          <a:endParaRPr lang="en-US"/>
        </a:p>
      </dgm:t>
    </dgm:pt>
    <dgm:pt modelId="{FE45963D-F3E4-4C9D-8F4E-02D9133F2A68}" type="sibTrans" cxnId="{1D009756-1AC8-435A-9E08-F3F75AD6752F}">
      <dgm:prSet/>
      <dgm:spPr/>
      <dgm:t>
        <a:bodyPr/>
        <a:lstStyle/>
        <a:p>
          <a:endParaRPr lang="en-US"/>
        </a:p>
      </dgm:t>
    </dgm:pt>
    <dgm:pt modelId="{A307FF57-7409-470E-AAC8-C7B47199BA5F}">
      <dgm:prSet/>
      <dgm:spPr/>
      <dgm:t>
        <a:bodyPr/>
        <a:lstStyle/>
        <a:p>
          <a:r>
            <a:rPr lang="en-US" dirty="0"/>
            <a:t>This will guide the next step in the process.</a:t>
          </a:r>
        </a:p>
      </dgm:t>
    </dgm:pt>
    <dgm:pt modelId="{BBB36F33-062E-4C9B-9EAB-20FDE83E59CB}" type="parTrans" cxnId="{11791A67-1A4E-4C1F-A13A-6FA5FED007A2}">
      <dgm:prSet/>
      <dgm:spPr/>
      <dgm:t>
        <a:bodyPr/>
        <a:lstStyle/>
        <a:p>
          <a:endParaRPr lang="en-US"/>
        </a:p>
      </dgm:t>
    </dgm:pt>
    <dgm:pt modelId="{6ED57139-24F5-4685-B137-AD56A6397084}" type="sibTrans" cxnId="{11791A67-1A4E-4C1F-A13A-6FA5FED007A2}">
      <dgm:prSet/>
      <dgm:spPr/>
      <dgm:t>
        <a:bodyPr/>
        <a:lstStyle/>
        <a:p>
          <a:endParaRPr lang="en-US"/>
        </a:p>
      </dgm:t>
    </dgm:pt>
    <dgm:pt modelId="{9D45BC54-7724-4C7A-8832-E7C38EA12F11}" type="pres">
      <dgm:prSet presAssocID="{6EAFF614-1ACA-41BA-A2A2-10564940992D}" presName="rootnode" presStyleCnt="0">
        <dgm:presLayoutVars>
          <dgm:chMax/>
          <dgm:chPref/>
          <dgm:dir/>
          <dgm:animLvl val="lvl"/>
        </dgm:presLayoutVars>
      </dgm:prSet>
      <dgm:spPr/>
    </dgm:pt>
    <dgm:pt modelId="{0F84A94C-5E51-45EE-A375-142844F62FB5}" type="pres">
      <dgm:prSet presAssocID="{1AFCB408-0F93-4FD5-8A29-D5DE4D92F6C9}" presName="composite" presStyleCnt="0"/>
      <dgm:spPr/>
    </dgm:pt>
    <dgm:pt modelId="{35C50024-4FEA-4629-8FC6-E979FAE1283E}" type="pres">
      <dgm:prSet presAssocID="{1AFCB408-0F93-4FD5-8A29-D5DE4D92F6C9}" presName="bentUpArrow1" presStyleLbl="alignImgPlace1" presStyleIdx="0" presStyleCnt="3"/>
      <dgm:spPr/>
    </dgm:pt>
    <dgm:pt modelId="{FBBEA005-2D79-4B9B-A8E2-108A706C0C21}" type="pres">
      <dgm:prSet presAssocID="{1AFCB408-0F93-4FD5-8A29-D5DE4D92F6C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36EC184-1FA6-4899-9BE3-34098A1C8404}" type="pres">
      <dgm:prSet presAssocID="{1AFCB408-0F93-4FD5-8A29-D5DE4D92F6C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AA8DD93-83A6-4BDE-B132-1D7A900CDA23}" type="pres">
      <dgm:prSet presAssocID="{049D24F2-F254-43B5-AD98-C58D2F4385A5}" presName="sibTrans" presStyleCnt="0"/>
      <dgm:spPr/>
    </dgm:pt>
    <dgm:pt modelId="{A1C13B10-A529-4A70-934E-DAE8AEFAF67E}" type="pres">
      <dgm:prSet presAssocID="{68151E39-0CF8-42C4-B3DF-AA51B2A28045}" presName="composite" presStyleCnt="0"/>
      <dgm:spPr/>
    </dgm:pt>
    <dgm:pt modelId="{55C50BB7-EA28-4F22-AFB9-1B86F0ADC6C4}" type="pres">
      <dgm:prSet presAssocID="{68151E39-0CF8-42C4-B3DF-AA51B2A28045}" presName="bentUpArrow1" presStyleLbl="alignImgPlace1" presStyleIdx="1" presStyleCnt="3"/>
      <dgm:spPr/>
    </dgm:pt>
    <dgm:pt modelId="{29143AF2-E8F4-42EF-903D-07F5492E502A}" type="pres">
      <dgm:prSet presAssocID="{68151E39-0CF8-42C4-B3DF-AA51B2A2804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6F73452-902B-4971-B9DB-13535C44EF4E}" type="pres">
      <dgm:prSet presAssocID="{68151E39-0CF8-42C4-B3DF-AA51B2A2804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2181AF-7B42-46E8-A91E-2911E4FD0896}" type="pres">
      <dgm:prSet presAssocID="{C439995A-0BC8-4BB0-A170-85ED365BD8DA}" presName="sibTrans" presStyleCnt="0"/>
      <dgm:spPr/>
    </dgm:pt>
    <dgm:pt modelId="{65115E92-E917-45F1-8BC5-95986D6D6B3E}" type="pres">
      <dgm:prSet presAssocID="{026BFA7F-01FE-4D66-8571-BA05DAC8BB4E}" presName="composite" presStyleCnt="0"/>
      <dgm:spPr/>
    </dgm:pt>
    <dgm:pt modelId="{5421F73F-EAA6-4836-ACE1-F8F3BE54412F}" type="pres">
      <dgm:prSet presAssocID="{026BFA7F-01FE-4D66-8571-BA05DAC8BB4E}" presName="bentUpArrow1" presStyleLbl="alignImgPlace1" presStyleIdx="2" presStyleCnt="3"/>
      <dgm:spPr/>
    </dgm:pt>
    <dgm:pt modelId="{6A44625C-0AD9-4276-911E-20003AEC8D4A}" type="pres">
      <dgm:prSet presAssocID="{026BFA7F-01FE-4D66-8571-BA05DAC8BB4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0EDC2BF-3279-4F8D-A69E-D2BA823DC84B}" type="pres">
      <dgm:prSet presAssocID="{026BFA7F-01FE-4D66-8571-BA05DAC8BB4E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123F024-8B66-46B7-8E20-1BB1A1D1331C}" type="pres">
      <dgm:prSet presAssocID="{FE45963D-F3E4-4C9D-8F4E-02D9133F2A68}" presName="sibTrans" presStyleCnt="0"/>
      <dgm:spPr/>
    </dgm:pt>
    <dgm:pt modelId="{BF76C381-FDFB-47E9-8D1F-7571DDE8EF9C}" type="pres">
      <dgm:prSet presAssocID="{A307FF57-7409-470E-AAC8-C7B47199BA5F}" presName="composite" presStyleCnt="0"/>
      <dgm:spPr/>
    </dgm:pt>
    <dgm:pt modelId="{425385AA-4CA6-4DB6-AFC6-B9EE3283986F}" type="pres">
      <dgm:prSet presAssocID="{A307FF57-7409-470E-AAC8-C7B47199BA5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DBE3F1D-2918-4843-B7CF-0AC720D6973C}" srcId="{6EAFF614-1ACA-41BA-A2A2-10564940992D}" destId="{68151E39-0CF8-42C4-B3DF-AA51B2A28045}" srcOrd="1" destOrd="0" parTransId="{6BF9BB65-D9B8-4531-9B94-2399DE379099}" sibTransId="{C439995A-0BC8-4BB0-A170-85ED365BD8DA}"/>
    <dgm:cxn modelId="{CF414626-C5AD-48FC-999A-26A2A1CA36BB}" type="presOf" srcId="{6EAFF614-1ACA-41BA-A2A2-10564940992D}" destId="{9D45BC54-7724-4C7A-8832-E7C38EA12F11}" srcOrd="0" destOrd="0" presId="urn:microsoft.com/office/officeart/2005/8/layout/StepDownProcess"/>
    <dgm:cxn modelId="{A3374E32-C2E3-4904-9847-0FFB04E64911}" type="presOf" srcId="{026BFA7F-01FE-4D66-8571-BA05DAC8BB4E}" destId="{6A44625C-0AD9-4276-911E-20003AEC8D4A}" srcOrd="0" destOrd="0" presId="urn:microsoft.com/office/officeart/2005/8/layout/StepDownProcess"/>
    <dgm:cxn modelId="{11791A67-1A4E-4C1F-A13A-6FA5FED007A2}" srcId="{6EAFF614-1ACA-41BA-A2A2-10564940992D}" destId="{A307FF57-7409-470E-AAC8-C7B47199BA5F}" srcOrd="3" destOrd="0" parTransId="{BBB36F33-062E-4C9B-9EAB-20FDE83E59CB}" sibTransId="{6ED57139-24F5-4685-B137-AD56A6397084}"/>
    <dgm:cxn modelId="{C6137871-0E85-4452-A974-86DEFDE5B3CB}" srcId="{6EAFF614-1ACA-41BA-A2A2-10564940992D}" destId="{1AFCB408-0F93-4FD5-8A29-D5DE4D92F6C9}" srcOrd="0" destOrd="0" parTransId="{B207E851-4AD4-4D9F-A4A2-50F1340222A5}" sibTransId="{049D24F2-F254-43B5-AD98-C58D2F4385A5}"/>
    <dgm:cxn modelId="{64F1E355-358C-4B27-93B6-130EA36630D8}" type="presOf" srcId="{68151E39-0CF8-42C4-B3DF-AA51B2A28045}" destId="{29143AF2-E8F4-42EF-903D-07F5492E502A}" srcOrd="0" destOrd="0" presId="urn:microsoft.com/office/officeart/2005/8/layout/StepDownProcess"/>
    <dgm:cxn modelId="{1D009756-1AC8-435A-9E08-F3F75AD6752F}" srcId="{6EAFF614-1ACA-41BA-A2A2-10564940992D}" destId="{026BFA7F-01FE-4D66-8571-BA05DAC8BB4E}" srcOrd="2" destOrd="0" parTransId="{FA32BA15-6384-424B-8608-7ADC5179CB31}" sibTransId="{FE45963D-F3E4-4C9D-8F4E-02D9133F2A68}"/>
    <dgm:cxn modelId="{181C0EAD-3C98-4439-BD54-D7256461AF72}" type="presOf" srcId="{A307FF57-7409-470E-AAC8-C7B47199BA5F}" destId="{425385AA-4CA6-4DB6-AFC6-B9EE3283986F}" srcOrd="0" destOrd="0" presId="urn:microsoft.com/office/officeart/2005/8/layout/StepDownProcess"/>
    <dgm:cxn modelId="{B6C1FCD3-14E1-41D3-91E4-BB72EBDDD58B}" type="presOf" srcId="{1AFCB408-0F93-4FD5-8A29-D5DE4D92F6C9}" destId="{FBBEA005-2D79-4B9B-A8E2-108A706C0C21}" srcOrd="0" destOrd="0" presId="urn:microsoft.com/office/officeart/2005/8/layout/StepDownProcess"/>
    <dgm:cxn modelId="{8B5AFF5C-00C6-47A6-900F-3456C48F7075}" type="presParOf" srcId="{9D45BC54-7724-4C7A-8832-E7C38EA12F11}" destId="{0F84A94C-5E51-45EE-A375-142844F62FB5}" srcOrd="0" destOrd="0" presId="urn:microsoft.com/office/officeart/2005/8/layout/StepDownProcess"/>
    <dgm:cxn modelId="{ACE4A8A8-DF95-429D-AE98-E4AFB54CCB69}" type="presParOf" srcId="{0F84A94C-5E51-45EE-A375-142844F62FB5}" destId="{35C50024-4FEA-4629-8FC6-E979FAE1283E}" srcOrd="0" destOrd="0" presId="urn:microsoft.com/office/officeart/2005/8/layout/StepDownProcess"/>
    <dgm:cxn modelId="{6A921CC5-B2C2-49BA-ACE0-1145C7996D06}" type="presParOf" srcId="{0F84A94C-5E51-45EE-A375-142844F62FB5}" destId="{FBBEA005-2D79-4B9B-A8E2-108A706C0C21}" srcOrd="1" destOrd="0" presId="urn:microsoft.com/office/officeart/2005/8/layout/StepDownProcess"/>
    <dgm:cxn modelId="{D2BB371C-EABB-4E74-B49F-E4DCC1F3EC6C}" type="presParOf" srcId="{0F84A94C-5E51-45EE-A375-142844F62FB5}" destId="{F36EC184-1FA6-4899-9BE3-34098A1C8404}" srcOrd="2" destOrd="0" presId="urn:microsoft.com/office/officeart/2005/8/layout/StepDownProcess"/>
    <dgm:cxn modelId="{4979679D-A756-4CF9-AC5E-2F1661260B7A}" type="presParOf" srcId="{9D45BC54-7724-4C7A-8832-E7C38EA12F11}" destId="{9AA8DD93-83A6-4BDE-B132-1D7A900CDA23}" srcOrd="1" destOrd="0" presId="urn:microsoft.com/office/officeart/2005/8/layout/StepDownProcess"/>
    <dgm:cxn modelId="{18A73A1F-325B-449C-9CC9-427D788F2ADF}" type="presParOf" srcId="{9D45BC54-7724-4C7A-8832-E7C38EA12F11}" destId="{A1C13B10-A529-4A70-934E-DAE8AEFAF67E}" srcOrd="2" destOrd="0" presId="urn:microsoft.com/office/officeart/2005/8/layout/StepDownProcess"/>
    <dgm:cxn modelId="{7B9344FF-D1B6-4182-83D8-B53777B47741}" type="presParOf" srcId="{A1C13B10-A529-4A70-934E-DAE8AEFAF67E}" destId="{55C50BB7-EA28-4F22-AFB9-1B86F0ADC6C4}" srcOrd="0" destOrd="0" presId="urn:microsoft.com/office/officeart/2005/8/layout/StepDownProcess"/>
    <dgm:cxn modelId="{EDC68423-2BAE-4033-8D1F-2778D0CF05F4}" type="presParOf" srcId="{A1C13B10-A529-4A70-934E-DAE8AEFAF67E}" destId="{29143AF2-E8F4-42EF-903D-07F5492E502A}" srcOrd="1" destOrd="0" presId="urn:microsoft.com/office/officeart/2005/8/layout/StepDownProcess"/>
    <dgm:cxn modelId="{B32A116E-F65C-423E-9579-46A6C642BE76}" type="presParOf" srcId="{A1C13B10-A529-4A70-934E-DAE8AEFAF67E}" destId="{B6F73452-902B-4971-B9DB-13535C44EF4E}" srcOrd="2" destOrd="0" presId="urn:microsoft.com/office/officeart/2005/8/layout/StepDownProcess"/>
    <dgm:cxn modelId="{FC81D303-ECA1-426C-8F16-8FE1F4531EA9}" type="presParOf" srcId="{9D45BC54-7724-4C7A-8832-E7C38EA12F11}" destId="{232181AF-7B42-46E8-A91E-2911E4FD0896}" srcOrd="3" destOrd="0" presId="urn:microsoft.com/office/officeart/2005/8/layout/StepDownProcess"/>
    <dgm:cxn modelId="{A1D9F7B5-DE8E-4F6A-B2F1-A95B55754FE4}" type="presParOf" srcId="{9D45BC54-7724-4C7A-8832-E7C38EA12F11}" destId="{65115E92-E917-45F1-8BC5-95986D6D6B3E}" srcOrd="4" destOrd="0" presId="urn:microsoft.com/office/officeart/2005/8/layout/StepDownProcess"/>
    <dgm:cxn modelId="{18CF1ED5-A9FD-4EB6-9E99-0CA0CCAD568C}" type="presParOf" srcId="{65115E92-E917-45F1-8BC5-95986D6D6B3E}" destId="{5421F73F-EAA6-4836-ACE1-F8F3BE54412F}" srcOrd="0" destOrd="0" presId="urn:microsoft.com/office/officeart/2005/8/layout/StepDownProcess"/>
    <dgm:cxn modelId="{C38DE80D-EAB0-4294-B080-FA13072B7F14}" type="presParOf" srcId="{65115E92-E917-45F1-8BC5-95986D6D6B3E}" destId="{6A44625C-0AD9-4276-911E-20003AEC8D4A}" srcOrd="1" destOrd="0" presId="urn:microsoft.com/office/officeart/2005/8/layout/StepDownProcess"/>
    <dgm:cxn modelId="{1BAC8E5C-75D5-41F5-BE89-F99E17B92374}" type="presParOf" srcId="{65115E92-E917-45F1-8BC5-95986D6D6B3E}" destId="{80EDC2BF-3279-4F8D-A69E-D2BA823DC84B}" srcOrd="2" destOrd="0" presId="urn:microsoft.com/office/officeart/2005/8/layout/StepDownProcess"/>
    <dgm:cxn modelId="{22EE80AF-3ED1-4D5B-AE13-C92937D904E4}" type="presParOf" srcId="{9D45BC54-7724-4C7A-8832-E7C38EA12F11}" destId="{5123F024-8B66-46B7-8E20-1BB1A1D1331C}" srcOrd="5" destOrd="0" presId="urn:microsoft.com/office/officeart/2005/8/layout/StepDownProcess"/>
    <dgm:cxn modelId="{22EC01B5-F9BE-4E6A-A506-C3A477001BED}" type="presParOf" srcId="{9D45BC54-7724-4C7A-8832-E7C38EA12F11}" destId="{BF76C381-FDFB-47E9-8D1F-7571DDE8EF9C}" srcOrd="6" destOrd="0" presId="urn:microsoft.com/office/officeart/2005/8/layout/StepDownProcess"/>
    <dgm:cxn modelId="{47190996-DB63-4133-94FF-6D66D636FB16}" type="presParOf" srcId="{BF76C381-FDFB-47E9-8D1F-7571DDE8EF9C}" destId="{425385AA-4CA6-4DB6-AFC6-B9EE3283986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683D1-22CF-45F6-AC9D-A5FF5735E9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D0DE1C-975F-49D2-BAEE-0E3D6FAC8DB1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gm:t>
    </dgm:pt>
    <dgm:pt modelId="{07AFA4EE-680F-46CF-AAB1-ED1EDE6A62B6}" type="par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E44E7-4A24-4C42-8B42-500B393BEA5B}" type="sib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F2A91-411D-4E5C-9DA4-B047DDC2D9D3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8EFD3-6F9C-43EF-97BF-C678224EE561}" type="par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B521F5-3302-4681-86DC-3057DDCF9072}" type="sib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E754A-6DD3-4A86-8D04-94CE8A174842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56B62-7D18-4C71-BB12-D622252A9726}" type="par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E9CA4-BC03-4237-9FFC-F78E18245B31}" type="sib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27EFA-08E2-4131-AB1E-FE2F7EB0C333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2EB998-8204-4DB9-85D5-A919876C88FB}" type="par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4C151-AC9C-4AA2-A821-B2BF3ADF3452}" type="sib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88FF44-C13F-41D4-8741-452D8A8D164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</dgm:t>
    </dgm:pt>
    <dgm:pt modelId="{46D87FF5-8F64-4F7F-BA68-082AD13A2EE6}" type="par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6D54E-0B2C-4E3C-B4A6-A3A00888855E}" type="sib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05E4C-3717-4002-B338-14103AA7CCD1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</dgm:t>
    </dgm:pt>
    <dgm:pt modelId="{DA114DC7-9EA7-4BC3-A923-2458C057EA91}" type="par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DB89-B52D-46D1-9746-8F7CD69D45C8}" type="sib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44BFC-6D4D-4BD3-B948-FA33677334E4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gm:t>
    </dgm:pt>
    <dgm:pt modelId="{CBA6879A-46B1-4B8E-A5BF-CE890C645864}" type="par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C7A75-9526-4637-93C6-F80AC81D67C6}" type="sib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97F85-6D45-429F-BF37-F9C8739550D5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AC1C6175-9162-4549-8155-C4A7B9F482C3}" type="par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DEEE1-94E5-46AF-A842-5AFB59439D6A}" type="sib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4D7F-DEBF-4596-879F-C60FA1C9A591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759D84-6292-4F42-90D8-AF1A056ACF8B}" type="par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092AA-9FCD-42C9-8406-FA6518A63565}" type="sib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E079C-6499-4264-B58E-C88BE493EFD2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gm:t>
    </dgm:pt>
    <dgm:pt modelId="{56FB3F20-7992-4225-84AB-BE0B17CE4114}" type="par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0B719-C4C2-47EA-9E50-0BB86316B49B}" type="sib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D3F3A-BB0A-4BAD-8572-7E6E21CB4972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83F3A-CEAB-4437-8FC7-5713E70BA897}" type="par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3CF03-FAB8-4AA5-B726-312D0E37B9B7}" type="sib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631C63-763E-4C54-9415-8960ACD99FF2}" type="pres">
      <dgm:prSet presAssocID="{EA5683D1-22CF-45F6-AC9D-A5FF5735E947}" presName="Name0" presStyleCnt="0">
        <dgm:presLayoutVars>
          <dgm:dir/>
          <dgm:animLvl val="lvl"/>
          <dgm:resizeHandles val="exact"/>
        </dgm:presLayoutVars>
      </dgm:prSet>
      <dgm:spPr/>
    </dgm:pt>
    <dgm:pt modelId="{5FA4C7B4-2381-4DFD-A09A-F1C3D4C9BDB3}" type="pres">
      <dgm:prSet presAssocID="{DA9E079C-6499-4264-B58E-C88BE493EFD2}" presName="boxAndChildren" presStyleCnt="0"/>
      <dgm:spPr/>
    </dgm:pt>
    <dgm:pt modelId="{B310D2F2-2F0D-4D78-A30B-8A270E0A60FF}" type="pres">
      <dgm:prSet presAssocID="{DA9E079C-6499-4264-B58E-C88BE493EFD2}" presName="parentTextBox" presStyleLbl="alignNode1" presStyleIdx="0" presStyleCnt="3"/>
      <dgm:spPr/>
    </dgm:pt>
    <dgm:pt modelId="{DF52CE85-EEEA-43B2-ADFD-029E529DEB83}" type="pres">
      <dgm:prSet presAssocID="{DA9E079C-6499-4264-B58E-C88BE493EFD2}" presName="descendantBox" presStyleLbl="bgAccFollowNode1" presStyleIdx="0" presStyleCnt="3"/>
      <dgm:spPr/>
    </dgm:pt>
    <dgm:pt modelId="{9F1467CA-4790-423B-B138-59B8162FF863}" type="pres">
      <dgm:prSet presAssocID="{7FDDEEE1-94E5-46AF-A842-5AFB59439D6A}" presName="sp" presStyleCnt="0"/>
      <dgm:spPr/>
    </dgm:pt>
    <dgm:pt modelId="{6A6A6108-0725-4639-9421-797F62806751}" type="pres">
      <dgm:prSet presAssocID="{F1A97F85-6D45-429F-BF37-F9C8739550D5}" presName="arrowAndChildren" presStyleCnt="0"/>
      <dgm:spPr/>
    </dgm:pt>
    <dgm:pt modelId="{47E5FF07-ABCD-45E2-B9EB-AF95E6F21274}" type="pres">
      <dgm:prSet presAssocID="{F1A97F85-6D45-429F-BF37-F9C8739550D5}" presName="parentTextArrow" presStyleLbl="node1" presStyleIdx="0" presStyleCnt="0"/>
      <dgm:spPr/>
    </dgm:pt>
    <dgm:pt modelId="{1F4CD1DD-68D0-46EF-8B3A-41FBC77BECD2}" type="pres">
      <dgm:prSet presAssocID="{F1A97F85-6D45-429F-BF37-F9C8739550D5}" presName="arrow" presStyleLbl="alignNode1" presStyleIdx="1" presStyleCnt="3"/>
      <dgm:spPr/>
    </dgm:pt>
    <dgm:pt modelId="{CF2A3D94-22F8-4090-A40B-6CF2B5BA9820}" type="pres">
      <dgm:prSet presAssocID="{F1A97F85-6D45-429F-BF37-F9C8739550D5}" presName="descendantArrow" presStyleLbl="bgAccFollowNode1" presStyleIdx="1" presStyleCnt="3"/>
      <dgm:spPr/>
    </dgm:pt>
    <dgm:pt modelId="{8624AE52-FAD1-4B28-B165-2E053CD3E228}" type="pres">
      <dgm:prSet presAssocID="{EAEE44E7-4A24-4C42-8B42-500B393BEA5B}" presName="sp" presStyleCnt="0"/>
      <dgm:spPr/>
    </dgm:pt>
    <dgm:pt modelId="{67E6FBD7-9742-4817-87D0-4489053A79B6}" type="pres">
      <dgm:prSet presAssocID="{AAD0DE1C-975F-49D2-BAEE-0E3D6FAC8DB1}" presName="arrowAndChildren" presStyleCnt="0"/>
      <dgm:spPr/>
    </dgm:pt>
    <dgm:pt modelId="{AD8131D2-C5FF-433B-A7CD-5F85CF10F44F}" type="pres">
      <dgm:prSet presAssocID="{AAD0DE1C-975F-49D2-BAEE-0E3D6FAC8DB1}" presName="parentTextArrow" presStyleLbl="node1" presStyleIdx="0" presStyleCnt="0"/>
      <dgm:spPr/>
    </dgm:pt>
    <dgm:pt modelId="{57EC2BA5-AC61-4187-9B4D-16BFDC66D9AB}" type="pres">
      <dgm:prSet presAssocID="{AAD0DE1C-975F-49D2-BAEE-0E3D6FAC8DB1}" presName="arrow" presStyleLbl="alignNode1" presStyleIdx="2" presStyleCnt="3"/>
      <dgm:spPr/>
    </dgm:pt>
    <dgm:pt modelId="{E2759BE8-7BA7-4359-A016-B906B237A700}" type="pres">
      <dgm:prSet presAssocID="{AAD0DE1C-975F-49D2-BAEE-0E3D6FAC8DB1}" presName="descendantArrow" presStyleLbl="bgAccFollowNode1" presStyleIdx="2" presStyleCnt="3"/>
      <dgm:spPr/>
    </dgm:pt>
  </dgm:ptLst>
  <dgm:cxnLst>
    <dgm:cxn modelId="{F7BF6A0B-8B35-47F2-A50C-E2078F29439A}" srcId="{4F5F2A91-411D-4E5C-9DA4-B047DDC2D9D3}" destId="{A97E754A-6DD3-4A86-8D04-94CE8A174842}" srcOrd="0" destOrd="0" parTransId="{77156B62-7D18-4C71-BB12-D622252A9726}" sibTransId="{9F9E9CA4-BC03-4237-9FFC-F78E18245B31}"/>
    <dgm:cxn modelId="{66960A0C-58FE-46BF-AC19-F1E6D281D20D}" srcId="{4F5F2A91-411D-4E5C-9DA4-B047DDC2D9D3}" destId="{66B05E4C-3717-4002-B338-14103AA7CCD1}" srcOrd="3" destOrd="0" parTransId="{DA114DC7-9EA7-4BC3-A923-2458C057EA91}" sibTransId="{C3D3DB89-B52D-46D1-9746-8F7CD69D45C8}"/>
    <dgm:cxn modelId="{C5062D1B-196D-4CBB-AF0B-67F24D5E2D00}" type="presOf" srcId="{F1A97F85-6D45-429F-BF37-F9C8739550D5}" destId="{1F4CD1DD-68D0-46EF-8B3A-41FBC77BECD2}" srcOrd="1" destOrd="0" presId="urn:microsoft.com/office/officeart/2016/7/layout/VerticalDownArrowProcess"/>
    <dgm:cxn modelId="{643A3422-0F4C-416E-B2EC-84B197C1E49A}" srcId="{EA5683D1-22CF-45F6-AC9D-A5FF5735E947}" destId="{AAD0DE1C-975F-49D2-BAEE-0E3D6FAC8DB1}" srcOrd="0" destOrd="0" parTransId="{07AFA4EE-680F-46CF-AAB1-ED1EDE6A62B6}" sibTransId="{EAEE44E7-4A24-4C42-8B42-500B393BEA5B}"/>
    <dgm:cxn modelId="{78DAA82E-2621-4473-8F9E-A2F787111DF2}" type="presOf" srcId="{4F5F2A91-411D-4E5C-9DA4-B047DDC2D9D3}" destId="{E2759BE8-7BA7-4359-A016-B906B237A700}" srcOrd="0" destOrd="0" presId="urn:microsoft.com/office/officeart/2016/7/layout/VerticalDownArrowProcess"/>
    <dgm:cxn modelId="{C868E330-53FA-4677-A646-9DCE2C2D97C1}" type="presOf" srcId="{A388FF44-C13F-41D4-8741-452D8A8D164E}" destId="{E2759BE8-7BA7-4359-A016-B906B237A700}" srcOrd="0" destOrd="3" presId="urn:microsoft.com/office/officeart/2016/7/layout/VerticalDownArrowProcess"/>
    <dgm:cxn modelId="{98338F3F-AFF4-4646-A5CA-D5B54097F9FA}" type="presOf" srcId="{EA5683D1-22CF-45F6-AC9D-A5FF5735E947}" destId="{FF631C63-763E-4C54-9415-8960ACD99FF2}" srcOrd="0" destOrd="0" presId="urn:microsoft.com/office/officeart/2016/7/layout/VerticalDownArrowProcess"/>
    <dgm:cxn modelId="{7045BE5C-8422-40F7-A510-36BCFF231154}" type="presOf" srcId="{C8744BFC-6D4D-4BD3-B948-FA33677334E4}" destId="{E2759BE8-7BA7-4359-A016-B906B237A700}" srcOrd="0" destOrd="5" presId="urn:microsoft.com/office/officeart/2016/7/layout/VerticalDownArrowProcess"/>
    <dgm:cxn modelId="{02291C61-2660-4B24-B404-D21A0760EA2D}" type="presOf" srcId="{DA9E079C-6499-4264-B58E-C88BE493EFD2}" destId="{B310D2F2-2F0D-4D78-A30B-8A270E0A60FF}" srcOrd="0" destOrd="0" presId="urn:microsoft.com/office/officeart/2016/7/layout/VerticalDownArrowProcess"/>
    <dgm:cxn modelId="{A6283C67-119F-4A35-B897-9B4D562B27B7}" type="presOf" srcId="{A97E754A-6DD3-4A86-8D04-94CE8A174842}" destId="{E2759BE8-7BA7-4359-A016-B906B237A700}" srcOrd="0" destOrd="1" presId="urn:microsoft.com/office/officeart/2016/7/layout/VerticalDownArrowProcess"/>
    <dgm:cxn modelId="{A98D8B47-04BC-4A90-A8BB-67DF5484CADD}" srcId="{4F5F2A91-411D-4E5C-9DA4-B047DDC2D9D3}" destId="{C8744BFC-6D4D-4BD3-B948-FA33677334E4}" srcOrd="4" destOrd="0" parTransId="{CBA6879A-46B1-4B8E-A5BF-CE890C645864}" sibTransId="{805C7A75-9526-4637-93C6-F80AC81D67C6}"/>
    <dgm:cxn modelId="{B65A7C6B-5395-4238-B25C-4CDDD2011CBF}" type="presOf" srcId="{F1A97F85-6D45-429F-BF37-F9C8739550D5}" destId="{47E5FF07-ABCD-45E2-B9EB-AF95E6F21274}" srcOrd="0" destOrd="0" presId="urn:microsoft.com/office/officeart/2016/7/layout/VerticalDownArrowProcess"/>
    <dgm:cxn modelId="{0409A15A-E930-4034-8EFC-61F5443659AA}" type="presOf" srcId="{76CD3F3A-BB0A-4BAD-8572-7E6E21CB4972}" destId="{DF52CE85-EEEA-43B2-ADFD-029E529DEB83}" srcOrd="0" destOrd="0" presId="urn:microsoft.com/office/officeart/2016/7/layout/VerticalDownArrowProcess"/>
    <dgm:cxn modelId="{A8A29F7D-362B-4AFC-A8CA-C7C3CF6EA5A7}" srcId="{EA5683D1-22CF-45F6-AC9D-A5FF5735E947}" destId="{F1A97F85-6D45-429F-BF37-F9C8739550D5}" srcOrd="1" destOrd="0" parTransId="{AC1C6175-9162-4549-8155-C4A7B9F482C3}" sibTransId="{7FDDEEE1-94E5-46AF-A842-5AFB59439D6A}"/>
    <dgm:cxn modelId="{72CCB08C-A1E3-4EEA-8310-46B7D1D27A81}" srcId="{4F5F2A91-411D-4E5C-9DA4-B047DDC2D9D3}" destId="{8F327EFA-08E2-4131-AB1E-FE2F7EB0C333}" srcOrd="1" destOrd="0" parTransId="{0E2EB998-8204-4DB9-85D5-A919876C88FB}" sibTransId="{5FE4C151-AC9C-4AA2-A821-B2BF3ADF3452}"/>
    <dgm:cxn modelId="{656D0B9C-CF7E-43BF-9001-01ABCC441416}" srcId="{4F5F2A91-411D-4E5C-9DA4-B047DDC2D9D3}" destId="{A388FF44-C13F-41D4-8741-452D8A8D164E}" srcOrd="2" destOrd="0" parTransId="{46D87FF5-8F64-4F7F-BA68-082AD13A2EE6}" sibTransId="{2AD6D54E-0B2C-4E3C-B4A6-A3A00888855E}"/>
    <dgm:cxn modelId="{28D920A2-749F-48B5-B224-475C07183EB3}" type="presOf" srcId="{AAD0DE1C-975F-49D2-BAEE-0E3D6FAC8DB1}" destId="{AD8131D2-C5FF-433B-A7CD-5F85CF10F44F}" srcOrd="0" destOrd="0" presId="urn:microsoft.com/office/officeart/2016/7/layout/VerticalDownArrowProcess"/>
    <dgm:cxn modelId="{7E5D8CAD-4DED-4FC5-AEA2-C9A9B8FB15EE}" srcId="{F1A97F85-6D45-429F-BF37-F9C8739550D5}" destId="{7B154D7F-DEBF-4596-879F-C60FA1C9A591}" srcOrd="0" destOrd="0" parTransId="{CF759D84-6292-4F42-90D8-AF1A056ACF8B}" sibTransId="{3C5092AA-9FCD-42C9-8406-FA6518A63565}"/>
    <dgm:cxn modelId="{8CACFECE-DE19-452C-A73D-FA712DD9E432}" srcId="{AAD0DE1C-975F-49D2-BAEE-0E3D6FAC8DB1}" destId="{4F5F2A91-411D-4E5C-9DA4-B047DDC2D9D3}" srcOrd="0" destOrd="0" parTransId="{6D28EFD3-6F9C-43EF-97BF-C678224EE561}" sibTransId="{C7B521F5-3302-4681-86DC-3057DDCF9072}"/>
    <dgm:cxn modelId="{F7E0ACDE-2797-4BE0-A96E-BE833BA1AF42}" type="presOf" srcId="{AAD0DE1C-975F-49D2-BAEE-0E3D6FAC8DB1}" destId="{57EC2BA5-AC61-4187-9B4D-16BFDC66D9AB}" srcOrd="1" destOrd="0" presId="urn:microsoft.com/office/officeart/2016/7/layout/VerticalDownArrowProcess"/>
    <dgm:cxn modelId="{17026FE2-7106-48C6-A490-C6BECB2EAD13}" type="presOf" srcId="{8F327EFA-08E2-4131-AB1E-FE2F7EB0C333}" destId="{E2759BE8-7BA7-4359-A016-B906B237A700}" srcOrd="0" destOrd="2" presId="urn:microsoft.com/office/officeart/2016/7/layout/VerticalDownArrowProcess"/>
    <dgm:cxn modelId="{ABF51CF2-828D-4410-96B9-CEA12C88FB3D}" srcId="{EA5683D1-22CF-45F6-AC9D-A5FF5735E947}" destId="{DA9E079C-6499-4264-B58E-C88BE493EFD2}" srcOrd="2" destOrd="0" parTransId="{56FB3F20-7992-4225-84AB-BE0B17CE4114}" sibTransId="{2E00B719-C4C2-47EA-9E50-0BB86316B49B}"/>
    <dgm:cxn modelId="{781AE6F6-2BCA-4D50-9495-C950ACA3EC7A}" type="presOf" srcId="{7B154D7F-DEBF-4596-879F-C60FA1C9A591}" destId="{CF2A3D94-22F8-4090-A40B-6CF2B5BA9820}" srcOrd="0" destOrd="0" presId="urn:microsoft.com/office/officeart/2016/7/layout/VerticalDownArrowProcess"/>
    <dgm:cxn modelId="{2CA8E3FE-9C48-4A2C-B192-9A5393E49EAB}" type="presOf" srcId="{66B05E4C-3717-4002-B338-14103AA7CCD1}" destId="{E2759BE8-7BA7-4359-A016-B906B237A700}" srcOrd="0" destOrd="4" presId="urn:microsoft.com/office/officeart/2016/7/layout/VerticalDownArrowProcess"/>
    <dgm:cxn modelId="{C535A9FF-8F2C-4D03-B619-642BF2C849AE}" srcId="{DA9E079C-6499-4264-B58E-C88BE493EFD2}" destId="{76CD3F3A-BB0A-4BAD-8572-7E6E21CB4972}" srcOrd="0" destOrd="0" parTransId="{5E783F3A-CEAB-4437-8FC7-5713E70BA897}" sibTransId="{93F3CF03-FAB8-4AA5-B726-312D0E37B9B7}"/>
    <dgm:cxn modelId="{7EE9DA8A-A39B-42F4-851C-D47D640ED1BF}" type="presParOf" srcId="{FF631C63-763E-4C54-9415-8960ACD99FF2}" destId="{5FA4C7B4-2381-4DFD-A09A-F1C3D4C9BDB3}" srcOrd="0" destOrd="0" presId="urn:microsoft.com/office/officeart/2016/7/layout/VerticalDownArrowProcess"/>
    <dgm:cxn modelId="{7860CFF4-2590-4C11-9C34-1D795750F9AD}" type="presParOf" srcId="{5FA4C7B4-2381-4DFD-A09A-F1C3D4C9BDB3}" destId="{B310D2F2-2F0D-4D78-A30B-8A270E0A60FF}" srcOrd="0" destOrd="0" presId="urn:microsoft.com/office/officeart/2016/7/layout/VerticalDownArrowProcess"/>
    <dgm:cxn modelId="{57704915-03FF-44BA-8369-73B20AE86A43}" type="presParOf" srcId="{5FA4C7B4-2381-4DFD-A09A-F1C3D4C9BDB3}" destId="{DF52CE85-EEEA-43B2-ADFD-029E529DEB83}" srcOrd="1" destOrd="0" presId="urn:microsoft.com/office/officeart/2016/7/layout/VerticalDownArrowProcess"/>
    <dgm:cxn modelId="{5DDBCA97-59A8-4DD3-8956-BCEA4275AD76}" type="presParOf" srcId="{FF631C63-763E-4C54-9415-8960ACD99FF2}" destId="{9F1467CA-4790-423B-B138-59B8162FF863}" srcOrd="1" destOrd="0" presId="urn:microsoft.com/office/officeart/2016/7/layout/VerticalDownArrowProcess"/>
    <dgm:cxn modelId="{E3D3BBE8-BE67-4D9D-A651-0E8F7D2DFB36}" type="presParOf" srcId="{FF631C63-763E-4C54-9415-8960ACD99FF2}" destId="{6A6A6108-0725-4639-9421-797F62806751}" srcOrd="2" destOrd="0" presId="urn:microsoft.com/office/officeart/2016/7/layout/VerticalDownArrowProcess"/>
    <dgm:cxn modelId="{A21A6F58-C88D-4319-A7C1-7362E2A3A059}" type="presParOf" srcId="{6A6A6108-0725-4639-9421-797F62806751}" destId="{47E5FF07-ABCD-45E2-B9EB-AF95E6F21274}" srcOrd="0" destOrd="0" presId="urn:microsoft.com/office/officeart/2016/7/layout/VerticalDownArrowProcess"/>
    <dgm:cxn modelId="{CC004427-5368-4CD1-B9A2-C5D574FFF4EB}" type="presParOf" srcId="{6A6A6108-0725-4639-9421-797F62806751}" destId="{1F4CD1DD-68D0-46EF-8B3A-41FBC77BECD2}" srcOrd="1" destOrd="0" presId="urn:microsoft.com/office/officeart/2016/7/layout/VerticalDownArrowProcess"/>
    <dgm:cxn modelId="{FA6739E1-6479-4A84-8FAB-C57762518C87}" type="presParOf" srcId="{6A6A6108-0725-4639-9421-797F62806751}" destId="{CF2A3D94-22F8-4090-A40B-6CF2B5BA9820}" srcOrd="2" destOrd="0" presId="urn:microsoft.com/office/officeart/2016/7/layout/VerticalDownArrowProcess"/>
    <dgm:cxn modelId="{88D6B6D4-11BA-4C34-8500-4BC3DA0791D4}" type="presParOf" srcId="{FF631C63-763E-4C54-9415-8960ACD99FF2}" destId="{8624AE52-FAD1-4B28-B165-2E053CD3E228}" srcOrd="3" destOrd="0" presId="urn:microsoft.com/office/officeart/2016/7/layout/VerticalDownArrowProcess"/>
    <dgm:cxn modelId="{D645C581-5CA0-4898-B25C-4884825C1A48}" type="presParOf" srcId="{FF631C63-763E-4C54-9415-8960ACD99FF2}" destId="{67E6FBD7-9742-4817-87D0-4489053A79B6}" srcOrd="4" destOrd="0" presId="urn:microsoft.com/office/officeart/2016/7/layout/VerticalDownArrowProcess"/>
    <dgm:cxn modelId="{7F9CE007-F630-4D7C-AE90-6D479B2E0D24}" type="presParOf" srcId="{67E6FBD7-9742-4817-87D0-4489053A79B6}" destId="{AD8131D2-C5FF-433B-A7CD-5F85CF10F44F}" srcOrd="0" destOrd="0" presId="urn:microsoft.com/office/officeart/2016/7/layout/VerticalDownArrowProcess"/>
    <dgm:cxn modelId="{4308C05E-03BD-4827-92B2-D998C9EBF75C}" type="presParOf" srcId="{67E6FBD7-9742-4817-87D0-4489053A79B6}" destId="{57EC2BA5-AC61-4187-9B4D-16BFDC66D9AB}" srcOrd="1" destOrd="0" presId="urn:microsoft.com/office/officeart/2016/7/layout/VerticalDownArrowProcess"/>
    <dgm:cxn modelId="{E3A7A393-F903-4A2B-BB4B-DD7DCDB1187B}" type="presParOf" srcId="{67E6FBD7-9742-4817-87D0-4489053A79B6}" destId="{E2759BE8-7BA7-4359-A016-B906B237A7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0024-4FEA-4629-8FC6-E979FAE1283E}">
      <dsp:nvSpPr>
        <dsp:cNvPr id="0" name=""/>
        <dsp:cNvSpPr/>
      </dsp:nvSpPr>
      <dsp:spPr>
        <a:xfrm rot="5400000">
          <a:off x="999424" y="1754837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BEA005-2D79-4B9B-A8E2-108A706C0C21}">
      <dsp:nvSpPr>
        <dsp:cNvPr id="0" name=""/>
        <dsp:cNvSpPr/>
      </dsp:nvSpPr>
      <dsp:spPr>
        <a:xfrm>
          <a:off x="591118" y="46465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full model consisting of all 240 features with appropriate transformations</a:t>
          </a:r>
        </a:p>
      </dsp:txBody>
      <dsp:txXfrm>
        <a:off x="679782" y="135129"/>
        <a:ext cx="2417025" cy="1638635"/>
      </dsp:txXfrm>
    </dsp:sp>
    <dsp:sp modelId="{F36EC184-1FA6-4899-9BE3-34098A1C8404}">
      <dsp:nvSpPr>
        <dsp:cNvPr id="0" name=""/>
        <dsp:cNvSpPr/>
      </dsp:nvSpPr>
      <dsp:spPr>
        <a:xfrm>
          <a:off x="3185472" y="219658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50BB7-EA28-4F22-AFB9-1B86F0ADC6C4}">
      <dsp:nvSpPr>
        <dsp:cNvPr id="0" name=""/>
        <dsp:cNvSpPr/>
      </dsp:nvSpPr>
      <dsp:spPr>
        <a:xfrm rot="5400000">
          <a:off x="3150418" y="3794763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2146240"/>
            <a:satOff val="-2718"/>
            <a:lumOff val="63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143AF2-E8F4-42EF-903D-07F5492E502A}">
      <dsp:nvSpPr>
        <dsp:cNvPr id="0" name=""/>
        <dsp:cNvSpPr/>
      </dsp:nvSpPr>
      <dsp:spPr>
        <a:xfrm>
          <a:off x="2742113" y="2086391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fit statistics</a:t>
          </a:r>
        </a:p>
      </dsp:txBody>
      <dsp:txXfrm>
        <a:off x="2830777" y="2175055"/>
        <a:ext cx="2417025" cy="1638635"/>
      </dsp:txXfrm>
    </dsp:sp>
    <dsp:sp modelId="{B6F73452-902B-4971-B9DB-13535C44EF4E}">
      <dsp:nvSpPr>
        <dsp:cNvPr id="0" name=""/>
        <dsp:cNvSpPr/>
      </dsp:nvSpPr>
      <dsp:spPr>
        <a:xfrm>
          <a:off x="5336466" y="2259584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1F73F-EAA6-4836-ACE1-F8F3BE54412F}">
      <dsp:nvSpPr>
        <dsp:cNvPr id="0" name=""/>
        <dsp:cNvSpPr/>
      </dsp:nvSpPr>
      <dsp:spPr>
        <a:xfrm rot="5400000">
          <a:off x="5301413" y="5834689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4292479"/>
            <a:satOff val="-5436"/>
            <a:lumOff val="126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44625C-0AD9-4276-911E-20003AEC8D4A}">
      <dsp:nvSpPr>
        <dsp:cNvPr id="0" name=""/>
        <dsp:cNvSpPr/>
      </dsp:nvSpPr>
      <dsp:spPr>
        <a:xfrm>
          <a:off x="4893108" y="4126317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the plots for issues with model assumption.</a:t>
          </a:r>
        </a:p>
      </dsp:txBody>
      <dsp:txXfrm>
        <a:off x="4981772" y="4214981"/>
        <a:ext cx="2417025" cy="1638635"/>
      </dsp:txXfrm>
    </dsp:sp>
    <dsp:sp modelId="{80EDC2BF-3279-4F8D-A69E-D2BA823DC84B}">
      <dsp:nvSpPr>
        <dsp:cNvPr id="0" name=""/>
        <dsp:cNvSpPr/>
      </dsp:nvSpPr>
      <dsp:spPr>
        <a:xfrm>
          <a:off x="7487461" y="4299510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85AA-4CA6-4DB6-AFC6-B9EE3283986F}">
      <dsp:nvSpPr>
        <dsp:cNvPr id="0" name=""/>
        <dsp:cNvSpPr/>
      </dsp:nvSpPr>
      <dsp:spPr>
        <a:xfrm>
          <a:off x="7044102" y="6166243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will guide the next step in the process.</a:t>
          </a:r>
        </a:p>
      </dsp:txBody>
      <dsp:txXfrm>
        <a:off x="7132766" y="6254907"/>
        <a:ext cx="2417025" cy="1638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D2F2-2F0D-4D78-A30B-8A270E0A60FF}">
      <dsp:nvSpPr>
        <dsp:cNvPr id="0" name=""/>
        <dsp:cNvSpPr/>
      </dsp:nvSpPr>
      <dsp:spPr>
        <a:xfrm>
          <a:off x="0" y="5948561"/>
          <a:ext cx="3449559" cy="195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sp:txBody>
      <dsp:txXfrm>
        <a:off x="0" y="5948561"/>
        <a:ext cx="3449559" cy="1952450"/>
      </dsp:txXfrm>
    </dsp:sp>
    <dsp:sp modelId="{DF52CE85-EEEA-43B2-ADFD-029E529DEB83}">
      <dsp:nvSpPr>
        <dsp:cNvPr id="0" name=""/>
        <dsp:cNvSpPr/>
      </dsp:nvSpPr>
      <dsp:spPr>
        <a:xfrm>
          <a:off x="3449559" y="5948561"/>
          <a:ext cx="10348679" cy="19524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5948561"/>
        <a:ext cx="10348679" cy="1952450"/>
      </dsp:txXfrm>
    </dsp:sp>
    <dsp:sp modelId="{1F4CD1DD-68D0-46EF-8B3A-41FBC77BECD2}">
      <dsp:nvSpPr>
        <dsp:cNvPr id="0" name=""/>
        <dsp:cNvSpPr/>
      </dsp:nvSpPr>
      <dsp:spPr>
        <a:xfrm rot="10800000">
          <a:off x="0" y="2974979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 rot="-10800000">
        <a:off x="0" y="2974979"/>
        <a:ext cx="3449559" cy="1951864"/>
      </dsp:txXfrm>
    </dsp:sp>
    <dsp:sp modelId="{CF2A3D94-22F8-4090-A40B-6CF2B5BA9820}">
      <dsp:nvSpPr>
        <dsp:cNvPr id="0" name=""/>
        <dsp:cNvSpPr/>
      </dsp:nvSpPr>
      <dsp:spPr>
        <a:xfrm>
          <a:off x="3449559" y="2974979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2974979"/>
        <a:ext cx="10348679" cy="1951864"/>
      </dsp:txXfrm>
    </dsp:sp>
    <dsp:sp modelId="{57EC2BA5-AC61-4187-9B4D-16BFDC66D9AB}">
      <dsp:nvSpPr>
        <dsp:cNvPr id="0" name=""/>
        <dsp:cNvSpPr/>
      </dsp:nvSpPr>
      <dsp:spPr>
        <a:xfrm rot="10800000">
          <a:off x="0" y="1396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sp:txBody>
      <dsp:txXfrm rot="-10800000">
        <a:off x="0" y="1396"/>
        <a:ext cx="3449559" cy="1951864"/>
      </dsp:txXfrm>
    </dsp:sp>
    <dsp:sp modelId="{E2759BE8-7BA7-4359-A016-B906B237A700}">
      <dsp:nvSpPr>
        <dsp:cNvPr id="0" name=""/>
        <dsp:cNvSpPr/>
      </dsp:nvSpPr>
      <dsp:spPr>
        <a:xfrm>
          <a:off x="3449559" y="1396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sp:txBody>
      <dsp:txXfrm>
        <a:off x="3449559" y="1396"/>
        <a:ext cx="10348679" cy="1951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311668"/>
          <a:ext cx="5423184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311668"/>
        <a:ext cx="5423184" cy="2261869"/>
      </dsp:txXfrm>
    </dsp:sp>
    <dsp:sp modelId="{76274CEA-6B4E-4033-AFBB-14FAC095D116}">
      <dsp:nvSpPr>
        <dsp:cNvPr id="0" name=""/>
        <dsp:cNvSpPr/>
      </dsp:nvSpPr>
      <dsp:spPr>
        <a:xfrm>
          <a:off x="789970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sp:txBody>
      <dsp:txXfrm>
        <a:off x="5919263" y="3311668"/>
        <a:ext cx="5192791" cy="2261869"/>
      </dsp:txXfrm>
    </dsp:sp>
    <dsp:sp modelId="{B65A9885-4E25-4996-9D70-237A1B2D7A76}">
      <dsp:nvSpPr>
        <dsp:cNvPr id="0" name=""/>
        <dsp:cNvSpPr/>
      </dsp:nvSpPr>
      <dsp:spPr>
        <a:xfrm>
          <a:off x="13571572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311668"/>
        <a:ext cx="5192791" cy="2261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Full Model Analysis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6EF97015-80CA-4319-8994-A7A54580F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900571"/>
              </p:ext>
            </p:extLst>
          </p:nvPr>
        </p:nvGraphicFramePr>
        <p:xfrm>
          <a:off x="441555" y="1997239"/>
          <a:ext cx="10229575" cy="802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B6AF24-BD1A-43A7-888D-3209B8187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719"/>
          <a:stretch/>
        </p:blipFill>
        <p:spPr>
          <a:xfrm>
            <a:off x="10515007" y="884059"/>
            <a:ext cx="8074753" cy="89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384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240 ∗239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=28680</m:t>
                    </m:r>
                  </m:oMath>
                </a14:m>
                <a:endParaRPr lang="en-US" sz="3400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7" r="-66" b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##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</a:t>
            </a:r>
            <a:r>
              <a:rPr lang="it-IT" sz="1200" dirty="0" err="1">
                <a:latin typeface="Consolas" panose="020B0609020204030204" pitchFamily="49" charset="0"/>
              </a:rPr>
              <a:t>Coefficients</a:t>
            </a:r>
            <a:r>
              <a:rPr lang="it-IT" sz="1200" dirty="0">
                <a:latin typeface="Consolas" panose="020B0609020204030204" pitchFamily="49" charset="0"/>
              </a:rPr>
              <a:t>: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              Estimate </a:t>
            </a:r>
            <a:r>
              <a:rPr lang="it-IT" sz="1200" dirty="0" err="1">
                <a:latin typeface="Consolas" panose="020B0609020204030204" pitchFamily="49" charset="0"/>
              </a:rPr>
              <a:t>Std</a:t>
            </a:r>
            <a:r>
              <a:rPr lang="it-IT" sz="1200" dirty="0">
                <a:latin typeface="Consolas" panose="020B0609020204030204" pitchFamily="49" charset="0"/>
              </a:rPr>
              <a:t>. </a:t>
            </a:r>
            <a:r>
              <a:rPr lang="it-IT" sz="1200" dirty="0" err="1">
                <a:latin typeface="Consolas" panose="020B0609020204030204" pitchFamily="49" charset="0"/>
              </a:rPr>
              <a:t>Error</a:t>
            </a:r>
            <a:r>
              <a:rPr lang="it-IT" sz="1200" dirty="0">
                <a:latin typeface="Consolas" panose="020B0609020204030204" pitchFamily="49" charset="0"/>
              </a:rPr>
              <a:t> t </a:t>
            </a:r>
            <a:r>
              <a:rPr lang="it-IT" sz="1200" dirty="0" err="1">
                <a:latin typeface="Consolas" panose="020B0609020204030204" pitchFamily="49" charset="0"/>
              </a:rPr>
              <a:t>value</a:t>
            </a:r>
            <a:r>
              <a:rPr lang="it-IT" sz="1200" dirty="0">
                <a:latin typeface="Consolas" panose="020B0609020204030204" pitchFamily="49" charset="0"/>
              </a:rPr>
              <a:t> Pr(&gt;|t|)  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(</a:t>
            </a:r>
            <a:r>
              <a:rPr lang="it-IT" sz="1200" dirty="0" err="1">
                <a:latin typeface="Consolas" panose="020B0609020204030204" pitchFamily="49" charset="0"/>
              </a:rPr>
              <a:t>Intercept</a:t>
            </a:r>
            <a:r>
              <a:rPr lang="it-IT" sz="1200" dirty="0">
                <a:latin typeface="Consolas" panose="020B0609020204030204" pitchFamily="49" charset="0"/>
              </a:rPr>
              <a:t>)  1.970e+00  9.597e-03 205.243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x4          -5.252e-05  9.046e-06  -5.806 6.76e-09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x7           1.136e-02  6.408e-04  17.728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x8           3.673e-04  1.488e-04   2.468 0.013599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x9           3.299e-03  3.309e-04   9.970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x10          1.172e-03  3.082e-04   3.804 0.000144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x11          1.889e+05  7.379e+04   2.560 0.010499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x16          8.416e-04  2.150e-04   3.915 9.16e-05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x17          1.519e-03  3.254e-04   4.670 3.09e-06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x21          1.298e-04  4.216e-05   3.078 0.002093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x22         -5.997e-04  3.457e-04  -1.735 0.082801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       -5.704e-04  2.485e-04  -2.295 0.021752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stat13      -6.822e-04  2.480e-04  -2.751 0.005964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      -7.839e-04  2.476e-04  -3.167 0.001551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stat18      -4.600e-04  2.477e-04  -1.857 0.063317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stat22      -4.362e-04  2.499e-04  -1.745 0.080965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stat23       6.593e-04  2.487e-04   2.651 0.008048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stat24      -4.303e-04  2.484e-04  -1.733 0.083206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stat35      -4.613e-04  2.496e-04  -1.848 0.064630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stat41      -4.256e-04  2.476e-04  -1.719 0.085760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stat45      -4.338e-04  2.479e-04  -1.750 0.080178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stat51       4.864e-04  2.469e-04   1.970 0.048836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stat59       4.114e-04  2.484e-04   1.656 0.097693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stat91      -4.426e-04  2.461e-04  -1.798 0.072172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stat98       3.599e-03  2.455e-04  14.659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stat100      5.062e-04  2.498e-04   2.027 0.042727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stat103     -4.194e-04  2.506e-04  -1.673 0.094353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stat110     -3.282e-03  2.473e-04 -13.273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stat113     -4.284e-04  2.510e-04  -1.707 0.087947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stat146     -4.353e-04  2.499e-04  -1.742 0.081524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stat149     -4.619e-04  2.493e-04  -1.853 0.063961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stat175     -5.229e-04  2.478e-04  -2.110 0.034862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stat195      4.201e-04  2.480e-04   1.694 0.090350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stat204     -5.073e-04  2.462e-04  -2.060 0.039421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stat207      5.098e-04  2.482e-04   2.054 0.040009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x18.sqrt     2.657e-02  9.510e-04  27.943  &lt; 2e-16 ***</a:t>
            </a:r>
          </a:p>
          <a:p>
            <a:pPr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0.03114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0.2711, Adjusted R-squared:  0.2384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8.28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295244-199E-41A4-B759-54B39788F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415" y="2502742"/>
            <a:ext cx="4538457" cy="3296804"/>
          </a:xfrm>
          <a:prstGeom prst="rect">
            <a:avLst/>
          </a:prstGeom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5B1BF8A0-DCCF-4E86-8192-583F3F0BAC1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 bwMode="auto">
          <a:xfrm>
            <a:off x="6194388" y="6024273"/>
            <a:ext cx="4558361" cy="38074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">
            <a:extLst>
              <a:ext uri="{FF2B5EF4-FFF2-40B4-BE49-F238E27FC236}">
                <a16:creationId xmlns:a16="http://schemas.microsoft.com/office/drawing/2014/main" id="{4CFB7349-7CB4-41C8-AD10-E3BF33B488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436940" y="6655369"/>
            <a:ext cx="5281273" cy="3604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Points are influential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2800" dirty="0"/>
              <a:t>Consulted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2114029" y="2833742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555588" y="2940103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7F1EF7CA-BE17-464A-A7C5-071134FC84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95830" y="3795211"/>
            <a:ext cx="7719977" cy="58345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6FDC0AD8-47FC-46DE-8E28-24F883C2A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862785" y="3309435"/>
            <a:ext cx="4818697" cy="41510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 Process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Text Placeholder 2">
            <a:extLst>
              <a:ext uri="{FF2B5EF4-FFF2-40B4-BE49-F238E27FC236}">
                <a16:creationId xmlns:a16="http://schemas.microsoft.com/office/drawing/2014/main" id="{1E1B3FE7-8EE1-4DD0-8657-581E41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89490"/>
              </p:ext>
            </p:extLst>
          </p:nvPr>
        </p:nvGraphicFramePr>
        <p:xfrm>
          <a:off x="2755681" y="1827700"/>
          <a:ext cx="13798239" cy="790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10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44 and 39 predictors respectively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817306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817306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78492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6202" r="-57830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47FF94-6CC3-4352-967F-5A5FD95B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159" y="4158046"/>
            <a:ext cx="5781231" cy="3865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83A7F-F129-4328-AE09-3373CCC5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7" y="4140633"/>
            <a:ext cx="5841437" cy="3883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DE96C-CD4F-4E81-87F3-AAB20DEA5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260" y="4158046"/>
            <a:ext cx="5632093" cy="38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428791" y="3931884"/>
            <a:ext cx="96399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1.998273e+00  1.9917085286  2.004838e+00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x4          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-5.278274e-05 -0.0000701811 -3.538438e-05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1.111579e-02  0.0098875519  1.234402e-02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3.312648e-03  0.0026744967  3.950798e-03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1.097724e-03  0.0005042726  1.691175e-03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9.043039e-04  0.0004909551  1.317653e-03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1.401563e-03  0.0007762335  2.026893e-03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stat23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7.648038e-04  0.0002862667  1.243341e-03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3.626398e-03  0.0031550681  4.097728e-03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-3.209726e-03 -0.0036849776 -2.734474e-03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2.651106e-02  0.0246828804  2.833923e-02</a:t>
            </a:r>
            <a:endParaRPr lang="en-US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98486"/>
              </p:ext>
            </p:extLst>
          </p:nvPr>
        </p:nvGraphicFramePr>
        <p:xfrm>
          <a:off x="10556419" y="1524483"/>
          <a:ext cx="3360807" cy="771747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657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995073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y3.log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0.0412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0.0322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x8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0.0318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stat156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0.0287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stat23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0.0234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stat100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0.0206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stat144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0.0203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stat59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0.0202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stat60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0.0199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stat195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0.0199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stat141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0.0194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stat73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0.0192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367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stat197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0.0185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90101"/>
              </p:ext>
            </p:extLst>
          </p:nvPr>
        </p:nvGraphicFramePr>
        <p:xfrm>
          <a:off x="14404867" y="1524483"/>
          <a:ext cx="3360807" cy="781399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293262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2067545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3654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y3.log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-0.0345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stat41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-0.0345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stat14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-0.0317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stat149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-0.0309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stat113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-0.0279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-0.0248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stat106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-0.0236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stat146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-0.0236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stat186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-0.0217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stat91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-0.0210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stat214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-0.0209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-0.0207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stat22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-0.0202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stat39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-0.0202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stat175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-0.0194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stat187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-0.0193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stat128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-0.0192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stat37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-0.0191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891F0-5BF1-4129-AC54-830596A910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95054" y="5831618"/>
            <a:ext cx="5950017" cy="4263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A6F68-0367-40D7-8295-372453534A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53366" y="1079500"/>
            <a:ext cx="5477034" cy="49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56738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836579"/>
              </p:ext>
            </p:extLst>
          </p:nvPr>
        </p:nvGraphicFramePr>
        <p:xfrm>
          <a:off x="1233260" y="3965590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FC37C9FA-5FF2-47CA-810C-DCB2F2138E9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440048" y="698888"/>
            <a:ext cx="5917406" cy="4007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38991-2637-46D2-8369-273D410CD52E}"/>
              </a:ext>
            </a:extLst>
          </p:cNvPr>
          <p:cNvSpPr txBox="1"/>
          <p:nvPr/>
        </p:nvSpPr>
        <p:spPr>
          <a:xfrm>
            <a:off x="13728181" y="157294"/>
            <a:ext cx="39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Test Data Prediction</a:t>
            </a:r>
          </a:p>
        </p:txBody>
      </p:sp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5389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Parameters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controlled by engineers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782856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078468"/>
            <a:ext cx="8904280" cy="691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8238086"/>
            <a:ext cx="2498328" cy="1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369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0"/>
            <a:ext cx="12742861" cy="9180513"/>
          </a:xfrm>
        </p:spPr>
        <p:txBody>
          <a:bodyPr>
            <a:normAutofit fontScale="77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Population: </a:t>
            </a:r>
            <a:r>
              <a:rPr lang="en-US" dirty="0"/>
              <a:t> Entire design (</a:t>
            </a:r>
            <a:r>
              <a:rPr lang="en-US" dirty="0" err="1"/>
              <a:t>xN</a:t>
            </a:r>
            <a:r>
              <a:rPr lang="en-US" dirty="0"/>
              <a:t> variables) and manufacturing space (</a:t>
            </a:r>
            <a:r>
              <a:rPr lang="en-US" dirty="0" err="1"/>
              <a:t>statN</a:t>
            </a:r>
            <a:r>
              <a:rPr lang="en-US" dirty="0"/>
              <a:t> variables) of the circuit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1026" name="Picture 2" descr="Image result for texas instruments">
            <a:extLst>
              <a:ext uri="{FF2B5EF4-FFF2-40B4-BE49-F238E27FC236}">
                <a16:creationId xmlns:a16="http://schemas.microsoft.com/office/drawing/2014/main" id="{CD7F056A-F01B-4B90-839E-564A529F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Consulted with domain expert.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Points were not valid features in combination.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/>
              <a:t>an be removed without affecting inference capability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transformation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input predictors (features)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no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F8BD-B922-4A0A-9B10-FED1E7BB3426}"/>
              </a:ext>
            </a:extLst>
          </p:cNvPr>
          <p:cNvSpPr txBox="1"/>
          <p:nvPr/>
        </p:nvSpPr>
        <p:spPr>
          <a:xfrm>
            <a:off x="3016133" y="8213028"/>
            <a:ext cx="44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Partial correlation view of 240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F0991-51AC-4DDA-8244-987E64F496DB}"/>
              </a:ext>
            </a:extLst>
          </p:cNvPr>
          <p:cNvSpPr txBox="1"/>
          <p:nvPr/>
        </p:nvSpPr>
        <p:spPr>
          <a:xfrm>
            <a:off x="12566596" y="8213028"/>
            <a:ext cx="23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Top features by VIF</a:t>
            </a: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3718807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Few features are highly correlated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58155"/>
              </p:ext>
            </p:extLst>
          </p:nvPr>
        </p:nvGraphicFramePr>
        <p:xfrm>
          <a:off x="1949035" y="3545015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5371"/>
              </p:ext>
            </p:extLst>
          </p:nvPr>
        </p:nvGraphicFramePr>
        <p:xfrm>
          <a:off x="5792826" y="3569736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011869" y="2910495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78187-E5A0-4170-8DBC-2EE9F3CD559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2402</Words>
  <Application>Microsoft Office PowerPoint</Application>
  <PresentationFormat>Custom</PresentationFormat>
  <Paragraphs>600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Times New Roman</vt:lpstr>
      <vt:lpstr>Wingdings</vt:lpstr>
      <vt:lpstr>Wingdings 3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Input Predictors (1)</vt:lpstr>
      <vt:lpstr>Exploratory Data Analysis | Input Predictors  (2)</vt:lpstr>
      <vt:lpstr>Exploratory Data Analysis | Input Predictors 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Gupta, Nikhil</cp:lastModifiedBy>
  <cp:revision>21</cp:revision>
  <dcterms:created xsi:type="dcterms:W3CDTF">2019-02-16T17:30:41Z</dcterms:created>
  <dcterms:modified xsi:type="dcterms:W3CDTF">2019-02-21T02:59:55Z</dcterms:modified>
</cp:coreProperties>
</file>