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6909" autoAdjust="0"/>
  </p:normalViewPr>
  <p:slideViewPr>
    <p:cSldViewPr snapToGrid="0">
      <p:cViewPr varScale="1">
        <p:scale>
          <a:sx n="42" d="100"/>
          <a:sy n="42" d="100"/>
        </p:scale>
        <p:origin x="390" y="72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AAD8F103-8198-4E79-AC63-E1786CA83A88}" type="presOf" srcId="{F1A97F85-6D45-429F-BF37-F9C8739550D5}" destId="{47E5FF07-ABCD-45E2-B9EB-AF95E6F21274}" srcOrd="0" destOrd="0" presId="urn:microsoft.com/office/officeart/2016/7/layout/VerticalDownArrowProcess"/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047DF426-EAAE-408F-9351-1B1BD7921781}" type="presOf" srcId="{C8744BFC-6D4D-4BD3-B948-FA33677334E4}" destId="{E2759BE8-7BA7-4359-A016-B906B237A700}" srcOrd="0" destOrd="5" presId="urn:microsoft.com/office/officeart/2016/7/layout/VerticalDownArrowProcess"/>
    <dgm:cxn modelId="{2311EC2A-F127-4EE8-9ECD-3BEA6A483C33}" type="presOf" srcId="{66B05E4C-3717-4002-B338-14103AA7CCD1}" destId="{E2759BE8-7BA7-4359-A016-B906B237A700}" srcOrd="0" destOrd="4" presId="urn:microsoft.com/office/officeart/2016/7/layout/VerticalDownArrowProcess"/>
    <dgm:cxn modelId="{F840FC63-9A47-47C7-AB47-B2610CFD3375}" type="presOf" srcId="{4F5F2A91-411D-4E5C-9DA4-B047DDC2D9D3}" destId="{E2759BE8-7BA7-4359-A016-B906B237A700}" srcOrd="0" destOrd="0" presId="urn:microsoft.com/office/officeart/2016/7/layout/VerticalDownArrowProcess"/>
    <dgm:cxn modelId="{29B18646-58FF-461E-90B5-C7A280BAB613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55D87F4B-4DC9-46EF-9E8C-B34F3E70D71A}" type="presOf" srcId="{8F327EFA-08E2-4131-AB1E-FE2F7EB0C333}" destId="{E2759BE8-7BA7-4359-A016-B906B237A700}" srcOrd="0" destOrd="2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76B7428D-B280-4486-BD22-BF900F191520}" type="presOf" srcId="{7B154D7F-DEBF-4596-879F-C60FA1C9A591}" destId="{CF2A3D94-22F8-4090-A40B-6CF2B5BA9820}" srcOrd="0" destOrd="0" presId="urn:microsoft.com/office/officeart/2016/7/layout/VerticalDownArrowProcess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4DED97AC-5366-4EF7-B27D-928C7A056D23}" type="presOf" srcId="{AAD0DE1C-975F-49D2-BAEE-0E3D6FAC8DB1}" destId="{57EC2BA5-AC61-4187-9B4D-16BFDC66D9AB}" srcOrd="1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6BF089B1-DF66-43F9-832E-F46B13DB5C13}" type="presOf" srcId="{A388FF44-C13F-41D4-8741-452D8A8D164E}" destId="{E2759BE8-7BA7-4359-A016-B906B237A700}" srcOrd="0" destOrd="3" presId="urn:microsoft.com/office/officeart/2016/7/layout/VerticalDownArrowProcess"/>
    <dgm:cxn modelId="{4CF03AB2-1A6B-4954-A1B0-C1D58EF81F58}" type="presOf" srcId="{EA5683D1-22CF-45F6-AC9D-A5FF5735E947}" destId="{FF631C63-763E-4C54-9415-8960ACD99FF2}" srcOrd="0" destOrd="0" presId="urn:microsoft.com/office/officeart/2016/7/layout/VerticalDownArrowProcess"/>
    <dgm:cxn modelId="{1D2D1FCC-BCD8-497F-8A92-955884F6AEC1}" type="presOf" srcId="{AAD0DE1C-975F-49D2-BAEE-0E3D6FAC8DB1}" destId="{AD8131D2-C5FF-433B-A7CD-5F85CF10F44F}" srcOrd="0" destOrd="0" presId="urn:microsoft.com/office/officeart/2016/7/layout/VerticalDownArrowProcess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DF7FC6CF-6021-4CF6-BA83-22F0CFDE5B79}" type="presOf" srcId="{DA9E079C-6499-4264-B58E-C88BE493EFD2}" destId="{B310D2F2-2F0D-4D78-A30B-8A270E0A60FF}" srcOrd="0" destOrd="0" presId="urn:microsoft.com/office/officeart/2016/7/layout/VerticalDownArrowProcess"/>
    <dgm:cxn modelId="{020842D5-05DA-45DC-9DBD-8203CFABB934}" type="presOf" srcId="{76CD3F3A-BB0A-4BAD-8572-7E6E21CB4972}" destId="{DF52CE85-EEEA-43B2-ADFD-029E529DEB83}" srcOrd="0" destOrd="0" presId="urn:microsoft.com/office/officeart/2016/7/layout/VerticalDownArrowProcess"/>
    <dgm:cxn modelId="{9610A6DE-C820-4EAC-A779-59E0B5DF3F3E}" type="presOf" srcId="{F1A97F85-6D45-429F-BF37-F9C8739550D5}" destId="{1F4CD1DD-68D0-46EF-8B3A-41FBC77BECD2}" srcOrd="1" destOrd="0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58E241B2-F7C1-4E0B-AAF7-8300BE5FE87C}" type="presParOf" srcId="{FF631C63-763E-4C54-9415-8960ACD99FF2}" destId="{5FA4C7B4-2381-4DFD-A09A-F1C3D4C9BDB3}" srcOrd="0" destOrd="0" presId="urn:microsoft.com/office/officeart/2016/7/layout/VerticalDownArrowProcess"/>
    <dgm:cxn modelId="{A0C2D864-2F81-4F29-B1CC-6E8CB247438E}" type="presParOf" srcId="{5FA4C7B4-2381-4DFD-A09A-F1C3D4C9BDB3}" destId="{B310D2F2-2F0D-4D78-A30B-8A270E0A60FF}" srcOrd="0" destOrd="0" presId="urn:microsoft.com/office/officeart/2016/7/layout/VerticalDownArrowProcess"/>
    <dgm:cxn modelId="{1C242AF5-8E84-4E49-AB33-38431C013073}" type="presParOf" srcId="{5FA4C7B4-2381-4DFD-A09A-F1C3D4C9BDB3}" destId="{DF52CE85-EEEA-43B2-ADFD-029E529DEB83}" srcOrd="1" destOrd="0" presId="urn:microsoft.com/office/officeart/2016/7/layout/VerticalDownArrowProcess"/>
    <dgm:cxn modelId="{8905F958-937E-4E38-B10B-1D7C00541F4B}" type="presParOf" srcId="{FF631C63-763E-4C54-9415-8960ACD99FF2}" destId="{9F1467CA-4790-423B-B138-59B8162FF863}" srcOrd="1" destOrd="0" presId="urn:microsoft.com/office/officeart/2016/7/layout/VerticalDownArrowProcess"/>
    <dgm:cxn modelId="{84A7A721-1162-4280-A2E8-12DCC5403E46}" type="presParOf" srcId="{FF631C63-763E-4C54-9415-8960ACD99FF2}" destId="{6A6A6108-0725-4639-9421-797F62806751}" srcOrd="2" destOrd="0" presId="urn:microsoft.com/office/officeart/2016/7/layout/VerticalDownArrowProcess"/>
    <dgm:cxn modelId="{74F73DDE-36D6-4A25-9D11-018E9AAD965B}" type="presParOf" srcId="{6A6A6108-0725-4639-9421-797F62806751}" destId="{47E5FF07-ABCD-45E2-B9EB-AF95E6F21274}" srcOrd="0" destOrd="0" presId="urn:microsoft.com/office/officeart/2016/7/layout/VerticalDownArrowProcess"/>
    <dgm:cxn modelId="{E46FC566-8B0C-4281-8979-288FD96388BA}" type="presParOf" srcId="{6A6A6108-0725-4639-9421-797F62806751}" destId="{1F4CD1DD-68D0-46EF-8B3A-41FBC77BECD2}" srcOrd="1" destOrd="0" presId="urn:microsoft.com/office/officeart/2016/7/layout/VerticalDownArrowProcess"/>
    <dgm:cxn modelId="{BB156563-AC44-4638-A1F5-94A1D6F2F708}" type="presParOf" srcId="{6A6A6108-0725-4639-9421-797F62806751}" destId="{CF2A3D94-22F8-4090-A40B-6CF2B5BA9820}" srcOrd="2" destOrd="0" presId="urn:microsoft.com/office/officeart/2016/7/layout/VerticalDownArrowProcess"/>
    <dgm:cxn modelId="{89FDD74A-21C5-4A37-9D88-4D822E6EADDA}" type="presParOf" srcId="{FF631C63-763E-4C54-9415-8960ACD99FF2}" destId="{8624AE52-FAD1-4B28-B165-2E053CD3E228}" srcOrd="3" destOrd="0" presId="urn:microsoft.com/office/officeart/2016/7/layout/VerticalDownArrowProcess"/>
    <dgm:cxn modelId="{9E7BC4E3-551B-432C-B188-29C61D488AFA}" type="presParOf" srcId="{FF631C63-763E-4C54-9415-8960ACD99FF2}" destId="{67E6FBD7-9742-4817-87D0-4489053A79B6}" srcOrd="4" destOrd="0" presId="urn:microsoft.com/office/officeart/2016/7/layout/VerticalDownArrowProcess"/>
    <dgm:cxn modelId="{BC3BA9D0-B7E8-4986-A402-1546728E2ABA}" type="presParOf" srcId="{67E6FBD7-9742-4817-87D0-4489053A79B6}" destId="{AD8131D2-C5FF-433B-A7CD-5F85CF10F44F}" srcOrd="0" destOrd="0" presId="urn:microsoft.com/office/officeart/2016/7/layout/VerticalDownArrowProcess"/>
    <dgm:cxn modelId="{EBEA79C8-E073-428F-88F9-0A4595947077}" type="presParOf" srcId="{67E6FBD7-9742-4817-87D0-4489053A79B6}" destId="{57EC2BA5-AC61-4187-9B4D-16BFDC66D9AB}" srcOrd="1" destOrd="0" presId="urn:microsoft.com/office/officeart/2016/7/layout/VerticalDownArrowProcess"/>
    <dgm:cxn modelId="{13A39041-4CDE-4985-AA51-F4579077B4E4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histogram and density plots for 2 x variables (different ranges), and 1 stat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6.png"/><Relationship Id="rId11" Type="http://schemas.openxmlformats.org/officeDocument/2006/relationships/image" Target="../media/image40.sv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Analyze full model consisting of all 240 features with appropriate transformations</a:t>
            </a:r>
          </a:p>
          <a:p>
            <a:endParaRPr lang="en-US" dirty="0"/>
          </a:p>
          <a:p>
            <a:r>
              <a:rPr lang="en-US" dirty="0"/>
              <a:t>Analyze fit statistics</a:t>
            </a:r>
          </a:p>
          <a:p>
            <a:endParaRPr lang="en-US" dirty="0"/>
          </a:p>
          <a:p>
            <a:r>
              <a:rPr lang="en-US" dirty="0"/>
              <a:t>Analyze the plots for issues with model assumption.</a:t>
            </a:r>
          </a:p>
          <a:p>
            <a:endParaRPr lang="en-US" dirty="0"/>
          </a:p>
          <a:p>
            <a:r>
              <a:rPr lang="en-US" dirty="0"/>
              <a:t>This will guide the next step in the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CF90A-2BEF-4F7C-ADED-712A223CA332}"/>
              </a:ext>
            </a:extLst>
          </p:cNvPr>
          <p:cNvSpPr/>
          <p:nvPr/>
        </p:nvSpPr>
        <p:spPr>
          <a:xfrm>
            <a:off x="9730923" y="1079500"/>
            <a:ext cx="881414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y3.log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x1 + x2 + x3 + x4 + x5 + x6 + x7 + x8 + x9 + x10 + x11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x12 + x13 + x14 + x15 + x16 + x17 + x19 + x20 + x21 + x22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x23 + stat1 + stat2 + stat3 + stat4 + stat5 + stat6 + stat7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 + stat9 + stat10 + stat11 + stat12 + stat13 + stat14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 + stat16 + stat17 + stat18 + stat19 + stat20 + stat21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stat22 + stat23 + stat24 + stat25 + stat26 + stat27 + stat28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stat29 + stat30 + stat31 + stat32 + stat33 + stat34 + stat35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stat36 + stat37 + stat38 + stat39 + stat40 + stat41 + stat42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stat43 + stat44 + stat45 + stat46 + stat47 + stat48 + stat49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stat50 + stat51 + stat52 + stat53 + stat54 + stat55 + stat56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stat57 + stat58 + stat59 + stat60 + stat61 + stat62 + stat63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stat64 + stat65 + stat66 + stat67 + stat68 + stat69 + stat70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stat71 + stat72 + stat73 + stat74 + stat75 + stat76 + stat77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stat78 + stat79 + stat80 + stat81 + stat82 + stat83 + stat84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stat85 + stat86 + stat87 + stat88 + stat89 + stat90 + stat91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stat92 + stat93 + stat94 + stat95 + stat96 + stat97 + stat98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stat99 + stat100 + stat101 + stat102 + stat103 + stat104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stat105 + stat106 + stat107 + stat108 + stat109 + stat110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stat111 + stat112 + stat113 + stat114 + stat115 + stat116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stat117 + stat118 + stat119 + stat120 + stat121 + stat122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stat123 + stat124 + stat125 + stat126 + stat127 + stat128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stat129 + stat130 + stat131 + stat132 + stat133 + stat134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stat135 + stat136 + stat137 + stat138 + stat139 + stat140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stat141 + stat142 + stat143 + stat144 + stat145 + stat146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stat147 + stat148 + stat149 + stat150 + stat151 + stat152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stat153 + stat154 + stat155 + stat156 + stat157 + stat158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stat159 + stat160 + stat161 + stat162 + stat163 + stat164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stat165 + stat166 + stat167 + stat168 + stat169 + stat170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stat171 + stat172 + stat173 + stat174 + stat175 + stat176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stat177 + stat178 + stat179 + stat180 + stat181 + stat182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stat183 + stat184 + stat185 + stat186 + stat187 + stat188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stat189 + stat190 + stat191 + stat192 + stat193 + stat194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stat195 + stat196 + stat197 + stat198 + stat199 + stat200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stat201 + stat202 + stat203 + stat204 + stat205 + stat206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stat207 + stat208 + stat209 + stat210 + stat211 + stat212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stat213 + stat214 + stat215 + stat216 + stat217 +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</a:t>
            </a:r>
          </a:p>
        </p:txBody>
      </p:sp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Pr(&gt;|t|)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Signif.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9F4EF58-2FBC-4376-AA99-ED441EB05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17967" y="2502743"/>
            <a:ext cx="3729716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A3FE68B1-F530-48EE-8740-A2223B94DE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599940" y="6024272"/>
            <a:ext cx="3670299" cy="3815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756787-B137-44A3-8BC0-76A164EC7FD3}"/>
                  </a:ext>
                </a:extLst>
              </p:cNvPr>
              <p:cNvSpPr txBox="1"/>
              <p:nvPr/>
            </p:nvSpPr>
            <p:spPr>
              <a:xfrm>
                <a:off x="8879305" y="4668252"/>
                <a:ext cx="203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756787-B137-44A3-8BC0-76A164EC7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05" y="4668252"/>
                <a:ext cx="2039084" cy="276999"/>
              </a:xfrm>
              <a:prstGeom prst="rect">
                <a:avLst/>
              </a:prstGeom>
              <a:blipFill>
                <a:blip r:embed="rId7"/>
                <a:stretch>
                  <a:fillRect l="-2994" r="-239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A525B9E-9C01-4FB3-AD52-60288B11E04C}"/>
              </a:ext>
            </a:extLst>
          </p:cNvPr>
          <p:cNvPicPr/>
          <p:nvPr/>
        </p:nvPicPr>
        <p:blipFill rotWithShape="1">
          <a:blip r:embed="rId3"/>
          <a:srcRect t="15521"/>
          <a:stretch/>
        </p:blipFill>
        <p:spPr bwMode="auto">
          <a:xfrm>
            <a:off x="463496" y="4259006"/>
            <a:ext cx="7944405" cy="42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5E6F3E6B-7009-4AB7-9242-B8539FE3D6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157486" y="4231941"/>
            <a:ext cx="4225162" cy="35213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3F9E244-1A17-44DE-A580-692A35F662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4497430" y="6092500"/>
            <a:ext cx="4220783" cy="27914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B32D40FE-7A4D-4D31-86B9-74582819DA1D}"/>
              </a:ext>
            </a:extLst>
          </p:cNvPr>
          <p:cNvPicPr/>
          <p:nvPr/>
        </p:nvPicPr>
        <p:blipFill rotWithShape="1">
          <a:blip r:embed="rId6"/>
          <a:srcRect t="15682"/>
          <a:stretch/>
        </p:blipFill>
        <p:spPr bwMode="auto">
          <a:xfrm>
            <a:off x="14969972" y="3561105"/>
            <a:ext cx="3575099" cy="25313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0157486" y="3705008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3889674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29150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13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37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390817"/>
                  </p:ext>
                </p:extLst>
              </p:nvPr>
            </p:nvGraphicFramePr>
            <p:xfrm>
              <a:off x="740228" y="5223555"/>
              <a:ext cx="17504229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𝑨𝒅𝒋𝒖𝒔𝒕𝒆𝒅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390817"/>
                  </p:ext>
                </p:extLst>
              </p:nvPr>
            </p:nvGraphicFramePr>
            <p:xfrm>
              <a:off x="740228" y="5223555"/>
              <a:ext cx="17504229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769340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7901" t="-6202" r="-302716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>
            <a:extLst>
              <a:ext uri="{FF2B5EF4-FFF2-40B4-BE49-F238E27FC236}">
                <a16:creationId xmlns:a16="http://schemas.microsoft.com/office/drawing/2014/main" id="{026B2530-C606-41F7-B096-A9009C031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45162" y="3748626"/>
            <a:ext cx="9027887" cy="6201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163755"/>
            <a:ext cx="8220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8668"/>
              </p:ext>
            </p:extLst>
          </p:nvPr>
        </p:nvGraphicFramePr>
        <p:xfrm>
          <a:off x="10556419" y="3931884"/>
          <a:ext cx="2465814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04374"/>
              </p:ext>
            </p:extLst>
          </p:nvPr>
        </p:nvGraphicFramePr>
        <p:xfrm>
          <a:off x="13509873" y="3884908"/>
          <a:ext cx="2584179" cy="529560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32940"/>
              </p:ext>
            </p:extLst>
          </p:nvPr>
        </p:nvGraphicFramePr>
        <p:xfrm>
          <a:off x="1198921" y="2371937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the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914" y="6579858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914" y="3128103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94" y="921899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75196"/>
              </p:ext>
            </p:extLst>
          </p:nvPr>
        </p:nvGraphicFramePr>
        <p:xfrm>
          <a:off x="1949035" y="3685691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13991"/>
              </p:ext>
            </p:extLst>
          </p:nvPr>
        </p:nvGraphicFramePr>
        <p:xfrm>
          <a:off x="5792826" y="3710412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218056" y="1749910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1994</Words>
  <Application>Microsoft Office PowerPoint</Application>
  <PresentationFormat>Custom</PresentationFormat>
  <Paragraphs>548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Wingdings 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Features (1)</vt:lpstr>
      <vt:lpstr>Exploratory Data Analysis | Features (2)</vt:lpstr>
      <vt:lpstr>Exploratory Data Analysis | Features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Jo D</cp:lastModifiedBy>
  <cp:revision>24</cp:revision>
  <dcterms:created xsi:type="dcterms:W3CDTF">2019-02-15T22:30:49Z</dcterms:created>
  <dcterms:modified xsi:type="dcterms:W3CDTF">2019-02-15T23:46:09Z</dcterms:modified>
</cp:coreProperties>
</file>