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67" d="100"/>
          <a:sy n="67" d="100"/>
        </p:scale>
        <p:origin x="1194" y="7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AAD8F103-8198-4E79-AC63-E1786CA83A88}" type="presOf" srcId="{F1A97F85-6D45-429F-BF37-F9C8739550D5}" destId="{47E5FF07-ABCD-45E2-B9EB-AF95E6F21274}" srcOrd="0" destOrd="0" presId="urn:microsoft.com/office/officeart/2016/7/layout/VerticalDownArrowProcess"/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047DF426-EAAE-408F-9351-1B1BD7921781}" type="presOf" srcId="{C8744BFC-6D4D-4BD3-B948-FA33677334E4}" destId="{E2759BE8-7BA7-4359-A016-B906B237A700}" srcOrd="0" destOrd="5" presId="urn:microsoft.com/office/officeart/2016/7/layout/VerticalDownArrowProcess"/>
    <dgm:cxn modelId="{2311EC2A-F127-4EE8-9ECD-3BEA6A483C33}" type="presOf" srcId="{66B05E4C-3717-4002-B338-14103AA7CCD1}" destId="{E2759BE8-7BA7-4359-A016-B906B237A700}" srcOrd="0" destOrd="4" presId="urn:microsoft.com/office/officeart/2016/7/layout/VerticalDownArrowProcess"/>
    <dgm:cxn modelId="{F840FC63-9A47-47C7-AB47-B2610CFD3375}" type="presOf" srcId="{4F5F2A91-411D-4E5C-9DA4-B047DDC2D9D3}" destId="{E2759BE8-7BA7-4359-A016-B906B237A700}" srcOrd="0" destOrd="0" presId="urn:microsoft.com/office/officeart/2016/7/layout/VerticalDownArrowProcess"/>
    <dgm:cxn modelId="{29B18646-58FF-461E-90B5-C7A280BAB613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55D87F4B-4DC9-46EF-9E8C-B34F3E70D71A}" type="presOf" srcId="{8F327EFA-08E2-4131-AB1E-FE2F7EB0C333}" destId="{E2759BE8-7BA7-4359-A016-B906B237A700}" srcOrd="0" destOrd="2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76B7428D-B280-4486-BD22-BF900F191520}" type="presOf" srcId="{7B154D7F-DEBF-4596-879F-C60FA1C9A591}" destId="{CF2A3D94-22F8-4090-A40B-6CF2B5BA9820}" srcOrd="0" destOrd="0" presId="urn:microsoft.com/office/officeart/2016/7/layout/VerticalDownArrowProcess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4DED97AC-5366-4EF7-B27D-928C7A056D23}" type="presOf" srcId="{AAD0DE1C-975F-49D2-BAEE-0E3D6FAC8DB1}" destId="{57EC2BA5-AC61-4187-9B4D-16BFDC66D9AB}" srcOrd="1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6BF089B1-DF66-43F9-832E-F46B13DB5C13}" type="presOf" srcId="{A388FF44-C13F-41D4-8741-452D8A8D164E}" destId="{E2759BE8-7BA7-4359-A016-B906B237A700}" srcOrd="0" destOrd="3" presId="urn:microsoft.com/office/officeart/2016/7/layout/VerticalDownArrowProcess"/>
    <dgm:cxn modelId="{4CF03AB2-1A6B-4954-A1B0-C1D58EF81F58}" type="presOf" srcId="{EA5683D1-22CF-45F6-AC9D-A5FF5735E947}" destId="{FF631C63-763E-4C54-9415-8960ACD99FF2}" srcOrd="0" destOrd="0" presId="urn:microsoft.com/office/officeart/2016/7/layout/VerticalDownArrowProcess"/>
    <dgm:cxn modelId="{1D2D1FCC-BCD8-497F-8A92-955884F6AEC1}" type="presOf" srcId="{AAD0DE1C-975F-49D2-BAEE-0E3D6FAC8DB1}" destId="{AD8131D2-C5FF-433B-A7CD-5F85CF10F44F}" srcOrd="0" destOrd="0" presId="urn:microsoft.com/office/officeart/2016/7/layout/VerticalDownArrowProcess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DF7FC6CF-6021-4CF6-BA83-22F0CFDE5B79}" type="presOf" srcId="{DA9E079C-6499-4264-B58E-C88BE493EFD2}" destId="{B310D2F2-2F0D-4D78-A30B-8A270E0A60FF}" srcOrd="0" destOrd="0" presId="urn:microsoft.com/office/officeart/2016/7/layout/VerticalDownArrowProcess"/>
    <dgm:cxn modelId="{020842D5-05DA-45DC-9DBD-8203CFABB934}" type="presOf" srcId="{76CD3F3A-BB0A-4BAD-8572-7E6E21CB4972}" destId="{DF52CE85-EEEA-43B2-ADFD-029E529DEB83}" srcOrd="0" destOrd="0" presId="urn:microsoft.com/office/officeart/2016/7/layout/VerticalDownArrowProcess"/>
    <dgm:cxn modelId="{9610A6DE-C820-4EAC-A779-59E0B5DF3F3E}" type="presOf" srcId="{F1A97F85-6D45-429F-BF37-F9C8739550D5}" destId="{1F4CD1DD-68D0-46EF-8B3A-41FBC77BECD2}" srcOrd="1" destOrd="0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58E241B2-F7C1-4E0B-AAF7-8300BE5FE87C}" type="presParOf" srcId="{FF631C63-763E-4C54-9415-8960ACD99FF2}" destId="{5FA4C7B4-2381-4DFD-A09A-F1C3D4C9BDB3}" srcOrd="0" destOrd="0" presId="urn:microsoft.com/office/officeart/2016/7/layout/VerticalDownArrowProcess"/>
    <dgm:cxn modelId="{A0C2D864-2F81-4F29-B1CC-6E8CB247438E}" type="presParOf" srcId="{5FA4C7B4-2381-4DFD-A09A-F1C3D4C9BDB3}" destId="{B310D2F2-2F0D-4D78-A30B-8A270E0A60FF}" srcOrd="0" destOrd="0" presId="urn:microsoft.com/office/officeart/2016/7/layout/VerticalDownArrowProcess"/>
    <dgm:cxn modelId="{1C242AF5-8E84-4E49-AB33-38431C013073}" type="presParOf" srcId="{5FA4C7B4-2381-4DFD-A09A-F1C3D4C9BDB3}" destId="{DF52CE85-EEEA-43B2-ADFD-029E529DEB83}" srcOrd="1" destOrd="0" presId="urn:microsoft.com/office/officeart/2016/7/layout/VerticalDownArrowProcess"/>
    <dgm:cxn modelId="{8905F958-937E-4E38-B10B-1D7C00541F4B}" type="presParOf" srcId="{FF631C63-763E-4C54-9415-8960ACD99FF2}" destId="{9F1467CA-4790-423B-B138-59B8162FF863}" srcOrd="1" destOrd="0" presId="urn:microsoft.com/office/officeart/2016/7/layout/VerticalDownArrowProcess"/>
    <dgm:cxn modelId="{84A7A721-1162-4280-A2E8-12DCC5403E46}" type="presParOf" srcId="{FF631C63-763E-4C54-9415-8960ACD99FF2}" destId="{6A6A6108-0725-4639-9421-797F62806751}" srcOrd="2" destOrd="0" presId="urn:microsoft.com/office/officeart/2016/7/layout/VerticalDownArrowProcess"/>
    <dgm:cxn modelId="{74F73DDE-36D6-4A25-9D11-018E9AAD965B}" type="presParOf" srcId="{6A6A6108-0725-4639-9421-797F62806751}" destId="{47E5FF07-ABCD-45E2-B9EB-AF95E6F21274}" srcOrd="0" destOrd="0" presId="urn:microsoft.com/office/officeart/2016/7/layout/VerticalDownArrowProcess"/>
    <dgm:cxn modelId="{E46FC566-8B0C-4281-8979-288FD96388BA}" type="presParOf" srcId="{6A6A6108-0725-4639-9421-797F62806751}" destId="{1F4CD1DD-68D0-46EF-8B3A-41FBC77BECD2}" srcOrd="1" destOrd="0" presId="urn:microsoft.com/office/officeart/2016/7/layout/VerticalDownArrowProcess"/>
    <dgm:cxn modelId="{BB156563-AC44-4638-A1F5-94A1D6F2F708}" type="presParOf" srcId="{6A6A6108-0725-4639-9421-797F62806751}" destId="{CF2A3D94-22F8-4090-A40B-6CF2B5BA9820}" srcOrd="2" destOrd="0" presId="urn:microsoft.com/office/officeart/2016/7/layout/VerticalDownArrowProcess"/>
    <dgm:cxn modelId="{89FDD74A-21C5-4A37-9D88-4D822E6EADDA}" type="presParOf" srcId="{FF631C63-763E-4C54-9415-8960ACD99FF2}" destId="{8624AE52-FAD1-4B28-B165-2E053CD3E228}" srcOrd="3" destOrd="0" presId="urn:microsoft.com/office/officeart/2016/7/layout/VerticalDownArrowProcess"/>
    <dgm:cxn modelId="{9E7BC4E3-551B-432C-B188-29C61D488AFA}" type="presParOf" srcId="{FF631C63-763E-4C54-9415-8960ACD99FF2}" destId="{67E6FBD7-9742-4817-87D0-4489053A79B6}" srcOrd="4" destOrd="0" presId="urn:microsoft.com/office/officeart/2016/7/layout/VerticalDownArrowProcess"/>
    <dgm:cxn modelId="{BC3BA9D0-B7E8-4986-A402-1546728E2ABA}" type="presParOf" srcId="{67E6FBD7-9742-4817-87D0-4489053A79B6}" destId="{AD8131D2-C5FF-433B-A7CD-5F85CF10F44F}" srcOrd="0" destOrd="0" presId="urn:microsoft.com/office/officeart/2016/7/layout/VerticalDownArrowProcess"/>
    <dgm:cxn modelId="{EBEA79C8-E073-428F-88F9-0A4595947077}" type="presParOf" srcId="{67E6FBD7-9742-4817-87D0-4489053A79B6}" destId="{57EC2BA5-AC61-4187-9B4D-16BFDC66D9AB}" srcOrd="1" destOrd="0" presId="urn:microsoft.com/office/officeart/2016/7/layout/VerticalDownArrowProcess"/>
    <dgm:cxn modelId="{13A39041-4CDE-4985-AA51-F4579077B4E4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∗23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680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17967" y="2502743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99940" y="6024272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463496" y="4259006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100144" y="3561106"/>
            <a:ext cx="4039912" cy="2889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65138" y="6589868"/>
            <a:ext cx="3789580" cy="23422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465137" y="3561105"/>
            <a:ext cx="3789580" cy="2889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3889674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11D1C-C62F-45B1-9FFD-2677E0EF6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8001" y="6589868"/>
            <a:ext cx="4052055" cy="25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29150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748626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75196"/>
              </p:ext>
            </p:extLst>
          </p:nvPr>
        </p:nvGraphicFramePr>
        <p:xfrm>
          <a:off x="1949035" y="368569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85064"/>
              </p:ext>
            </p:extLst>
          </p:nvPr>
        </p:nvGraphicFramePr>
        <p:xfrm>
          <a:off x="5792826" y="371041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2031</Words>
  <Application>Microsoft Office PowerPoint</Application>
  <PresentationFormat>Custom</PresentationFormat>
  <Paragraphs>554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Times New Roman</vt:lpstr>
      <vt:lpstr>Wingdings</vt:lpstr>
      <vt:lpstr>Wingdings 3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32</cp:revision>
  <dcterms:created xsi:type="dcterms:W3CDTF">2019-02-15T22:30:49Z</dcterms:created>
  <dcterms:modified xsi:type="dcterms:W3CDTF">2019-02-16T15:47:51Z</dcterms:modified>
</cp:coreProperties>
</file>