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FAD8D-9FCC-414A-9A5E-B9DD16E4A0D8}" v="57" dt="2020-03-17T21:18:47.505"/>
    <p1510:client id="{A12B3DFF-21F1-40A0-B5CE-D17B667CAB23}" v="51" dt="2020-03-19T02:48:54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12B3DFF-21F1-40A0-B5CE-D17B667CAB23}"/>
    <pc:docChg chg="modSld sldOrd">
      <pc:chgData name="Guest User" userId="" providerId="Windows Live" clId="Web-{A12B3DFF-21F1-40A0-B5CE-D17B667CAB23}" dt="2020-03-19T02:48:54.425" v="48" actId="1076"/>
      <pc:docMkLst>
        <pc:docMk/>
      </pc:docMkLst>
      <pc:sldChg chg="modSp">
        <pc:chgData name="Guest User" userId="" providerId="Windows Live" clId="Web-{A12B3DFF-21F1-40A0-B5CE-D17B667CAB23}" dt="2020-03-19T02:48:54.425" v="48" actId="1076"/>
        <pc:sldMkLst>
          <pc:docMk/>
          <pc:sldMk cId="1738482890" sldId="267"/>
        </pc:sldMkLst>
        <pc:spChg chg="mod">
          <ac:chgData name="Guest User" userId="" providerId="Windows Live" clId="Web-{A12B3DFF-21F1-40A0-B5CE-D17B667CAB23}" dt="2020-03-19T02:48:26.691" v="40" actId="14100"/>
          <ac:spMkLst>
            <pc:docMk/>
            <pc:sldMk cId="1738482890" sldId="267"/>
            <ac:spMk id="2" creationId="{00000000-0000-0000-0000-000000000000}"/>
          </ac:spMkLst>
        </pc:spChg>
        <pc:spChg chg="mod">
          <ac:chgData name="Guest User" userId="" providerId="Windows Live" clId="Web-{A12B3DFF-21F1-40A0-B5CE-D17B667CAB23}" dt="2020-03-19T02:48:49.331" v="46" actId="1076"/>
          <ac:spMkLst>
            <pc:docMk/>
            <pc:sldMk cId="1738482890" sldId="267"/>
            <ac:spMk id="3" creationId="{00000000-0000-0000-0000-000000000000}"/>
          </ac:spMkLst>
        </pc:spChg>
        <pc:picChg chg="mod">
          <ac:chgData name="Guest User" userId="" providerId="Windows Live" clId="Web-{A12B3DFF-21F1-40A0-B5CE-D17B667CAB23}" dt="2020-03-19T02:48:54.378" v="47" actId="1076"/>
          <ac:picMkLst>
            <pc:docMk/>
            <pc:sldMk cId="1738482890" sldId="267"/>
            <ac:picMk id="4" creationId="{D488B2EB-8BD9-4C90-A7B3-A1301CBDDC99}"/>
          </ac:picMkLst>
        </pc:picChg>
        <pc:picChg chg="mod">
          <ac:chgData name="Guest User" userId="" providerId="Windows Live" clId="Web-{A12B3DFF-21F1-40A0-B5CE-D17B667CAB23}" dt="2020-03-19T02:48:54.425" v="48" actId="1076"/>
          <ac:picMkLst>
            <pc:docMk/>
            <pc:sldMk cId="1738482890" sldId="267"/>
            <ac:picMk id="5" creationId="{14DA14DF-5E1B-44BF-967A-603AC554E42A}"/>
          </ac:picMkLst>
        </pc:picChg>
      </pc:sldChg>
      <pc:sldChg chg="modSp ord">
        <pc:chgData name="Guest User" userId="" providerId="Windows Live" clId="Web-{A12B3DFF-21F1-40A0-B5CE-D17B667CAB23}" dt="2020-03-19T02:48:00.222" v="39" actId="14100"/>
        <pc:sldMkLst>
          <pc:docMk/>
          <pc:sldMk cId="3407129681" sldId="271"/>
        </pc:sldMkLst>
        <pc:spChg chg="mod">
          <ac:chgData name="Guest User" userId="" providerId="Windows Live" clId="Web-{A12B3DFF-21F1-40A0-B5CE-D17B667CAB23}" dt="2020-03-19T02:48:00.222" v="39" actId="14100"/>
          <ac:spMkLst>
            <pc:docMk/>
            <pc:sldMk cId="3407129681" sldId="271"/>
            <ac:spMk id="2" creationId="{00000000-0000-0000-0000-000000000000}"/>
          </ac:spMkLst>
        </pc:spChg>
        <pc:spChg chg="mod">
          <ac:chgData name="Guest User" userId="" providerId="Windows Live" clId="Web-{A12B3DFF-21F1-40A0-B5CE-D17B667CAB23}" dt="2020-03-19T02:41:41.614" v="16" actId="20577"/>
          <ac:spMkLst>
            <pc:docMk/>
            <pc:sldMk cId="3407129681" sldId="271"/>
            <ac:spMk id="3" creationId="{00000000-0000-0000-0000-000000000000}"/>
          </ac:spMkLst>
        </pc:spChg>
      </pc:sldChg>
    </pc:docChg>
  </pc:docChgLst>
  <pc:docChgLst>
    <pc:chgData name="Stuart Miller" userId="c13a541a18658b83" providerId="LiveId" clId="{6B5FAD8D-9FCC-414A-9A5E-B9DD16E4A0D8}"/>
    <pc:docChg chg="undo custSel addSld modSld">
      <pc:chgData name="Stuart Miller" userId="c13a541a18658b83" providerId="LiveId" clId="{6B5FAD8D-9FCC-414A-9A5E-B9DD16E4A0D8}" dt="2020-03-17T21:19:47.797" v="1117" actId="20577"/>
      <pc:docMkLst>
        <pc:docMk/>
      </pc:docMkLst>
      <pc:sldChg chg="modSp mod">
        <pc:chgData name="Stuart Miller" userId="c13a541a18658b83" providerId="LiveId" clId="{6B5FAD8D-9FCC-414A-9A5E-B9DD16E4A0D8}" dt="2020-03-16T20:07:32.413" v="79" actId="313"/>
        <pc:sldMkLst>
          <pc:docMk/>
          <pc:sldMk cId="1347641762" sldId="259"/>
        </pc:sldMkLst>
        <pc:spChg chg="mod">
          <ac:chgData name="Stuart Miller" userId="c13a541a18658b83" providerId="LiveId" clId="{6B5FAD8D-9FCC-414A-9A5E-B9DD16E4A0D8}" dt="2020-03-16T20:07:10.084" v="40" actId="20577"/>
          <ac:spMkLst>
            <pc:docMk/>
            <pc:sldMk cId="1347641762" sldId="259"/>
            <ac:spMk id="2" creationId="{00000000-0000-0000-0000-000000000000}"/>
          </ac:spMkLst>
        </pc:spChg>
        <pc:spChg chg="mod">
          <ac:chgData name="Stuart Miller" userId="c13a541a18658b83" providerId="LiveId" clId="{6B5FAD8D-9FCC-414A-9A5E-B9DD16E4A0D8}" dt="2020-03-16T20:07:32.413" v="79" actId="313"/>
          <ac:spMkLst>
            <pc:docMk/>
            <pc:sldMk cId="1347641762" sldId="259"/>
            <ac:spMk id="3" creationId="{00000000-0000-0000-0000-000000000000}"/>
          </ac:spMkLst>
        </pc:spChg>
      </pc:sldChg>
      <pc:sldChg chg="modSp mod">
        <pc:chgData name="Stuart Miller" userId="c13a541a18658b83" providerId="LiveId" clId="{6B5FAD8D-9FCC-414A-9A5E-B9DD16E4A0D8}" dt="2020-03-16T20:07:44.479" v="95" actId="20577"/>
        <pc:sldMkLst>
          <pc:docMk/>
          <pc:sldMk cId="3162508754" sldId="260"/>
        </pc:sldMkLst>
        <pc:spChg chg="mod">
          <ac:chgData name="Stuart Miller" userId="c13a541a18658b83" providerId="LiveId" clId="{6B5FAD8D-9FCC-414A-9A5E-B9DD16E4A0D8}" dt="2020-03-16T20:07:44.479" v="95" actId="20577"/>
          <ac:spMkLst>
            <pc:docMk/>
            <pc:sldMk cId="3162508754" sldId="260"/>
            <ac:spMk id="3" creationId="{00000000-0000-0000-0000-000000000000}"/>
          </ac:spMkLst>
        </pc:spChg>
      </pc:sldChg>
      <pc:sldChg chg="modSp mod">
        <pc:chgData name="Stuart Miller" userId="c13a541a18658b83" providerId="LiveId" clId="{6B5FAD8D-9FCC-414A-9A5E-B9DD16E4A0D8}" dt="2020-03-17T21:19:47.797" v="1117" actId="20577"/>
        <pc:sldMkLst>
          <pc:docMk/>
          <pc:sldMk cId="2025695692" sldId="261"/>
        </pc:sldMkLst>
        <pc:spChg chg="mod">
          <ac:chgData name="Stuart Miller" userId="c13a541a18658b83" providerId="LiveId" clId="{6B5FAD8D-9FCC-414A-9A5E-B9DD16E4A0D8}" dt="2020-03-17T21:19:47.797" v="1117" actId="20577"/>
          <ac:spMkLst>
            <pc:docMk/>
            <pc:sldMk cId="2025695692" sldId="261"/>
            <ac:spMk id="3" creationId="{00000000-0000-0000-0000-000000000000}"/>
          </ac:spMkLst>
        </pc:spChg>
      </pc:sldChg>
      <pc:sldChg chg="modSp mod">
        <pc:chgData name="Stuart Miller" userId="c13a541a18658b83" providerId="LiveId" clId="{6B5FAD8D-9FCC-414A-9A5E-B9DD16E4A0D8}" dt="2020-03-16T20:13:12.059" v="354" actId="20577"/>
        <pc:sldMkLst>
          <pc:docMk/>
          <pc:sldMk cId="269689245" sldId="262"/>
        </pc:sldMkLst>
        <pc:spChg chg="mod">
          <ac:chgData name="Stuart Miller" userId="c13a541a18658b83" providerId="LiveId" clId="{6B5FAD8D-9FCC-414A-9A5E-B9DD16E4A0D8}" dt="2020-03-16T20:13:12.059" v="354" actId="20577"/>
          <ac:spMkLst>
            <pc:docMk/>
            <pc:sldMk cId="269689245" sldId="262"/>
            <ac:spMk id="3" creationId="{00000000-0000-0000-0000-000000000000}"/>
          </ac:spMkLst>
        </pc:spChg>
      </pc:sldChg>
      <pc:sldChg chg="addSp delSp modSp mod">
        <pc:chgData name="Stuart Miller" userId="c13a541a18658b83" providerId="LiveId" clId="{6B5FAD8D-9FCC-414A-9A5E-B9DD16E4A0D8}" dt="2020-03-17T21:10:01.801" v="792" actId="1076"/>
        <pc:sldMkLst>
          <pc:docMk/>
          <pc:sldMk cId="961549627" sldId="263"/>
        </pc:sldMkLst>
        <pc:spChg chg="mod">
          <ac:chgData name="Stuart Miller" userId="c13a541a18658b83" providerId="LiveId" clId="{6B5FAD8D-9FCC-414A-9A5E-B9DD16E4A0D8}" dt="2020-03-17T21:09:57.142" v="791" actId="20577"/>
          <ac:spMkLst>
            <pc:docMk/>
            <pc:sldMk cId="961549627" sldId="263"/>
            <ac:spMk id="3" creationId="{00000000-0000-0000-0000-000000000000}"/>
          </ac:spMkLst>
        </pc:spChg>
        <pc:spChg chg="add del">
          <ac:chgData name="Stuart Miller" userId="c13a541a18658b83" providerId="LiveId" clId="{6B5FAD8D-9FCC-414A-9A5E-B9DD16E4A0D8}" dt="2020-03-17T19:44:27.707" v="434" actId="478"/>
          <ac:spMkLst>
            <pc:docMk/>
            <pc:sldMk cId="961549627" sldId="263"/>
            <ac:spMk id="4" creationId="{A112BE7D-8DDA-4AA8-95FE-CAD4A30824B6}"/>
          </ac:spMkLst>
        </pc:spChg>
        <pc:spChg chg="add mod">
          <ac:chgData name="Stuart Miller" userId="c13a541a18658b83" providerId="LiveId" clId="{6B5FAD8D-9FCC-414A-9A5E-B9DD16E4A0D8}" dt="2020-03-17T21:02:59.365" v="700" actId="1076"/>
          <ac:spMkLst>
            <pc:docMk/>
            <pc:sldMk cId="961549627" sldId="263"/>
            <ac:spMk id="5" creationId="{5B5FCC27-FA3D-4BB9-9192-E2B2FE5F4FF2}"/>
          </ac:spMkLst>
        </pc:spChg>
        <pc:graphicFrameChg chg="add del">
          <ac:chgData name="Stuart Miller" userId="c13a541a18658b83" providerId="LiveId" clId="{6B5FAD8D-9FCC-414A-9A5E-B9DD16E4A0D8}" dt="2020-03-17T21:09:24.870" v="764"/>
          <ac:graphicFrameMkLst>
            <pc:docMk/>
            <pc:sldMk cId="961549627" sldId="263"/>
            <ac:graphicFrameMk id="7" creationId="{8485291F-67E4-47B1-B44E-821085757C96}"/>
          </ac:graphicFrameMkLst>
        </pc:graphicFrameChg>
        <pc:picChg chg="add mod">
          <ac:chgData name="Stuart Miller" userId="c13a541a18658b83" providerId="LiveId" clId="{6B5FAD8D-9FCC-414A-9A5E-B9DD16E4A0D8}" dt="2020-03-17T21:09:54.315" v="789" actId="1076"/>
          <ac:picMkLst>
            <pc:docMk/>
            <pc:sldMk cId="961549627" sldId="263"/>
            <ac:picMk id="6" creationId="{25B3215F-CE26-46FE-BCE0-8E88E9CA2F69}"/>
          </ac:picMkLst>
        </pc:picChg>
        <pc:picChg chg="add mod">
          <ac:chgData name="Stuart Miller" userId="c13a541a18658b83" providerId="LiveId" clId="{6B5FAD8D-9FCC-414A-9A5E-B9DD16E4A0D8}" dt="2020-03-17T21:10:01.801" v="792" actId="1076"/>
          <ac:picMkLst>
            <pc:docMk/>
            <pc:sldMk cId="961549627" sldId="263"/>
            <ac:picMk id="8" creationId="{7D2FD27F-024E-4B0C-A328-28DD3FBD5C47}"/>
          </ac:picMkLst>
        </pc:picChg>
        <pc:picChg chg="add del mod">
          <ac:chgData name="Stuart Miller" userId="c13a541a18658b83" providerId="LiveId" clId="{6B5FAD8D-9FCC-414A-9A5E-B9DD16E4A0D8}" dt="2020-03-17T21:04:58.244" v="750"/>
          <ac:picMkLst>
            <pc:docMk/>
            <pc:sldMk cId="961549627" sldId="263"/>
            <ac:picMk id="9" creationId="{58EDF441-A1B3-4857-AFA9-C48847F4D111}"/>
          </ac:picMkLst>
        </pc:picChg>
        <pc:picChg chg="del">
          <ac:chgData name="Stuart Miller" userId="c13a541a18658b83" providerId="LiveId" clId="{6B5FAD8D-9FCC-414A-9A5E-B9DD16E4A0D8}" dt="2020-03-17T19:38:16.911" v="426" actId="478"/>
          <ac:picMkLst>
            <pc:docMk/>
            <pc:sldMk cId="961549627" sldId="263"/>
            <ac:picMk id="3074" creationId="{00000000-0000-0000-0000-000000000000}"/>
          </ac:picMkLst>
        </pc:picChg>
        <pc:picChg chg="del">
          <ac:chgData name="Stuart Miller" userId="c13a541a18658b83" providerId="LiveId" clId="{6B5FAD8D-9FCC-414A-9A5E-B9DD16E4A0D8}" dt="2020-03-17T19:39:53.896" v="432" actId="478"/>
          <ac:picMkLst>
            <pc:docMk/>
            <pc:sldMk cId="961549627" sldId="263"/>
            <ac:picMk id="3075" creationId="{00000000-0000-0000-0000-000000000000}"/>
          </ac:picMkLst>
        </pc:picChg>
        <pc:picChg chg="del">
          <ac:chgData name="Stuart Miller" userId="c13a541a18658b83" providerId="LiveId" clId="{6B5FAD8D-9FCC-414A-9A5E-B9DD16E4A0D8}" dt="2020-03-17T19:39:50.396" v="431" actId="478"/>
          <ac:picMkLst>
            <pc:docMk/>
            <pc:sldMk cId="961549627" sldId="263"/>
            <ac:picMk id="3076" creationId="{00000000-0000-0000-0000-000000000000}"/>
          </ac:picMkLst>
        </pc:picChg>
      </pc:sldChg>
      <pc:sldChg chg="delSp modSp mod">
        <pc:chgData name="Stuart Miller" userId="c13a541a18658b83" providerId="LiveId" clId="{6B5FAD8D-9FCC-414A-9A5E-B9DD16E4A0D8}" dt="2020-03-17T20:56:40.872" v="579" actId="1076"/>
        <pc:sldMkLst>
          <pc:docMk/>
          <pc:sldMk cId="4270510232" sldId="264"/>
        </pc:sldMkLst>
        <pc:spChg chg="mod">
          <ac:chgData name="Stuart Miller" userId="c13a541a18658b83" providerId="LiveId" clId="{6B5FAD8D-9FCC-414A-9A5E-B9DD16E4A0D8}" dt="2020-03-17T20:56:28.241" v="577" actId="20577"/>
          <ac:spMkLst>
            <pc:docMk/>
            <pc:sldMk cId="4270510232" sldId="264"/>
            <ac:spMk id="3" creationId="{00000000-0000-0000-0000-000000000000}"/>
          </ac:spMkLst>
        </pc:spChg>
        <pc:picChg chg="mod">
          <ac:chgData name="Stuart Miller" userId="c13a541a18658b83" providerId="LiveId" clId="{6B5FAD8D-9FCC-414A-9A5E-B9DD16E4A0D8}" dt="2020-03-17T20:56:40.872" v="579" actId="1076"/>
          <ac:picMkLst>
            <pc:docMk/>
            <pc:sldMk cId="4270510232" sldId="264"/>
            <ac:picMk id="4098" creationId="{00000000-0000-0000-0000-000000000000}"/>
          </ac:picMkLst>
        </pc:picChg>
        <pc:picChg chg="del">
          <ac:chgData name="Stuart Miller" userId="c13a541a18658b83" providerId="LiveId" clId="{6B5FAD8D-9FCC-414A-9A5E-B9DD16E4A0D8}" dt="2020-03-17T20:56:38.118" v="578" actId="478"/>
          <ac:picMkLst>
            <pc:docMk/>
            <pc:sldMk cId="4270510232" sldId="264"/>
            <ac:picMk id="4099" creationId="{00000000-0000-0000-0000-000000000000}"/>
          </ac:picMkLst>
        </pc:picChg>
      </pc:sldChg>
      <pc:sldChg chg="addSp delSp modSp mod">
        <pc:chgData name="Stuart Miller" userId="c13a541a18658b83" providerId="LiveId" clId="{6B5FAD8D-9FCC-414A-9A5E-B9DD16E4A0D8}" dt="2020-03-17T21:11:24.338" v="815" actId="14100"/>
        <pc:sldMkLst>
          <pc:docMk/>
          <pc:sldMk cId="4000924040" sldId="265"/>
        </pc:sldMkLst>
        <pc:spChg chg="mod">
          <ac:chgData name="Stuart Miller" userId="c13a541a18658b83" providerId="LiveId" clId="{6B5FAD8D-9FCC-414A-9A5E-B9DD16E4A0D8}" dt="2020-03-17T21:10:18.755" v="807" actId="20577"/>
          <ac:spMkLst>
            <pc:docMk/>
            <pc:sldMk cId="4000924040" sldId="265"/>
            <ac:spMk id="3" creationId="{00000000-0000-0000-0000-000000000000}"/>
          </ac:spMkLst>
        </pc:spChg>
        <pc:spChg chg="add mod">
          <ac:chgData name="Stuart Miller" userId="c13a541a18658b83" providerId="LiveId" clId="{6B5FAD8D-9FCC-414A-9A5E-B9DD16E4A0D8}" dt="2020-03-17T20:57:47.144" v="648" actId="1076"/>
          <ac:spMkLst>
            <pc:docMk/>
            <pc:sldMk cId="4000924040" sldId="265"/>
            <ac:spMk id="4" creationId="{602EB423-A181-4870-8027-00AA88D90D2E}"/>
          </ac:spMkLst>
        </pc:spChg>
        <pc:graphicFrameChg chg="add del">
          <ac:chgData name="Stuart Miller" userId="c13a541a18658b83" providerId="LiveId" clId="{6B5FAD8D-9FCC-414A-9A5E-B9DD16E4A0D8}" dt="2020-03-17T21:11:14.556" v="811"/>
          <ac:graphicFrameMkLst>
            <pc:docMk/>
            <pc:sldMk cId="4000924040" sldId="265"/>
            <ac:graphicFrameMk id="6" creationId="{984BC54D-9254-438F-A604-F82ED312F8C0}"/>
          </ac:graphicFrameMkLst>
        </pc:graphicFrameChg>
        <pc:picChg chg="add del mod">
          <ac:chgData name="Stuart Miller" userId="c13a541a18658b83" providerId="LiveId" clId="{6B5FAD8D-9FCC-414A-9A5E-B9DD16E4A0D8}" dt="2020-03-17T21:01:56.083" v="657"/>
          <ac:picMkLst>
            <pc:docMk/>
            <pc:sldMk cId="4000924040" sldId="265"/>
            <ac:picMk id="5" creationId="{A25A23AC-7E4D-4CE6-8956-FCD533E2E03C}"/>
          </ac:picMkLst>
        </pc:picChg>
        <pc:picChg chg="add mod">
          <ac:chgData name="Stuart Miller" userId="c13a541a18658b83" providerId="LiveId" clId="{6B5FAD8D-9FCC-414A-9A5E-B9DD16E4A0D8}" dt="2020-03-17T21:11:24.338" v="815" actId="14100"/>
          <ac:picMkLst>
            <pc:docMk/>
            <pc:sldMk cId="4000924040" sldId="265"/>
            <ac:picMk id="7" creationId="{5ABDFEE8-F62E-4EC8-B297-2F98E1A03FF5}"/>
          </ac:picMkLst>
        </pc:picChg>
        <pc:picChg chg="add mod">
          <ac:chgData name="Stuart Miller" userId="c13a541a18658b83" providerId="LiveId" clId="{6B5FAD8D-9FCC-414A-9A5E-B9DD16E4A0D8}" dt="2020-03-17T21:10:12.087" v="794" actId="1076"/>
          <ac:picMkLst>
            <pc:docMk/>
            <pc:sldMk cId="4000924040" sldId="265"/>
            <ac:picMk id="9" creationId="{9E31F72E-AC67-4849-9D05-2C76BBE059B5}"/>
          </ac:picMkLst>
        </pc:picChg>
        <pc:picChg chg="del">
          <ac:chgData name="Stuart Miller" userId="c13a541a18658b83" providerId="LiveId" clId="{6B5FAD8D-9FCC-414A-9A5E-B9DD16E4A0D8}" dt="2020-03-17T20:57:27.035" v="605" actId="478"/>
          <ac:picMkLst>
            <pc:docMk/>
            <pc:sldMk cId="4000924040" sldId="265"/>
            <ac:picMk id="5122" creationId="{00000000-0000-0000-0000-000000000000}"/>
          </ac:picMkLst>
        </pc:picChg>
        <pc:picChg chg="del">
          <ac:chgData name="Stuart Miller" userId="c13a541a18658b83" providerId="LiveId" clId="{6B5FAD8D-9FCC-414A-9A5E-B9DD16E4A0D8}" dt="2020-03-17T20:57:25.248" v="604" actId="478"/>
          <ac:picMkLst>
            <pc:docMk/>
            <pc:sldMk cId="4000924040" sldId="265"/>
            <ac:picMk id="5123" creationId="{00000000-0000-0000-0000-000000000000}"/>
          </ac:picMkLst>
        </pc:picChg>
        <pc:picChg chg="del">
          <ac:chgData name="Stuart Miller" userId="c13a541a18658b83" providerId="LiveId" clId="{6B5FAD8D-9FCC-414A-9A5E-B9DD16E4A0D8}" dt="2020-03-17T20:53:30.467" v="441" actId="478"/>
          <ac:picMkLst>
            <pc:docMk/>
            <pc:sldMk cId="4000924040" sldId="265"/>
            <ac:picMk id="5124" creationId="{00000000-0000-0000-0000-000000000000}"/>
          </ac:picMkLst>
        </pc:picChg>
      </pc:sldChg>
      <pc:sldChg chg="addSp delSp modSp mod">
        <pc:chgData name="Stuart Miller" userId="c13a541a18658b83" providerId="LiveId" clId="{6B5FAD8D-9FCC-414A-9A5E-B9DD16E4A0D8}" dt="2020-03-17T21:14:30.761" v="835" actId="1076"/>
        <pc:sldMkLst>
          <pc:docMk/>
          <pc:sldMk cId="2887728645" sldId="266"/>
        </pc:sldMkLst>
        <pc:graphicFrameChg chg="add del">
          <ac:chgData name="Stuart Miller" userId="c13a541a18658b83" providerId="LiveId" clId="{6B5FAD8D-9FCC-414A-9A5E-B9DD16E4A0D8}" dt="2020-03-17T21:14:17.744" v="829"/>
          <ac:graphicFrameMkLst>
            <pc:docMk/>
            <pc:sldMk cId="2887728645" sldId="266"/>
            <ac:graphicFrameMk id="4" creationId="{C77DCCA1-88C5-41DF-891D-91AC9F969DDE}"/>
          </ac:graphicFrameMkLst>
        </pc:graphicFrameChg>
        <pc:picChg chg="add mod">
          <ac:chgData name="Stuart Miller" userId="c13a541a18658b83" providerId="LiveId" clId="{6B5FAD8D-9FCC-414A-9A5E-B9DD16E4A0D8}" dt="2020-03-17T21:14:30.761" v="835" actId="1076"/>
          <ac:picMkLst>
            <pc:docMk/>
            <pc:sldMk cId="2887728645" sldId="266"/>
            <ac:picMk id="5" creationId="{4647F762-9BF4-4EB8-9DB8-141BD804F3C0}"/>
          </ac:picMkLst>
        </pc:picChg>
        <pc:picChg chg="del">
          <ac:chgData name="Stuart Miller" userId="c13a541a18658b83" providerId="LiveId" clId="{6B5FAD8D-9FCC-414A-9A5E-B9DD16E4A0D8}" dt="2020-03-17T20:57:54.680" v="649" actId="478"/>
          <ac:picMkLst>
            <pc:docMk/>
            <pc:sldMk cId="2887728645" sldId="266"/>
            <ac:picMk id="6145" creationId="{00000000-0000-0000-0000-000000000000}"/>
          </ac:picMkLst>
        </pc:picChg>
      </pc:sldChg>
      <pc:sldChg chg="addSp delSp modSp mod">
        <pc:chgData name="Stuart Miller" userId="c13a541a18658b83" providerId="LiveId" clId="{6B5FAD8D-9FCC-414A-9A5E-B9DD16E4A0D8}" dt="2020-03-17T21:15:52.288" v="848" actId="1076"/>
        <pc:sldMkLst>
          <pc:docMk/>
          <pc:sldMk cId="1738482890" sldId="267"/>
        </pc:sldMkLst>
        <pc:picChg chg="add mod">
          <ac:chgData name="Stuart Miller" userId="c13a541a18658b83" providerId="LiveId" clId="{6B5FAD8D-9FCC-414A-9A5E-B9DD16E4A0D8}" dt="2020-03-17T21:15:52.288" v="848" actId="1076"/>
          <ac:picMkLst>
            <pc:docMk/>
            <pc:sldMk cId="1738482890" sldId="267"/>
            <ac:picMk id="4" creationId="{D488B2EB-8BD9-4C90-A7B3-A1301CBDDC99}"/>
          </ac:picMkLst>
        </pc:picChg>
        <pc:picChg chg="add mod">
          <ac:chgData name="Stuart Miller" userId="c13a541a18658b83" providerId="LiveId" clId="{6B5FAD8D-9FCC-414A-9A5E-B9DD16E4A0D8}" dt="2020-03-17T21:15:52.288" v="848" actId="1076"/>
          <ac:picMkLst>
            <pc:docMk/>
            <pc:sldMk cId="1738482890" sldId="267"/>
            <ac:picMk id="5" creationId="{14DA14DF-5E1B-44BF-967A-603AC554E42A}"/>
          </ac:picMkLst>
        </pc:picChg>
        <pc:picChg chg="del">
          <ac:chgData name="Stuart Miller" userId="c13a541a18658b83" providerId="LiveId" clId="{6B5FAD8D-9FCC-414A-9A5E-B9DD16E4A0D8}" dt="2020-03-17T21:14:41.510" v="836" actId="478"/>
          <ac:picMkLst>
            <pc:docMk/>
            <pc:sldMk cId="1738482890" sldId="267"/>
            <ac:picMk id="9219" creationId="{00000000-0000-0000-0000-000000000000}"/>
          </ac:picMkLst>
        </pc:picChg>
        <pc:picChg chg="del">
          <ac:chgData name="Stuart Miller" userId="c13a541a18658b83" providerId="LiveId" clId="{6B5FAD8D-9FCC-414A-9A5E-B9DD16E4A0D8}" dt="2020-03-17T21:14:43.202" v="837" actId="478"/>
          <ac:picMkLst>
            <pc:docMk/>
            <pc:sldMk cId="1738482890" sldId="267"/>
            <ac:picMk id="9220" creationId="{00000000-0000-0000-0000-000000000000}"/>
          </ac:picMkLst>
        </pc:picChg>
      </pc:sldChg>
      <pc:sldChg chg="modSp add mod">
        <pc:chgData name="Stuart Miller" userId="c13a541a18658b83" providerId="LiveId" clId="{6B5FAD8D-9FCC-414A-9A5E-B9DD16E4A0D8}" dt="2020-03-16T20:15:05.580" v="425" actId="20577"/>
        <pc:sldMkLst>
          <pc:docMk/>
          <pc:sldMk cId="865350942" sldId="270"/>
        </pc:sldMkLst>
        <pc:spChg chg="mod">
          <ac:chgData name="Stuart Miller" userId="c13a541a18658b83" providerId="LiveId" clId="{6B5FAD8D-9FCC-414A-9A5E-B9DD16E4A0D8}" dt="2020-03-16T20:14:12.796" v="371" actId="20577"/>
          <ac:spMkLst>
            <pc:docMk/>
            <pc:sldMk cId="865350942" sldId="270"/>
            <ac:spMk id="2" creationId="{00000000-0000-0000-0000-000000000000}"/>
          </ac:spMkLst>
        </pc:spChg>
        <pc:spChg chg="mod">
          <ac:chgData name="Stuart Miller" userId="c13a541a18658b83" providerId="LiveId" clId="{6B5FAD8D-9FCC-414A-9A5E-B9DD16E4A0D8}" dt="2020-03-16T20:15:05.580" v="425" actId="20577"/>
          <ac:spMkLst>
            <pc:docMk/>
            <pc:sldMk cId="865350942" sldId="270"/>
            <ac:spMk id="3" creationId="{00000000-0000-0000-0000-000000000000}"/>
          </ac:spMkLst>
        </pc:spChg>
      </pc:sldChg>
      <pc:sldChg chg="addSp modSp add mod">
        <pc:chgData name="Stuart Miller" userId="c13a541a18658b83" providerId="LiveId" clId="{6B5FAD8D-9FCC-414A-9A5E-B9DD16E4A0D8}" dt="2020-03-17T21:19:36.456" v="1116" actId="20577"/>
        <pc:sldMkLst>
          <pc:docMk/>
          <pc:sldMk cId="3407129681" sldId="271"/>
        </pc:sldMkLst>
        <pc:spChg chg="mod">
          <ac:chgData name="Stuart Miller" userId="c13a541a18658b83" providerId="LiveId" clId="{6B5FAD8D-9FCC-414A-9A5E-B9DD16E4A0D8}" dt="2020-03-17T21:16:51.465" v="866" actId="20577"/>
          <ac:spMkLst>
            <pc:docMk/>
            <pc:sldMk cId="3407129681" sldId="271"/>
            <ac:spMk id="2" creationId="{00000000-0000-0000-0000-000000000000}"/>
          </ac:spMkLst>
        </pc:spChg>
        <pc:spChg chg="mod">
          <ac:chgData name="Stuart Miller" userId="c13a541a18658b83" providerId="LiveId" clId="{6B5FAD8D-9FCC-414A-9A5E-B9DD16E4A0D8}" dt="2020-03-17T21:19:36.456" v="1116" actId="20577"/>
          <ac:spMkLst>
            <pc:docMk/>
            <pc:sldMk cId="3407129681" sldId="271"/>
            <ac:spMk id="3" creationId="{00000000-0000-0000-0000-000000000000}"/>
          </ac:spMkLst>
        </pc:spChg>
        <pc:picChg chg="add mod">
          <ac:chgData name="Stuart Miller" userId="c13a541a18658b83" providerId="LiveId" clId="{6B5FAD8D-9FCC-414A-9A5E-B9DD16E4A0D8}" dt="2020-03-17T21:18:50.026" v="1024" actId="1076"/>
          <ac:picMkLst>
            <pc:docMk/>
            <pc:sldMk cId="3407129681" sldId="271"/>
            <ac:picMk id="4" creationId="{C076EF90-A2C7-4C71-8687-2C9BE4E1DC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1F1F-96E0-4163-B310-E014FD0CF3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263-CA4F-4D18-99BA-9ED1363A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2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1F1F-96E0-4163-B310-E014FD0CF3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263-CA4F-4D18-99BA-9ED1363A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1F1F-96E0-4163-B310-E014FD0CF3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263-CA4F-4D18-99BA-9ED1363A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1F1F-96E0-4163-B310-E014FD0CF3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263-CA4F-4D18-99BA-9ED1363A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1F1F-96E0-4163-B310-E014FD0CF3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263-CA4F-4D18-99BA-9ED1363A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3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1F1F-96E0-4163-B310-E014FD0CF3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263-CA4F-4D18-99BA-9ED1363A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7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1F1F-96E0-4163-B310-E014FD0CF3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263-CA4F-4D18-99BA-9ED1363A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1F1F-96E0-4163-B310-E014FD0CF3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263-CA4F-4D18-99BA-9ED1363A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8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1F1F-96E0-4163-B310-E014FD0CF3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263-CA4F-4D18-99BA-9ED1363A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1F1F-96E0-4163-B310-E014FD0CF3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263-CA4F-4D18-99BA-9ED1363A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6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1F1F-96E0-4163-B310-E014FD0CF3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263-CA4F-4D18-99BA-9ED1363A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3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1F1F-96E0-4163-B310-E014FD0CF3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56263-CA4F-4D18-99BA-9ED1363A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5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upta23/gdp_predi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CPIAUCNS" TargetMode="External"/><Relationship Id="rId13" Type="http://schemas.openxmlformats.org/officeDocument/2006/relationships/hyperlink" Target="https://fred.stlouisfed.org/series/EXJPUS" TargetMode="External"/><Relationship Id="rId3" Type="http://schemas.openxmlformats.org/officeDocument/2006/relationships/hyperlink" Target="https://fred.stlouisfed.org/series/A191RP1Q027SBEA" TargetMode="External"/><Relationship Id="rId7" Type="http://schemas.openxmlformats.org/officeDocument/2006/relationships/hyperlink" Target="https://fred.stlouisfed.org/series/A067RO1Q156NBEA" TargetMode="External"/><Relationship Id="rId12" Type="http://schemas.openxmlformats.org/officeDocument/2006/relationships/hyperlink" Target="https://fred.stlouisfed.org/series/GOLDAMGBD228NLBM" TargetMode="External"/><Relationship Id="rId2" Type="http://schemas.openxmlformats.org/officeDocument/2006/relationships/hyperlink" Target="https://www.investopedia.com/terms/r/recessio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d.stlouisfed.org/series/FEDFUNDS" TargetMode="External"/><Relationship Id="rId11" Type="http://schemas.openxmlformats.org/officeDocument/2006/relationships/hyperlink" Target="https://fred.stlouisfed.org/series/WTISPLC" TargetMode="External"/><Relationship Id="rId5" Type="http://schemas.openxmlformats.org/officeDocument/2006/relationships/hyperlink" Target="https://fred.stlouisfed.org/series/DGS10" TargetMode="External"/><Relationship Id="rId10" Type="http://schemas.openxmlformats.org/officeDocument/2006/relationships/hyperlink" Target="https://fred.stlouisfed.org/series/CP" TargetMode="External"/><Relationship Id="rId4" Type="http://schemas.openxmlformats.org/officeDocument/2006/relationships/hyperlink" Target="https://fred.stlouisfed.org/series/PAYEMS" TargetMode="External"/><Relationship Id="rId9" Type="http://schemas.openxmlformats.org/officeDocument/2006/relationships/hyperlink" Target="https://fred.stlouisfed.org/series/POPTHM" TargetMode="External"/><Relationship Id="rId14" Type="http://schemas.openxmlformats.org/officeDocument/2006/relationships/hyperlink" Target="https://fred.stlouisfed.org/series/EXUSU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GDP Forecast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Nikhil Gupta</a:t>
            </a:r>
          </a:p>
          <a:p>
            <a:r>
              <a:rPr lang="en-US" dirty="0"/>
              <a:t>Stuart Miller</a:t>
            </a:r>
          </a:p>
        </p:txBody>
      </p:sp>
    </p:spTree>
    <p:extLst>
      <p:ext uri="{BB962C8B-B14F-4D97-AF65-F5344CB8AC3E}">
        <p14:creationId xmlns:p14="http://schemas.microsoft.com/office/powerpoint/2010/main" val="172583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After taking the first difference we see</a:t>
            </a:r>
          </a:p>
          <a:p>
            <a:pPr lvl="1"/>
            <a:r>
              <a:rPr lang="en-US" sz="1600" dirty="0"/>
              <a:t>The change in mean appears to have been removed.</a:t>
            </a:r>
          </a:p>
          <a:p>
            <a:pPr lvl="1"/>
            <a:r>
              <a:rPr lang="en-US" sz="1600" dirty="0"/>
              <a:t>The autocorrelations are significantly reduced and appear to fall off at a higher rate.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20" y="3124200"/>
            <a:ext cx="394696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51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Model ID by AIC suggests an ARMA(12, 1) and BIC suggests an AR(11)</a:t>
            </a:r>
          </a:p>
          <a:p>
            <a:r>
              <a:rPr lang="en-US" sz="2000" dirty="0"/>
              <a:t>We will choose to fit the smaller model.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/>
              <a:t>Factored Model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/>
              <a:t>Plots of Residuals			Fit Scores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2EB423-A181-4870-8027-00AA88D90D2E}"/>
                  </a:ext>
                </a:extLst>
              </p:cNvPr>
              <p:cNvSpPr/>
              <p:nvPr/>
            </p:nvSpPr>
            <p:spPr>
              <a:xfrm>
                <a:off x="527304" y="2968168"/>
                <a:ext cx="8153400" cy="921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−0.6227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+0.8766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1+1.7743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+0.8617 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1−1.5025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+0.8361 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 +0.5210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+0.8091 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 +1.0965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+0.6776 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1 −0.6025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=9.05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2EB423-A181-4870-8027-00AA88D90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" y="2968168"/>
                <a:ext cx="8153400" cy="921663"/>
              </a:xfrm>
              <a:prstGeom prst="rect">
                <a:avLst/>
              </a:prstGeom>
              <a:blipFill>
                <a:blip r:embed="rId2"/>
                <a:stretch>
                  <a:fillRect t="-47020" b="-74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E31F72E-AC67-4849-9D05-2C76BBE05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19600"/>
            <a:ext cx="3266818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BDFEE8-F62E-4EC8-B297-2F98E1A03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469" y="4456521"/>
            <a:ext cx="1925131" cy="8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2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Each model was validated with a sliding window forecast</a:t>
            </a:r>
          </a:p>
          <a:p>
            <a:pPr lvl="1"/>
            <a:r>
              <a:rPr lang="en-US" sz="1600" dirty="0"/>
              <a:t>Window size of 50 (12 years)</a:t>
            </a:r>
          </a:p>
          <a:p>
            <a:pPr lvl="1"/>
            <a:r>
              <a:rPr lang="en-US" sz="1600" dirty="0"/>
              <a:t>Forecast on 2 steps ahead</a:t>
            </a:r>
          </a:p>
          <a:p>
            <a:pPr lvl="1"/>
            <a:r>
              <a:rPr lang="en-US" sz="1600" dirty="0"/>
              <a:t>Results in 73 ASE calculation</a:t>
            </a:r>
          </a:p>
          <a:p>
            <a:r>
              <a:rPr lang="en-US" sz="2000" dirty="0"/>
              <a:t>The results of the forecast validation are shown below</a:t>
            </a:r>
          </a:p>
          <a:p>
            <a:pPr lvl="1"/>
            <a:r>
              <a:rPr lang="en-US" sz="1600" dirty="0"/>
              <a:t>The mean and median ASE are similar</a:t>
            </a:r>
          </a:p>
          <a:p>
            <a:pPr lvl="1"/>
            <a:r>
              <a:rPr lang="en-US" sz="1600" dirty="0"/>
              <a:t>The SD of the ASEs is large</a:t>
            </a:r>
          </a:p>
          <a:p>
            <a:r>
              <a:rPr lang="en-US" sz="2000" dirty="0"/>
              <a:t>No indication that either model is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7F762-9BF4-4EB8-9DB8-141BD804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727267"/>
            <a:ext cx="5334000" cy="106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2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985"/>
          </a:xfrm>
        </p:spPr>
        <p:txBody>
          <a:bodyPr>
            <a:normAutofit fontScale="90000"/>
          </a:bodyPr>
          <a:lstStyle/>
          <a:p>
            <a:r>
              <a:rPr lang="en-US" dirty="0"/>
              <a:t>Forecast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9710"/>
            <a:ext cx="8153400" cy="5130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Visually, the models appear to produce similar forecasts.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8B2EB-8BD9-4C90-A7B3-A1301CBD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16" y="1244030"/>
            <a:ext cx="7031451" cy="2843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A14DF-5E1B-44BF-967A-603AC554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16" y="4037117"/>
            <a:ext cx="7031451" cy="28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8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Univariate forecasting appears to perform poorly.</a:t>
            </a:r>
          </a:p>
          <a:p>
            <a:r>
              <a:rPr lang="en-US" sz="2000" dirty="0"/>
              <a:t>We expect that inclusion of exogenous variable is necessary to improve forecast performance.</a:t>
            </a:r>
          </a:p>
          <a:p>
            <a:pPr lvl="1"/>
            <a:r>
              <a:rPr lang="en-US" sz="1600" dirty="0"/>
              <a:t>We have collected 13 exogenous variables that may provide useful information for modeling.</a:t>
            </a:r>
          </a:p>
        </p:txBody>
      </p:sp>
    </p:spTree>
    <p:extLst>
      <p:ext uri="{BB962C8B-B14F-4D97-AF65-F5344CB8AC3E}">
        <p14:creationId xmlns:p14="http://schemas.microsoft.com/office/powerpoint/2010/main" val="153650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Git Repo: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https://github.com/ngupta23/gdp_prediction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Youtube</a:t>
            </a:r>
            <a:r>
              <a:rPr lang="en-US" sz="1600" dirty="0"/>
              <a:t> Video: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535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Jim Chappelow, </a:t>
            </a:r>
            <a:r>
              <a:rPr lang="en-US" sz="1600" i="1" dirty="0"/>
              <a:t>Recession</a:t>
            </a:r>
            <a:r>
              <a:rPr lang="en-US" sz="1600" dirty="0"/>
              <a:t>,  Investopedia. Accessed </a:t>
            </a:r>
            <a:r>
              <a:rPr lang="en-US" sz="1400" dirty="0"/>
              <a:t>March 6, 2020. </a:t>
            </a:r>
            <a:r>
              <a:rPr lang="en-US" sz="1400" dirty="0">
                <a:hlinkClick r:id="rId2"/>
              </a:rPr>
              <a:t>https://www.investopedia.com/terms/r/recession.asp</a:t>
            </a:r>
            <a:endParaRPr lang="en-US" sz="1600" dirty="0"/>
          </a:p>
          <a:p>
            <a:r>
              <a:rPr lang="en-US" sz="1600" dirty="0"/>
              <a:t>U.S. Bureau of Economic Analysis, Gross Domestic Product [A191RP1Q027SBEA], retrieved from FRED, Federal Reserve Bank of St. Louis; </a:t>
            </a:r>
            <a:r>
              <a:rPr lang="en-US" sz="1600" dirty="0">
                <a:hlinkClick r:id="rId3"/>
              </a:rPr>
              <a:t>https://fred.stlouisfed.org/series/A191RP1Q027SBEA</a:t>
            </a:r>
            <a:r>
              <a:rPr lang="en-US" sz="1600" dirty="0"/>
              <a:t>, March 6, 2020.</a:t>
            </a:r>
          </a:p>
          <a:p>
            <a:r>
              <a:rPr lang="en-US" sz="1600" dirty="0"/>
              <a:t>U.S. Bureau of Labor Statistics, All Employees, Total Nonfarm [PAYEMS], retrieved from FRED, Federal Reserve Bank of St. Louis; </a:t>
            </a:r>
            <a:r>
              <a:rPr lang="en-US" sz="1600" dirty="0">
                <a:hlinkClick r:id="rId4"/>
              </a:rPr>
              <a:t>https://fred.stlouisfed.org/series/PAYEMS</a:t>
            </a:r>
            <a:r>
              <a:rPr lang="en-US" sz="1600" dirty="0"/>
              <a:t>, March 6, 2020.</a:t>
            </a:r>
          </a:p>
          <a:p>
            <a:r>
              <a:rPr lang="en-US" sz="1600" dirty="0"/>
              <a:t>Board of Governors of the Federal Reserve System (US), 10-Year Treasury Constant Maturity Rate [DGS10], retrieved from FRED, Federal Reserve Bank of St. Louis; </a:t>
            </a:r>
            <a:r>
              <a:rPr lang="en-US" sz="1600" dirty="0">
                <a:hlinkClick r:id="rId5"/>
              </a:rPr>
              <a:t>https://fred.stlouisfed.org/series/DGS10</a:t>
            </a:r>
            <a:r>
              <a:rPr lang="en-US" sz="1600" dirty="0"/>
              <a:t>, March 6, 2020.</a:t>
            </a:r>
          </a:p>
          <a:p>
            <a:r>
              <a:rPr lang="en-US" sz="1600" dirty="0"/>
              <a:t>Board of Governors of the Federal Reserve System (US), Effective Federal Funds Rate [FEDFUNDS], retrieved from FRED, Federal Reserve Bank of St. Louis; </a:t>
            </a:r>
            <a:r>
              <a:rPr lang="en-US" sz="1600" dirty="0">
                <a:hlinkClick r:id="rId6"/>
              </a:rPr>
              <a:t>https://fred.stlouisfed.org/series/FEDFUNDS</a:t>
            </a:r>
            <a:r>
              <a:rPr lang="en-US" sz="1600" dirty="0"/>
              <a:t>, March 6, 2020.</a:t>
            </a:r>
          </a:p>
          <a:p>
            <a:r>
              <a:rPr lang="en-US" sz="1600" dirty="0"/>
              <a:t>U.S. Bureau of Economic Analysis, Real Disposable Personal Income [A067RO1Q156NBEA], retrieved from FRED, Federal Reserve Bank of St. Louis; </a:t>
            </a:r>
            <a:r>
              <a:rPr lang="en-US" sz="1600" dirty="0">
                <a:hlinkClick r:id="rId7"/>
              </a:rPr>
              <a:t>https://fred.stlouisfed.org/series/A067RO1Q156NBEA</a:t>
            </a:r>
            <a:r>
              <a:rPr lang="en-US" sz="1600" dirty="0"/>
              <a:t>, March 6, 2020.</a:t>
            </a:r>
          </a:p>
          <a:p>
            <a:r>
              <a:rPr lang="en-US" sz="1600" dirty="0"/>
              <a:t>U.S. Bureau of Labor Statistics, Consumer Price Index for All Urban Consumers: All Items in U.S. City Average [CPIAUCNS], retrieved from FRED, Federal Reserve Bank of St. Louis; </a:t>
            </a:r>
            <a:r>
              <a:rPr lang="en-US" sz="1600" dirty="0">
                <a:hlinkClick r:id="rId8"/>
              </a:rPr>
              <a:t>https://fred.stlouisfed.org/series/CPIAUCNS</a:t>
            </a:r>
            <a:r>
              <a:rPr lang="en-US" sz="1600" dirty="0"/>
              <a:t>, March 6, 2020.</a:t>
            </a:r>
          </a:p>
          <a:p>
            <a:r>
              <a:rPr lang="en-US" sz="1600" dirty="0"/>
              <a:t>U.S. Bureau of Economic Analysis, Population [POPTHM], retrieved from FRED, Federal Reserve Bank of St. Louis; </a:t>
            </a:r>
            <a:r>
              <a:rPr lang="en-US" sz="1600" dirty="0">
                <a:hlinkClick r:id="rId9"/>
              </a:rPr>
              <a:t>https://fred.stlouisfed.org/series/POPTHM</a:t>
            </a:r>
            <a:r>
              <a:rPr lang="en-US" sz="1600" dirty="0"/>
              <a:t>, March 6, 2020.</a:t>
            </a:r>
          </a:p>
          <a:p>
            <a:r>
              <a:rPr lang="en-US" sz="1600" dirty="0"/>
              <a:t>U.S. Bureau of Economic Analysis, Corporate Profits After Tax (without IVA and </a:t>
            </a:r>
            <a:r>
              <a:rPr lang="en-US" sz="1600" dirty="0" err="1"/>
              <a:t>CCAdj</a:t>
            </a:r>
            <a:r>
              <a:rPr lang="en-US" sz="1600" dirty="0"/>
              <a:t>) [CP], retrieved from FRED, Federal Reserve Bank of St. Louis; </a:t>
            </a:r>
            <a:r>
              <a:rPr lang="en-US" sz="1600" dirty="0">
                <a:hlinkClick r:id="rId10"/>
              </a:rPr>
              <a:t>https://fred.stlouisfed.org/series/CP</a:t>
            </a:r>
            <a:r>
              <a:rPr lang="en-US" sz="1600" dirty="0"/>
              <a:t>, March 6, 2020.</a:t>
            </a:r>
          </a:p>
          <a:p>
            <a:r>
              <a:rPr lang="en-US" sz="1600" dirty="0"/>
              <a:t>Federal Reserve Bank of St. Louis, Spot Crude Oil Price: West Texas Intermediate (WTI) [WTISPLC], retrieved from FRED, Federal Reserve Bank of St. Louis; </a:t>
            </a:r>
            <a:r>
              <a:rPr lang="en-US" sz="1600" dirty="0">
                <a:hlinkClick r:id="rId11"/>
              </a:rPr>
              <a:t>https://fred.stlouisfed.org/series/WTISPLC</a:t>
            </a:r>
            <a:r>
              <a:rPr lang="en-US" sz="1600" dirty="0"/>
              <a:t>, March 6, 2020.</a:t>
            </a:r>
          </a:p>
          <a:p>
            <a:r>
              <a:rPr lang="en-US" sz="1600" dirty="0"/>
              <a:t>ICE Benchmark Administration Limited (IBA), Gold Fixing Price 10:30 A.M. (London time) in London Bullion Market, based in U.S. Dollars [GOLDAMGBD228NLBM], retrieved from FRED, Federal Reserve Bank of St. Louis; </a:t>
            </a:r>
            <a:r>
              <a:rPr lang="en-US" sz="1600" dirty="0">
                <a:hlinkClick r:id="rId12"/>
              </a:rPr>
              <a:t>https://fred.stlouisfed.org/series/GOLDAMGBD228NLBM</a:t>
            </a:r>
            <a:r>
              <a:rPr lang="en-US" sz="1600" dirty="0"/>
              <a:t>, March 6, 2020.</a:t>
            </a:r>
          </a:p>
          <a:p>
            <a:r>
              <a:rPr lang="en-US" sz="1600" dirty="0"/>
              <a:t>Board of Governors of the Federal Reserve System (US), Japan / U.S. Foreign Exchange Rate [EXJPUS], retrieved from FRED, Federal Reserve Bank of St. Louis; </a:t>
            </a:r>
            <a:r>
              <a:rPr lang="en-US" sz="1600" dirty="0">
                <a:hlinkClick r:id="rId13"/>
              </a:rPr>
              <a:t>https://fred.stlouisfed.org/series/EXJPUS</a:t>
            </a:r>
            <a:r>
              <a:rPr lang="en-US" sz="1600" dirty="0"/>
              <a:t>, March 6, 2020.</a:t>
            </a:r>
          </a:p>
          <a:p>
            <a:r>
              <a:rPr lang="en-US" sz="1600" dirty="0"/>
              <a:t>Board of Governors of the Federal Reserve System (US), U.S. / U.K. Foreign Exchange Rate [EXUSUK], retrieved from FRED, Federal Reserve Bank of St. Louis; </a:t>
            </a:r>
            <a:r>
              <a:rPr lang="en-US" sz="1600" dirty="0">
                <a:hlinkClick r:id="rId14"/>
              </a:rPr>
              <a:t>https://fred.stlouisfed.org/series/EXUSUK</a:t>
            </a:r>
            <a:r>
              <a:rPr lang="en-US" sz="1600" dirty="0"/>
              <a:t>, March 6, 2020.</a:t>
            </a:r>
          </a:p>
        </p:txBody>
      </p:sp>
    </p:spTree>
    <p:extLst>
      <p:ext uri="{BB962C8B-B14F-4D97-AF65-F5344CB8AC3E}">
        <p14:creationId xmlns:p14="http://schemas.microsoft.com/office/powerpoint/2010/main" val="299696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would like to forecast downturns in GDP.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consecutive quarters of decline in GDP is considered a working definition of a recession.*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forecast two steps ahead to see if models can capture these declines.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248400"/>
            <a:ext cx="410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*investopedia.com/terms/r/recession.asp</a:t>
            </a:r>
          </a:p>
        </p:txBody>
      </p:sp>
    </p:spTree>
    <p:extLst>
      <p:ext uri="{BB962C8B-B14F-4D97-AF65-F5344CB8AC3E}">
        <p14:creationId xmlns:p14="http://schemas.microsoft.com/office/powerpoint/2010/main" val="186682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Response Variable: % change in GDP (USA)</a:t>
            </a:r>
          </a:p>
          <a:p>
            <a:r>
              <a:rPr lang="en-US" dirty="0"/>
              <a:t>Quarterly observations from 1971 to 2019</a:t>
            </a:r>
          </a:p>
          <a:p>
            <a:pPr lvl="1"/>
            <a:r>
              <a:rPr lang="en-US" dirty="0"/>
              <a:t>195 observations</a:t>
            </a:r>
          </a:p>
          <a:p>
            <a:r>
              <a:rPr lang="en-US" dirty="0"/>
              <a:t>An additional 13 exogenous variables were also collected.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Data was collected from the Federal Reserve Bank of St. Louis Economic Data (FRED)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https://fred.stlouisfed.org/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64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of the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Assess Assumption of Constant Mean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appears to be a slight trend in the realization.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spectral density shows a high peak at 0, which could be generated by a stationary or non-stationary process.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ACF shows a hint of extended autocorrelations, which could indicate a non-stationary process.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Since the mean appears to change over time, this suggests a non-stationary process.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07487"/>
            <a:ext cx="2435601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55312"/>
            <a:ext cx="2583196" cy="179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36512"/>
            <a:ext cx="2586701" cy="161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64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of the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35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Assess Assumption of Constant Variance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Since only one realization is possible, it is difficult to assess the realization variance.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However, there is more volatility in the first half (before 75) than in the second half.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may be an indication of non-constant variance, which would suggest a non-stationary process.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00" y="1524000"/>
            <a:ext cx="360412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50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of the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Assess Assumption of Constant Autocorrelation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ACFs of the first and second half exhibit different characteristics.</a:t>
            </a:r>
          </a:p>
          <a:p>
            <a:r>
              <a:rPr lang="en-US" sz="2000" dirty="0"/>
              <a:t>Little exponentially damped autocorrelations and hint of seasonality in first half</a:t>
            </a:r>
          </a:p>
          <a:p>
            <a:r>
              <a:rPr lang="en-US" sz="2000" dirty="0"/>
              <a:t>More exponentially damped autocorrelations and no hints of seasonality in the second half.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This may suggest a non-stationary process.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33900"/>
            <a:ext cx="64865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69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of the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Based on the analysis, there appears to be evidence that the process is non-stationary</a:t>
            </a:r>
          </a:p>
          <a:p>
            <a:r>
              <a:rPr lang="en-US" sz="2000" dirty="0"/>
              <a:t>However, we expect that the change in GDP will eventually stabilize to a stationary process in the long run. If so, it may be possible to model this as a stationary process in the long run.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continue the analysis modeling the data with ARMA and ARIMA.</a:t>
            </a:r>
          </a:p>
        </p:txBody>
      </p:sp>
    </p:spTree>
    <p:extLst>
      <p:ext uri="{BB962C8B-B14F-4D97-AF65-F5344CB8AC3E}">
        <p14:creationId xmlns:p14="http://schemas.microsoft.com/office/powerpoint/2010/main" val="26968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Model ID with AIC suggests an ARMA(13, 1) order model.</a:t>
            </a:r>
          </a:p>
          <a:p>
            <a:r>
              <a:rPr lang="en-US" sz="2000" dirty="0"/>
              <a:t>The ARMA(13, 1) fit with maximum likelihood produces a root close to the unit circle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/>
              <a:t>Factored Model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b="1" dirty="0"/>
              <a:t>Plots of Residuals			Fit Scores</a:t>
            </a:r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5FCC27-FA3D-4BB9-9192-E2B2FE5F4FF2}"/>
                  </a:ext>
                </a:extLst>
              </p:cNvPr>
              <p:cNvSpPr/>
              <p:nvPr/>
            </p:nvSpPr>
            <p:spPr>
              <a:xfrm>
                <a:off x="533400" y="3262074"/>
                <a:ext cx="8229600" cy="921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−0.9928 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1− 0.604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+0.888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1+1.794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+0.878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1+0.539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+0.841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1−1.424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+0.807 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1−1.662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+0.742 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1+1.155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+0.720 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+6.39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1−0.882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=8.56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5FCC27-FA3D-4BB9-9192-E2B2FE5F4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62074"/>
                <a:ext cx="8229600" cy="921663"/>
              </a:xfrm>
              <a:prstGeom prst="rect">
                <a:avLst/>
              </a:prstGeom>
              <a:blipFill>
                <a:blip r:embed="rId2"/>
                <a:stretch>
                  <a:fillRect t="-47020" b="-74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5B3215F-CE26-46FE-BCE0-8E88E9CA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38028"/>
            <a:ext cx="2971800" cy="2079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FD27F-024E-4B0C-A328-28DD3FBD5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738028"/>
            <a:ext cx="1898356" cy="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4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749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ARIMA Model: Model ID (Overfit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An overfit table was fit to the series with</a:t>
            </a:r>
            <a:r>
              <a:rPr lang="en-US" sz="2000" dirty="0">
                <a:highlight>
                  <a:srgbClr val="FFFF00"/>
                </a:highlight>
              </a:rPr>
              <a:t> p = 24 (change to 15)</a:t>
            </a:r>
            <a:r>
              <a:rPr lang="en-US" sz="2000" dirty="0"/>
              <a:t>.</a:t>
            </a:r>
          </a:p>
          <a:p>
            <a:r>
              <a:rPr lang="en-US" sz="2000" dirty="0"/>
              <a:t>There is no indication of seasonal behavior.</a:t>
            </a:r>
          </a:p>
          <a:p>
            <a:r>
              <a:rPr lang="en-US" sz="2000" dirty="0"/>
              <a:t>The root at 1.0111 may be evidence of unit root.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6EF90-A2C7-4C71-8687-2C9BE4E1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3011209"/>
            <a:ext cx="61817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1314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GDP Forecast</vt:lpstr>
      <vt:lpstr>Motivation</vt:lpstr>
      <vt:lpstr>Dataset</vt:lpstr>
      <vt:lpstr>Stationarity of the Series</vt:lpstr>
      <vt:lpstr>Stationarity of the Series</vt:lpstr>
      <vt:lpstr>Stationarity of the Series</vt:lpstr>
      <vt:lpstr>Stationarity of the Series</vt:lpstr>
      <vt:lpstr>ARMA Modeling</vt:lpstr>
      <vt:lpstr>ARIMA Model: Model ID (Overfit Table)</vt:lpstr>
      <vt:lpstr>ARIMA Modeling</vt:lpstr>
      <vt:lpstr>ARIMA Modeling</vt:lpstr>
      <vt:lpstr>Forecast Performance</vt:lpstr>
      <vt:lpstr>Forecast Performance</vt:lpstr>
      <vt:lpstr>Next Steps</vt:lpstr>
      <vt:lpstr>More Information</vt:lpstr>
      <vt:lpstr>References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Forecast</dc:title>
  <dc:creator>Miller, Stuart</dc:creator>
  <cp:lastModifiedBy>Stuart Miller</cp:lastModifiedBy>
  <cp:revision>26</cp:revision>
  <dcterms:created xsi:type="dcterms:W3CDTF">2020-03-13T13:40:12Z</dcterms:created>
  <dcterms:modified xsi:type="dcterms:W3CDTF">2020-03-19T02:48:57Z</dcterms:modified>
</cp:coreProperties>
</file>