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887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5" r:id="rId10"/>
    <p:sldId id="26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301" r:id="rId19"/>
    <p:sldId id="300" r:id="rId20"/>
    <p:sldId id="298" r:id="rId21"/>
    <p:sldId id="299" r:id="rId22"/>
    <p:sldId id="293" r:id="rId23"/>
    <p:sldId id="295" r:id="rId24"/>
    <p:sldId id="294" r:id="rId25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6D829-E0AE-4FA6-8314-5F4DCCE3D807}" v="1569" dt="2019-04-09T01:16:46.023"/>
    <p1510:client id="{11A5286B-93D7-47F3-8512-9AC468B2E9D1}" v="38" dt="2019-04-09T00:19:36.071"/>
    <p1510:client id="{99EB3D62-25D8-4153-9605-BCEF90CCAAF4}" v="158" dt="2019-04-09T00:58:5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5556" autoAdjust="0"/>
  </p:normalViewPr>
  <p:slideViewPr>
    <p:cSldViewPr snapToGrid="0">
      <p:cViewPr varScale="1">
        <p:scale>
          <a:sx n="66" d="100"/>
          <a:sy n="66" d="100"/>
        </p:scale>
        <p:origin x="1254" y="66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pta" userId="7ec69372-1d6c-41bc-a393-621db78cf6a5" providerId="ADAL" clId="{0CC6D829-E0AE-4FA6-8314-5F4DCCE3D807}"/>
    <pc:docChg chg="undo custSel addSld modSld">
      <pc:chgData name="Nikhil Gupta" userId="7ec69372-1d6c-41bc-a393-621db78cf6a5" providerId="ADAL" clId="{0CC6D829-E0AE-4FA6-8314-5F4DCCE3D807}" dt="2019-04-09T01:16:46.023" v="1567" actId="1035"/>
      <pc:docMkLst>
        <pc:docMk/>
      </pc:docMkLst>
      <pc:sldChg chg="modSp">
        <pc:chgData name="Nikhil Gupta" userId="7ec69372-1d6c-41bc-a393-621db78cf6a5" providerId="ADAL" clId="{0CC6D829-E0AE-4FA6-8314-5F4DCCE3D807}" dt="2019-04-09T01:12:10.902" v="1538" actId="27636"/>
        <pc:sldMkLst>
          <pc:docMk/>
          <pc:sldMk cId="30226420" sldId="289"/>
        </pc:sldMkLst>
        <pc:spChg chg="mod">
          <ac:chgData name="Nikhil Gupta" userId="7ec69372-1d6c-41bc-a393-621db78cf6a5" providerId="ADAL" clId="{0CC6D829-E0AE-4FA6-8314-5F4DCCE3D807}" dt="2019-04-09T01:11:52.776" v="1532" actId="20577"/>
          <ac:spMkLst>
            <pc:docMk/>
            <pc:sldMk cId="30226420" sldId="289"/>
            <ac:spMk id="2" creationId="{C9F86078-E2FB-489C-8768-AA607B1FE2CA}"/>
          </ac:spMkLst>
        </pc:spChg>
        <pc:spChg chg="mod">
          <ac:chgData name="Nikhil Gupta" userId="7ec69372-1d6c-41bc-a393-621db78cf6a5" providerId="ADAL" clId="{0CC6D829-E0AE-4FA6-8314-5F4DCCE3D807}" dt="2019-04-09T01:12:10.902" v="1538" actId="27636"/>
          <ac:spMkLst>
            <pc:docMk/>
            <pc:sldMk cId="30226420" sldId="289"/>
            <ac:spMk id="3" creationId="{F060EE6D-2EAF-417B-9D76-64381F370565}"/>
          </ac:spMkLst>
        </pc:spChg>
      </pc:sldChg>
      <pc:sldChg chg="modSp">
        <pc:chgData name="Nikhil Gupta" userId="7ec69372-1d6c-41bc-a393-621db78cf6a5" providerId="ADAL" clId="{0CC6D829-E0AE-4FA6-8314-5F4DCCE3D807}" dt="2019-04-09T01:10:55.391" v="1503" actId="20577"/>
        <pc:sldMkLst>
          <pc:docMk/>
          <pc:sldMk cId="2889654483" sldId="290"/>
        </pc:sldMkLst>
        <pc:spChg chg="mod">
          <ac:chgData name="Nikhil Gupta" userId="7ec69372-1d6c-41bc-a393-621db78cf6a5" providerId="ADAL" clId="{0CC6D829-E0AE-4FA6-8314-5F4DCCE3D807}" dt="2019-04-09T00:13:19.871" v="18" actId="14100"/>
          <ac:spMkLst>
            <pc:docMk/>
            <pc:sldMk cId="2889654483" sldId="290"/>
            <ac:spMk id="9" creationId="{71F455E1-712A-42BA-810D-7887FDCE9589}"/>
          </ac:spMkLst>
        </pc:spChg>
        <pc:spChg chg="mod">
          <ac:chgData name="Nikhil Gupta" userId="7ec69372-1d6c-41bc-a393-621db78cf6a5" providerId="ADAL" clId="{0CC6D829-E0AE-4FA6-8314-5F4DCCE3D807}" dt="2019-04-09T01:10:55.391" v="1503" actId="20577"/>
          <ac:spMkLst>
            <pc:docMk/>
            <pc:sldMk cId="2889654483" sldId="290"/>
            <ac:spMk id="10" creationId="{34DD3247-9BA4-48E9-9CC5-B19B1AD0154E}"/>
          </ac:spMkLst>
        </pc:spChg>
      </pc:sldChg>
      <pc:sldChg chg="addSp delSp modSp">
        <pc:chgData name="Nikhil Gupta" userId="7ec69372-1d6c-41bc-a393-621db78cf6a5" providerId="ADAL" clId="{0CC6D829-E0AE-4FA6-8314-5F4DCCE3D807}" dt="2019-04-09T01:15:43.288" v="1557" actId="20577"/>
        <pc:sldMkLst>
          <pc:docMk/>
          <pc:sldMk cId="2901468806" sldId="291"/>
        </pc:sldMkLst>
        <pc:spChg chg="mod">
          <ac:chgData name="Nikhil Gupta" userId="7ec69372-1d6c-41bc-a393-621db78cf6a5" providerId="ADAL" clId="{0CC6D829-E0AE-4FA6-8314-5F4DCCE3D807}" dt="2019-04-09T00:15:33.831" v="49" actId="1076"/>
          <ac:spMkLst>
            <pc:docMk/>
            <pc:sldMk cId="2901468806" sldId="291"/>
            <ac:spMk id="2" creationId="{B4A3DBC3-0680-4639-954B-F349571AD962}"/>
          </ac:spMkLst>
        </pc:spChg>
        <pc:spChg chg="add mod">
          <ac:chgData name="Nikhil Gupta" userId="7ec69372-1d6c-41bc-a393-621db78cf6a5" providerId="ADAL" clId="{0CC6D829-E0AE-4FA6-8314-5F4DCCE3D807}" dt="2019-04-09T00:23:12.127" v="163" actId="1076"/>
          <ac:spMkLst>
            <pc:docMk/>
            <pc:sldMk cId="2901468806" sldId="291"/>
            <ac:spMk id="16" creationId="{9B03715F-8854-4976-9533-A920600B4945}"/>
          </ac:spMkLst>
        </pc:spChg>
        <pc:graphicFrameChg chg="add del">
          <ac:chgData name="Nikhil Gupta" userId="7ec69372-1d6c-41bc-a393-621db78cf6a5" providerId="ADAL" clId="{0CC6D829-E0AE-4FA6-8314-5F4DCCE3D807}" dt="2019-04-09T00:17:47.359" v="103"/>
          <ac:graphicFrameMkLst>
            <pc:docMk/>
            <pc:sldMk cId="2901468806" sldId="291"/>
            <ac:graphicFrameMk id="3" creationId="{C95E4E7E-4906-4343-853E-EB71C869FE0E}"/>
          </ac:graphicFrameMkLst>
        </pc:graphicFrameChg>
        <pc:graphicFrameChg chg="add mod modGraphic">
          <ac:chgData name="Nikhil Gupta" userId="7ec69372-1d6c-41bc-a393-621db78cf6a5" providerId="ADAL" clId="{0CC6D829-E0AE-4FA6-8314-5F4DCCE3D807}" dt="2019-04-09T00:23:03.975" v="161" actId="14100"/>
          <ac:graphicFrameMkLst>
            <pc:docMk/>
            <pc:sldMk cId="2901468806" sldId="291"/>
            <ac:graphicFrameMk id="4" creationId="{1EC15DB3-5DF3-4BBC-B5B3-9A6DDBAB4389}"/>
          </ac:graphicFrameMkLst>
        </pc:graphicFrameChg>
        <pc:graphicFrameChg chg="add del">
          <ac:chgData name="Nikhil Gupta" userId="7ec69372-1d6c-41bc-a393-621db78cf6a5" providerId="ADAL" clId="{0CC6D829-E0AE-4FA6-8314-5F4DCCE3D807}" dt="2019-04-09T00:19:42.330" v="133"/>
          <ac:graphicFrameMkLst>
            <pc:docMk/>
            <pc:sldMk cId="2901468806" sldId="291"/>
            <ac:graphicFrameMk id="5" creationId="{14ECE73A-36E2-4522-BEC6-564BFBB4C472}"/>
          </ac:graphicFrameMkLst>
        </pc:graphicFrameChg>
        <pc:graphicFrameChg chg="add del mod">
          <ac:chgData name="Nikhil Gupta" userId="7ec69372-1d6c-41bc-a393-621db78cf6a5" providerId="ADAL" clId="{0CC6D829-E0AE-4FA6-8314-5F4DCCE3D807}" dt="2019-04-09T00:19:48.536" v="137"/>
          <ac:graphicFrameMkLst>
            <pc:docMk/>
            <pc:sldMk cId="2901468806" sldId="291"/>
            <ac:graphicFrameMk id="6" creationId="{A674120B-24F9-4685-9310-FC59C4E81EDF}"/>
          </ac:graphicFrameMkLst>
        </pc:graphicFrameChg>
        <pc:graphicFrameChg chg="mod">
          <ac:chgData name="Nikhil Gupta" userId="7ec69372-1d6c-41bc-a393-621db78cf6a5" providerId="ADAL" clId="{0CC6D829-E0AE-4FA6-8314-5F4DCCE3D807}" dt="2019-04-09T01:15:43.288" v="1557" actId="20577"/>
          <ac:graphicFrameMkLst>
            <pc:docMk/>
            <pc:sldMk cId="2901468806" sldId="291"/>
            <ac:graphicFrameMk id="10" creationId="{CDE3301A-2866-4CC4-AA50-BF6333464DDC}"/>
          </ac:graphicFrameMkLst>
        </pc:graphicFrameChg>
        <pc:picChg chg="del mod">
          <ac:chgData name="Nikhil Gupta" userId="7ec69372-1d6c-41bc-a393-621db78cf6a5" providerId="ADAL" clId="{0CC6D829-E0AE-4FA6-8314-5F4DCCE3D807}" dt="2019-04-09T00:19:16.328" v="129" actId="478"/>
          <ac:picMkLst>
            <pc:docMk/>
            <pc:sldMk cId="2901468806" sldId="291"/>
            <ac:picMk id="12" creationId="{D806A286-08FC-4C4D-9A87-63BC3D1012A4}"/>
          </ac:picMkLst>
        </pc:picChg>
        <pc:picChg chg="del mod">
          <ac:chgData name="Nikhil Gupta" userId="7ec69372-1d6c-41bc-a393-621db78cf6a5" providerId="ADAL" clId="{0CC6D829-E0AE-4FA6-8314-5F4DCCE3D807}" dt="2019-04-09T00:16:48.712" v="93" actId="478"/>
          <ac:picMkLst>
            <pc:docMk/>
            <pc:sldMk cId="2901468806" sldId="291"/>
            <ac:picMk id="13" creationId="{6AB89F5D-7844-41F8-8A85-04ED536DB030}"/>
          </ac:picMkLst>
        </pc:picChg>
        <pc:picChg chg="mod">
          <ac:chgData name="Nikhil Gupta" userId="7ec69372-1d6c-41bc-a393-621db78cf6a5" providerId="ADAL" clId="{0CC6D829-E0AE-4FA6-8314-5F4DCCE3D807}" dt="2019-04-09T00:18:39.160" v="122" actId="1076"/>
          <ac:picMkLst>
            <pc:docMk/>
            <pc:sldMk cId="2901468806" sldId="291"/>
            <ac:picMk id="14" creationId="{ACF96D0E-4E4E-4704-B2D8-372A29D2552F}"/>
          </ac:picMkLst>
        </pc:picChg>
        <pc:picChg chg="mod">
          <ac:chgData name="Nikhil Gupta" userId="7ec69372-1d6c-41bc-a393-621db78cf6a5" providerId="ADAL" clId="{0CC6D829-E0AE-4FA6-8314-5F4DCCE3D807}" dt="2019-04-09T00:18:36.647" v="121" actId="1076"/>
          <ac:picMkLst>
            <pc:docMk/>
            <pc:sldMk cId="2901468806" sldId="291"/>
            <ac:picMk id="15" creationId="{742813E9-B5E3-4765-BD4A-89FDA9036D25}"/>
          </ac:picMkLst>
        </pc:picChg>
      </pc:sldChg>
      <pc:sldChg chg="addSp modSp">
        <pc:chgData name="Nikhil Gupta" userId="7ec69372-1d6c-41bc-a393-621db78cf6a5" providerId="ADAL" clId="{0CC6D829-E0AE-4FA6-8314-5F4DCCE3D807}" dt="2019-04-09T00:54:23.479" v="964" actId="14100"/>
        <pc:sldMkLst>
          <pc:docMk/>
          <pc:sldMk cId="882844237" sldId="292"/>
        </pc:sldMkLst>
        <pc:spChg chg="mod">
          <ac:chgData name="Nikhil Gupta" userId="7ec69372-1d6c-41bc-a393-621db78cf6a5" providerId="ADAL" clId="{0CC6D829-E0AE-4FA6-8314-5F4DCCE3D807}" dt="2019-04-09T00:32:44.349" v="401" actId="6549"/>
          <ac:spMkLst>
            <pc:docMk/>
            <pc:sldMk cId="882844237" sldId="292"/>
            <ac:spMk id="2" creationId="{2BFBDA7F-4827-41D5-BA04-061FAC0427D1}"/>
          </ac:spMkLst>
        </pc:spChg>
        <pc:spChg chg="mod">
          <ac:chgData name="Nikhil Gupta" userId="7ec69372-1d6c-41bc-a393-621db78cf6a5" providerId="ADAL" clId="{0CC6D829-E0AE-4FA6-8314-5F4DCCE3D807}" dt="2019-04-09T00:43:11.905" v="590" actId="255"/>
          <ac:spMkLst>
            <pc:docMk/>
            <pc:sldMk cId="882844237" sldId="292"/>
            <ac:spMk id="3" creationId="{8FC42E23-FD47-4F8D-A843-39EE18B93C33}"/>
          </ac:spMkLst>
        </pc:spChg>
        <pc:spChg chg="mod">
          <ac:chgData name="Nikhil Gupta" userId="7ec69372-1d6c-41bc-a393-621db78cf6a5" providerId="ADAL" clId="{0CC6D829-E0AE-4FA6-8314-5F4DCCE3D807}" dt="2019-04-09T00:53:32.438" v="885" actId="2711"/>
          <ac:spMkLst>
            <pc:docMk/>
            <pc:sldMk cId="882844237" sldId="292"/>
            <ac:spMk id="9" creationId="{BEFF799B-9289-4F21-B1C1-07515DD2FAAD}"/>
          </ac:spMkLst>
        </pc:spChg>
        <pc:spChg chg="mod">
          <ac:chgData name="Nikhil Gupta" userId="7ec69372-1d6c-41bc-a393-621db78cf6a5" providerId="ADAL" clId="{0CC6D829-E0AE-4FA6-8314-5F4DCCE3D807}" dt="2019-04-09T00:54:23.479" v="964" actId="14100"/>
          <ac:spMkLst>
            <pc:docMk/>
            <pc:sldMk cId="882844237" sldId="292"/>
            <ac:spMk id="10" creationId="{B87BE7DD-C673-44E0-94E9-7F2FDEFC2968}"/>
          </ac:spMkLst>
        </pc:spChg>
        <pc:graphicFrameChg chg="add mod modGraphic">
          <ac:chgData name="Nikhil Gupta" userId="7ec69372-1d6c-41bc-a393-621db78cf6a5" providerId="ADAL" clId="{0CC6D829-E0AE-4FA6-8314-5F4DCCE3D807}" dt="2019-04-09T00:26:15.516" v="192" actId="2165"/>
          <ac:graphicFrameMkLst>
            <pc:docMk/>
            <pc:sldMk cId="882844237" sldId="292"/>
            <ac:graphicFrameMk id="8" creationId="{532EE075-F629-40B3-B88B-0FF62718AB7B}"/>
          </ac:graphicFrameMkLst>
        </pc:graphicFrameChg>
      </pc:sldChg>
      <pc:sldChg chg="modSp">
        <pc:chgData name="Nikhil Gupta" userId="7ec69372-1d6c-41bc-a393-621db78cf6a5" providerId="ADAL" clId="{0CC6D829-E0AE-4FA6-8314-5F4DCCE3D807}" dt="2019-04-09T01:01:31.055" v="1150" actId="255"/>
        <pc:sldMkLst>
          <pc:docMk/>
          <pc:sldMk cId="4225956429" sldId="293"/>
        </pc:sldMkLst>
        <pc:spChg chg="mod">
          <ac:chgData name="Nikhil Gupta" userId="7ec69372-1d6c-41bc-a393-621db78cf6a5" providerId="ADAL" clId="{0CC6D829-E0AE-4FA6-8314-5F4DCCE3D807}" dt="2019-04-09T01:00:06.038" v="1054" actId="14100"/>
          <ac:spMkLst>
            <pc:docMk/>
            <pc:sldMk cId="4225956429" sldId="293"/>
            <ac:spMk id="2" creationId="{64ABB110-5277-4A78-B01B-CB1AAF627156}"/>
          </ac:spMkLst>
        </pc:spChg>
        <pc:spChg chg="mod">
          <ac:chgData name="Nikhil Gupta" userId="7ec69372-1d6c-41bc-a393-621db78cf6a5" providerId="ADAL" clId="{0CC6D829-E0AE-4FA6-8314-5F4DCCE3D807}" dt="2019-04-09T01:01:31.055" v="1150" actId="255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Nikhil Gupta" userId="7ec69372-1d6c-41bc-a393-621db78cf6a5" providerId="ADAL" clId="{0CC6D829-E0AE-4FA6-8314-5F4DCCE3D807}" dt="2019-04-09T01:09:02.238" v="1498" actId="14100"/>
        <pc:sldMkLst>
          <pc:docMk/>
          <pc:sldMk cId="4002557936" sldId="294"/>
        </pc:sldMkLst>
        <pc:spChg chg="mod">
          <ac:chgData name="Nikhil Gupta" userId="7ec69372-1d6c-41bc-a393-621db78cf6a5" providerId="ADAL" clId="{0CC6D829-E0AE-4FA6-8314-5F4DCCE3D807}" dt="2019-04-09T01:09:02.238" v="1498" actId="14100"/>
          <ac:spMkLst>
            <pc:docMk/>
            <pc:sldMk cId="4002557936" sldId="294"/>
            <ac:spMk id="3" creationId="{ABDAC919-F542-4E84-A371-599634C0608D}"/>
          </ac:spMkLst>
        </pc:spChg>
      </pc:sldChg>
      <pc:sldChg chg="addSp modSp">
        <pc:chgData name="Nikhil Gupta" userId="7ec69372-1d6c-41bc-a393-621db78cf6a5" providerId="ADAL" clId="{0CC6D829-E0AE-4FA6-8314-5F4DCCE3D807}" dt="2019-04-09T01:08:08.488" v="1466" actId="1076"/>
        <pc:sldMkLst>
          <pc:docMk/>
          <pc:sldMk cId="3574228921" sldId="295"/>
        </pc:sldMkLst>
        <pc:spChg chg="mod">
          <ac:chgData name="Nikhil Gupta" userId="7ec69372-1d6c-41bc-a393-621db78cf6a5" providerId="ADAL" clId="{0CC6D829-E0AE-4FA6-8314-5F4DCCE3D807}" dt="2019-04-09T01:08:08.488" v="1466" actId="1076"/>
          <ac:spMkLst>
            <pc:docMk/>
            <pc:sldMk cId="3574228921" sldId="295"/>
            <ac:spMk id="2" creationId="{64ABB110-5277-4A78-B01B-CB1AAF627156}"/>
          </ac:spMkLst>
        </pc:spChg>
        <pc:spChg chg="mod">
          <ac:chgData name="Nikhil Gupta" userId="7ec69372-1d6c-41bc-a393-621db78cf6a5" providerId="ADAL" clId="{0CC6D829-E0AE-4FA6-8314-5F4DCCE3D807}" dt="2019-04-09T01:08:04.484" v="1465" actId="14100"/>
          <ac:spMkLst>
            <pc:docMk/>
            <pc:sldMk cId="3574228921" sldId="295"/>
            <ac:spMk id="3" creationId="{F276FBAF-CDC2-4581-A16F-0940BBFC3F86}"/>
          </ac:spMkLst>
        </pc:spChg>
        <pc:spChg chg="add mod">
          <ac:chgData name="Nikhil Gupta" userId="7ec69372-1d6c-41bc-a393-621db78cf6a5" providerId="ADAL" clId="{0CC6D829-E0AE-4FA6-8314-5F4DCCE3D807}" dt="2019-04-09T01:04:51.096" v="1241" actId="14100"/>
          <ac:spMkLst>
            <pc:docMk/>
            <pc:sldMk cId="3574228921" sldId="295"/>
            <ac:spMk id="6" creationId="{9BFB2332-B048-4AD0-B447-C635EFABB3F2}"/>
          </ac:spMkLst>
        </pc:spChg>
        <pc:picChg chg="mod">
          <ac:chgData name="Nikhil Gupta" userId="7ec69372-1d6c-41bc-a393-621db78cf6a5" providerId="ADAL" clId="{0CC6D829-E0AE-4FA6-8314-5F4DCCE3D807}" dt="2019-04-09T01:02:57.687" v="1164" actId="1076"/>
          <ac:picMkLst>
            <pc:docMk/>
            <pc:sldMk cId="3574228921" sldId="295"/>
            <ac:picMk id="5" creationId="{6D72A9FD-FD46-493B-95D8-F9912B185037}"/>
          </ac:picMkLst>
        </pc:picChg>
      </pc:sldChg>
      <pc:sldChg chg="addSp delSp modSp">
        <pc:chgData name="Nikhil Gupta" userId="7ec69372-1d6c-41bc-a393-621db78cf6a5" providerId="ADAL" clId="{0CC6D829-E0AE-4FA6-8314-5F4DCCE3D807}" dt="2019-04-09T00:54:57.327" v="973" actId="14100"/>
        <pc:sldMkLst>
          <pc:docMk/>
          <pc:sldMk cId="3319950829" sldId="297"/>
        </pc:sldMkLst>
        <pc:spChg chg="mod">
          <ac:chgData name="Nikhil Gupta" userId="7ec69372-1d6c-41bc-a393-621db78cf6a5" providerId="ADAL" clId="{0CC6D829-E0AE-4FA6-8314-5F4DCCE3D807}" dt="2019-04-09T00:36:25.751" v="479" actId="1076"/>
          <ac:spMkLst>
            <pc:docMk/>
            <pc:sldMk cId="3319950829" sldId="297"/>
            <ac:spMk id="2" creationId="{E3844885-7E53-4F73-802D-8E720D449B48}"/>
          </ac:spMkLst>
        </pc:spChg>
        <pc:spChg chg="mod">
          <ac:chgData name="Nikhil Gupta" userId="7ec69372-1d6c-41bc-a393-621db78cf6a5" providerId="ADAL" clId="{0CC6D829-E0AE-4FA6-8314-5F4DCCE3D807}" dt="2019-04-09T00:42:58.564" v="589" actId="255"/>
          <ac:spMkLst>
            <pc:docMk/>
            <pc:sldMk cId="3319950829" sldId="297"/>
            <ac:spMk id="3" creationId="{335474BC-466D-4558-BBC7-B5D9C7D391A4}"/>
          </ac:spMkLst>
        </pc:spChg>
        <pc:spChg chg="add del mod">
          <ac:chgData name="Nikhil Gupta" userId="7ec69372-1d6c-41bc-a393-621db78cf6a5" providerId="ADAL" clId="{0CC6D829-E0AE-4FA6-8314-5F4DCCE3D807}" dt="2019-04-09T00:35:15.132" v="459"/>
          <ac:spMkLst>
            <pc:docMk/>
            <pc:sldMk cId="3319950829" sldId="297"/>
            <ac:spMk id="4" creationId="{8C0F4DB8-AB2F-4F22-AE6F-8D7D065C6788}"/>
          </ac:spMkLst>
        </pc:spChg>
        <pc:spChg chg="add del mod">
          <ac:chgData name="Nikhil Gupta" userId="7ec69372-1d6c-41bc-a393-621db78cf6a5" providerId="ADAL" clId="{0CC6D829-E0AE-4FA6-8314-5F4DCCE3D807}" dt="2019-04-09T00:35:15.132" v="459"/>
          <ac:spMkLst>
            <pc:docMk/>
            <pc:sldMk cId="3319950829" sldId="297"/>
            <ac:spMk id="5" creationId="{155D3243-2289-484C-A8DB-9B600C2336B4}"/>
          </ac:spMkLst>
        </pc:spChg>
        <pc:spChg chg="add mod">
          <ac:chgData name="Nikhil Gupta" userId="7ec69372-1d6c-41bc-a393-621db78cf6a5" providerId="ADAL" clId="{0CC6D829-E0AE-4FA6-8314-5F4DCCE3D807}" dt="2019-04-09T00:54:57.327" v="973" actId="14100"/>
          <ac:spMkLst>
            <pc:docMk/>
            <pc:sldMk cId="3319950829" sldId="297"/>
            <ac:spMk id="6" creationId="{CB03DD91-EF9F-4459-9A8B-C5151D9E62AA}"/>
          </ac:spMkLst>
        </pc:spChg>
        <pc:spChg chg="mod">
          <ac:chgData name="Nikhil Gupta" userId="7ec69372-1d6c-41bc-a393-621db78cf6a5" providerId="ADAL" clId="{0CC6D829-E0AE-4FA6-8314-5F4DCCE3D807}" dt="2019-04-09T00:38:56.166" v="520" actId="1076"/>
          <ac:spMkLst>
            <pc:docMk/>
            <pc:sldMk cId="3319950829" sldId="297"/>
            <ac:spMk id="7" creationId="{506C1D5C-07B5-478B-98DC-3C4F1890FBD1}"/>
          </ac:spMkLst>
        </pc:spChg>
        <pc:spChg chg="mod">
          <ac:chgData name="Nikhil Gupta" userId="7ec69372-1d6c-41bc-a393-621db78cf6a5" providerId="ADAL" clId="{0CC6D829-E0AE-4FA6-8314-5F4DCCE3D807}" dt="2019-04-09T00:38:56.166" v="520" actId="1076"/>
          <ac:spMkLst>
            <pc:docMk/>
            <pc:sldMk cId="3319950829" sldId="297"/>
            <ac:spMk id="8" creationId="{D6D78FAC-3B87-4169-A0E1-50AD5832CECB}"/>
          </ac:spMkLst>
        </pc:spChg>
        <pc:graphicFrameChg chg="add mod modGraphic">
          <ac:chgData name="Nikhil Gupta" userId="7ec69372-1d6c-41bc-a393-621db78cf6a5" providerId="ADAL" clId="{0CC6D829-E0AE-4FA6-8314-5F4DCCE3D807}" dt="2019-04-09T00:38:48.687" v="519" actId="1076"/>
          <ac:graphicFrameMkLst>
            <pc:docMk/>
            <pc:sldMk cId="3319950829" sldId="297"/>
            <ac:graphicFrameMk id="9" creationId="{618D28A7-0AC4-4A42-904F-2EAAC40A8F89}"/>
          </ac:graphicFrameMkLst>
        </pc:graphicFrameChg>
        <pc:picChg chg="add mod">
          <ac:chgData name="Nikhil Gupta" userId="7ec69372-1d6c-41bc-a393-621db78cf6a5" providerId="ADAL" clId="{0CC6D829-E0AE-4FA6-8314-5F4DCCE3D807}" dt="2019-04-09T00:38:45.599" v="518" actId="1076"/>
          <ac:picMkLst>
            <pc:docMk/>
            <pc:sldMk cId="3319950829" sldId="297"/>
            <ac:picMk id="12" creationId="{4DBB720E-495F-4180-BAD8-AE7F824218B0}"/>
          </ac:picMkLst>
        </pc:picChg>
        <pc:picChg chg="add del mod">
          <ac:chgData name="Nikhil Gupta" userId="7ec69372-1d6c-41bc-a393-621db78cf6a5" providerId="ADAL" clId="{0CC6D829-E0AE-4FA6-8314-5F4DCCE3D807}" dt="2019-04-09T00:35:15.132" v="459"/>
          <ac:picMkLst>
            <pc:docMk/>
            <pc:sldMk cId="3319950829" sldId="297"/>
            <ac:picMk id="2049" creationId="{78A4CF39-5DD2-4D51-BC01-0CDBDFF72A9E}"/>
          </ac:picMkLst>
        </pc:picChg>
        <pc:picChg chg="mod">
          <ac:chgData name="Nikhil Gupta" userId="7ec69372-1d6c-41bc-a393-621db78cf6a5" providerId="ADAL" clId="{0CC6D829-E0AE-4FA6-8314-5F4DCCE3D807}" dt="2019-04-09T00:38:56.166" v="520" actId="1076"/>
          <ac:picMkLst>
            <pc:docMk/>
            <pc:sldMk cId="3319950829" sldId="297"/>
            <ac:picMk id="2052" creationId="{B58A1CAA-8358-46CF-B5FF-5FDDDE1CD94E}"/>
          </ac:picMkLst>
        </pc:picChg>
        <pc:picChg chg="mod">
          <ac:chgData name="Nikhil Gupta" userId="7ec69372-1d6c-41bc-a393-621db78cf6a5" providerId="ADAL" clId="{0CC6D829-E0AE-4FA6-8314-5F4DCCE3D807}" dt="2019-04-09T00:38:56.166" v="520" actId="1076"/>
          <ac:picMkLst>
            <pc:docMk/>
            <pc:sldMk cId="3319950829" sldId="297"/>
            <ac:picMk id="2054" creationId="{3CDC7EC3-B0FC-48F6-AC08-79688E8B67FE}"/>
          </ac:picMkLst>
        </pc:picChg>
      </pc:sldChg>
      <pc:sldChg chg="addSp delSp modSp">
        <pc:chgData name="Nikhil Gupta" userId="7ec69372-1d6c-41bc-a393-621db78cf6a5" providerId="ADAL" clId="{0CC6D829-E0AE-4FA6-8314-5F4DCCE3D807}" dt="2019-04-09T00:55:37.599" v="995" actId="6549"/>
        <pc:sldMkLst>
          <pc:docMk/>
          <pc:sldMk cId="578454620" sldId="298"/>
        </pc:sldMkLst>
        <pc:spChg chg="mod">
          <ac:chgData name="Nikhil Gupta" userId="7ec69372-1d6c-41bc-a393-621db78cf6a5" providerId="ADAL" clId="{0CC6D829-E0AE-4FA6-8314-5F4DCCE3D807}" dt="2019-04-09T00:44:17.167" v="604" actId="14100"/>
          <ac:spMkLst>
            <pc:docMk/>
            <pc:sldMk cId="578454620" sldId="298"/>
            <ac:spMk id="2" creationId="{D1A5A269-4575-421B-9B75-EC6230C0B495}"/>
          </ac:spMkLst>
        </pc:spChg>
        <pc:spChg chg="mod">
          <ac:chgData name="Nikhil Gupta" userId="7ec69372-1d6c-41bc-a393-621db78cf6a5" providerId="ADAL" clId="{0CC6D829-E0AE-4FA6-8314-5F4DCCE3D807}" dt="2019-04-09T00:45:13.271" v="709" actId="20577"/>
          <ac:spMkLst>
            <pc:docMk/>
            <pc:sldMk cId="578454620" sldId="298"/>
            <ac:spMk id="4" creationId="{21D87241-FEAD-4A0B-822E-86D145C31D4A}"/>
          </ac:spMkLst>
        </pc:spChg>
        <pc:spChg chg="del">
          <ac:chgData name="Nikhil Gupta" userId="7ec69372-1d6c-41bc-a393-621db78cf6a5" providerId="ADAL" clId="{0CC6D829-E0AE-4FA6-8314-5F4DCCE3D807}" dt="2019-04-09T00:47:56.640" v="740" actId="478"/>
          <ac:spMkLst>
            <pc:docMk/>
            <pc:sldMk cId="578454620" sldId="298"/>
            <ac:spMk id="7" creationId="{B32CF56A-3F4C-4AC9-BAB0-F11CE78E9BE5}"/>
          </ac:spMkLst>
        </pc:spChg>
        <pc:spChg chg="mod">
          <ac:chgData name="Nikhil Gupta" userId="7ec69372-1d6c-41bc-a393-621db78cf6a5" providerId="ADAL" clId="{0CC6D829-E0AE-4FA6-8314-5F4DCCE3D807}" dt="2019-04-09T00:48:01.126" v="741" actId="1076"/>
          <ac:spMkLst>
            <pc:docMk/>
            <pc:sldMk cId="578454620" sldId="298"/>
            <ac:spMk id="8" creationId="{940902F2-D2B5-49C3-B509-718FDE71E9F3}"/>
          </ac:spMkLst>
        </pc:spChg>
        <pc:spChg chg="add mod">
          <ac:chgData name="Nikhil Gupta" userId="7ec69372-1d6c-41bc-a393-621db78cf6a5" providerId="ADAL" clId="{0CC6D829-E0AE-4FA6-8314-5F4DCCE3D807}" dt="2019-04-09T00:55:37.599" v="995" actId="6549"/>
          <ac:spMkLst>
            <pc:docMk/>
            <pc:sldMk cId="578454620" sldId="298"/>
            <ac:spMk id="11" creationId="{09602537-AE2F-4A86-B2AA-74E4E7C2DB81}"/>
          </ac:spMkLst>
        </pc:spChg>
        <pc:graphicFrameChg chg="add mod modGraphic">
          <ac:chgData name="Nikhil Gupta" userId="7ec69372-1d6c-41bc-a393-621db78cf6a5" providerId="ADAL" clId="{0CC6D829-E0AE-4FA6-8314-5F4DCCE3D807}" dt="2019-04-09T00:45:06.079" v="699" actId="1076"/>
          <ac:graphicFrameMkLst>
            <pc:docMk/>
            <pc:sldMk cId="578454620" sldId="298"/>
            <ac:graphicFrameMk id="9" creationId="{DF585D75-348C-49CE-B275-79E44DD03F45}"/>
          </ac:graphicFrameMkLst>
        </pc:graphicFrameChg>
        <pc:picChg chg="add mod">
          <ac:chgData name="Nikhil Gupta" userId="7ec69372-1d6c-41bc-a393-621db78cf6a5" providerId="ADAL" clId="{0CC6D829-E0AE-4FA6-8314-5F4DCCE3D807}" dt="2019-04-09T00:48:05.800" v="743" actId="14100"/>
          <ac:picMkLst>
            <pc:docMk/>
            <pc:sldMk cId="578454620" sldId="298"/>
            <ac:picMk id="10" creationId="{C91A20F4-39ED-4EF7-93F1-140BF463D9FE}"/>
          </ac:picMkLst>
        </pc:picChg>
        <pc:picChg chg="del">
          <ac:chgData name="Nikhil Gupta" userId="7ec69372-1d6c-41bc-a393-621db78cf6a5" providerId="ADAL" clId="{0CC6D829-E0AE-4FA6-8314-5F4DCCE3D807}" dt="2019-04-09T00:47:54.735" v="739" actId="478"/>
          <ac:picMkLst>
            <pc:docMk/>
            <pc:sldMk cId="578454620" sldId="298"/>
            <ac:picMk id="4098" creationId="{253B4ECC-B49E-4AB8-AFDB-1B60377E6D7D}"/>
          </ac:picMkLst>
        </pc:picChg>
        <pc:picChg chg="mod">
          <ac:chgData name="Nikhil Gupta" userId="7ec69372-1d6c-41bc-a393-621db78cf6a5" providerId="ADAL" clId="{0CC6D829-E0AE-4FA6-8314-5F4DCCE3D807}" dt="2019-04-09T00:48:01.126" v="741" actId="1076"/>
          <ac:picMkLst>
            <pc:docMk/>
            <pc:sldMk cId="578454620" sldId="298"/>
            <ac:picMk id="4099" creationId="{941E50EB-6AC5-4AEA-BF12-2022004ABF11}"/>
          </ac:picMkLst>
        </pc:picChg>
      </pc:sldChg>
      <pc:sldChg chg="addSp delSp modSp">
        <pc:chgData name="Nikhil Gupta" userId="7ec69372-1d6c-41bc-a393-621db78cf6a5" providerId="ADAL" clId="{0CC6D829-E0AE-4FA6-8314-5F4DCCE3D807}" dt="2019-04-09T01:16:46.023" v="1567" actId="1035"/>
        <pc:sldMkLst>
          <pc:docMk/>
          <pc:sldMk cId="48666302" sldId="299"/>
        </pc:sldMkLst>
        <pc:spChg chg="mod">
          <ac:chgData name="Nikhil Gupta" userId="7ec69372-1d6c-41bc-a393-621db78cf6a5" providerId="ADAL" clId="{0CC6D829-E0AE-4FA6-8314-5F4DCCE3D807}" dt="2019-04-09T00:52:42.103" v="869" actId="1076"/>
          <ac:spMkLst>
            <pc:docMk/>
            <pc:sldMk cId="48666302" sldId="299"/>
            <ac:spMk id="2" creationId="{672F056B-5438-4B8B-B5EB-4E4BA5A62BCE}"/>
          </ac:spMkLst>
        </pc:spChg>
        <pc:spChg chg="mod">
          <ac:chgData name="Nikhil Gupta" userId="7ec69372-1d6c-41bc-a393-621db78cf6a5" providerId="ADAL" clId="{0CC6D829-E0AE-4FA6-8314-5F4DCCE3D807}" dt="2019-04-09T00:58:51.086" v="1049" actId="255"/>
          <ac:spMkLst>
            <pc:docMk/>
            <pc:sldMk cId="48666302" sldId="299"/>
            <ac:spMk id="4" creationId="{F84C260A-9946-4A16-BDA3-C2AFFCC8F2D2}"/>
          </ac:spMkLst>
        </pc:spChg>
        <pc:spChg chg="del">
          <ac:chgData name="Nikhil Gupta" userId="7ec69372-1d6c-41bc-a393-621db78cf6a5" providerId="ADAL" clId="{0CC6D829-E0AE-4FA6-8314-5F4DCCE3D807}" dt="2019-04-09T00:47:07.407" v="738" actId="478"/>
          <ac:spMkLst>
            <pc:docMk/>
            <pc:sldMk cId="48666302" sldId="299"/>
            <ac:spMk id="6" creationId="{3F441114-0BD7-49FB-B426-4AEA6D71FABE}"/>
          </ac:spMkLst>
        </pc:spChg>
        <pc:spChg chg="add mod">
          <ac:chgData name="Nikhil Gupta" userId="7ec69372-1d6c-41bc-a393-621db78cf6a5" providerId="ADAL" clId="{0CC6D829-E0AE-4FA6-8314-5F4DCCE3D807}" dt="2019-04-09T00:57:46.303" v="1031" actId="1035"/>
          <ac:spMkLst>
            <pc:docMk/>
            <pc:sldMk cId="48666302" sldId="299"/>
            <ac:spMk id="10" creationId="{B8ABBA78-2856-4F8E-8E1F-FC2A224DC2F5}"/>
          </ac:spMkLst>
        </pc:spChg>
        <pc:spChg chg="add mod">
          <ac:chgData name="Nikhil Gupta" userId="7ec69372-1d6c-41bc-a393-621db78cf6a5" providerId="ADAL" clId="{0CC6D829-E0AE-4FA6-8314-5F4DCCE3D807}" dt="2019-04-09T01:16:46.023" v="1567" actId="1035"/>
          <ac:spMkLst>
            <pc:docMk/>
            <pc:sldMk cId="48666302" sldId="299"/>
            <ac:spMk id="11" creationId="{1C586FA7-B291-4FF2-8A70-B75E68CEDEF9}"/>
          </ac:spMkLst>
        </pc:spChg>
        <pc:graphicFrameChg chg="mod">
          <ac:chgData name="Nikhil Gupta" userId="7ec69372-1d6c-41bc-a393-621db78cf6a5" providerId="ADAL" clId="{0CC6D829-E0AE-4FA6-8314-5F4DCCE3D807}" dt="2019-04-09T00:45:52.990" v="731" actId="1076"/>
          <ac:graphicFrameMkLst>
            <pc:docMk/>
            <pc:sldMk cId="48666302" sldId="299"/>
            <ac:graphicFrameMk id="8" creationId="{18A3E367-CD46-4679-B475-CACD50A7B4AC}"/>
          </ac:graphicFrameMkLst>
        </pc:graphicFrameChg>
        <pc:picChg chg="add mod">
          <ac:chgData name="Nikhil Gupta" userId="7ec69372-1d6c-41bc-a393-621db78cf6a5" providerId="ADAL" clId="{0CC6D829-E0AE-4FA6-8314-5F4DCCE3D807}" dt="2019-04-09T01:16:22.462" v="1560" actId="1076"/>
          <ac:picMkLst>
            <pc:docMk/>
            <pc:sldMk cId="48666302" sldId="299"/>
            <ac:picMk id="7" creationId="{9F1C01E3-D0FE-4ABA-9CDC-4735FBE63180}"/>
          </ac:picMkLst>
        </pc:picChg>
        <pc:picChg chg="add mod">
          <ac:chgData name="Nikhil Gupta" userId="7ec69372-1d6c-41bc-a393-621db78cf6a5" providerId="ADAL" clId="{0CC6D829-E0AE-4FA6-8314-5F4DCCE3D807}" dt="2019-04-09T01:16:19.494" v="1559" actId="1076"/>
          <ac:picMkLst>
            <pc:docMk/>
            <pc:sldMk cId="48666302" sldId="299"/>
            <ac:picMk id="9" creationId="{1088AA3D-9427-4548-92D0-7226CB94678F}"/>
          </ac:picMkLst>
        </pc:picChg>
      </pc:sldChg>
      <pc:sldChg chg="modSp">
        <pc:chgData name="Nikhil Gupta" userId="7ec69372-1d6c-41bc-a393-621db78cf6a5" providerId="ADAL" clId="{0CC6D829-E0AE-4FA6-8314-5F4DCCE3D807}" dt="2019-04-09T00:49:16.102" v="801" actId="20577"/>
        <pc:sldMkLst>
          <pc:docMk/>
          <pc:sldMk cId="1875241648" sldId="300"/>
        </pc:sldMkLst>
        <pc:spChg chg="mod">
          <ac:chgData name="Nikhil Gupta" userId="7ec69372-1d6c-41bc-a393-621db78cf6a5" providerId="ADAL" clId="{0CC6D829-E0AE-4FA6-8314-5F4DCCE3D807}" dt="2019-04-09T00:49:16.102" v="801" actId="20577"/>
          <ac:spMkLst>
            <pc:docMk/>
            <pc:sldMk cId="1875241648" sldId="300"/>
            <ac:spMk id="2" creationId="{7CF743AB-1249-4E57-94D5-E42DB1B2F8C0}"/>
          </ac:spMkLst>
        </pc:spChg>
        <pc:spChg chg="mod">
          <ac:chgData name="Nikhil Gupta" userId="7ec69372-1d6c-41bc-a393-621db78cf6a5" providerId="ADAL" clId="{0CC6D829-E0AE-4FA6-8314-5F4DCCE3D807}" dt="2019-04-09T00:42:19.794" v="583" actId="2711"/>
          <ac:spMkLst>
            <pc:docMk/>
            <pc:sldMk cId="1875241648" sldId="300"/>
            <ac:spMk id="4" creationId="{9D9C9BF4-2E33-4C22-87A6-CABD91001EB2}"/>
          </ac:spMkLst>
        </pc:spChg>
      </pc:sldChg>
      <pc:sldChg chg="addSp delSp modSp add">
        <pc:chgData name="Nikhil Gupta" userId="7ec69372-1d6c-41bc-a393-621db78cf6a5" providerId="ADAL" clId="{0CC6D829-E0AE-4FA6-8314-5F4DCCE3D807}" dt="2019-04-09T00:55:10.544" v="980" actId="20577"/>
        <pc:sldMkLst>
          <pc:docMk/>
          <pc:sldMk cId="3065595826" sldId="301"/>
        </pc:sldMkLst>
        <pc:spChg chg="mod">
          <ac:chgData name="Nikhil Gupta" userId="7ec69372-1d6c-41bc-a393-621db78cf6a5" providerId="ADAL" clId="{0CC6D829-E0AE-4FA6-8314-5F4DCCE3D807}" dt="2019-04-09T00:33:30.159" v="434" actId="1076"/>
          <ac:spMkLst>
            <pc:docMk/>
            <pc:sldMk cId="3065595826" sldId="301"/>
            <ac:spMk id="2" creationId="{E3844885-7E53-4F73-802D-8E720D449B48}"/>
          </ac:spMkLst>
        </pc:spChg>
        <pc:spChg chg="mod">
          <ac:chgData name="Nikhil Gupta" userId="7ec69372-1d6c-41bc-a393-621db78cf6a5" providerId="ADAL" clId="{0CC6D829-E0AE-4FA6-8314-5F4DCCE3D807}" dt="2019-04-09T00:42:44.503" v="587" actId="255"/>
          <ac:spMkLst>
            <pc:docMk/>
            <pc:sldMk cId="3065595826" sldId="301"/>
            <ac:spMk id="3" creationId="{335474BC-466D-4558-BBC7-B5D9C7D391A4}"/>
          </ac:spMkLst>
        </pc:spChg>
        <pc:spChg chg="add mod">
          <ac:chgData name="Nikhil Gupta" userId="7ec69372-1d6c-41bc-a393-621db78cf6a5" providerId="ADAL" clId="{0CC6D829-E0AE-4FA6-8314-5F4DCCE3D807}" dt="2019-04-09T00:55:10.544" v="980" actId="20577"/>
          <ac:spMkLst>
            <pc:docMk/>
            <pc:sldMk cId="3065595826" sldId="301"/>
            <ac:spMk id="5" creationId="{BFFE355D-22C4-44C9-A6BA-22B5BD7019C5}"/>
          </ac:spMkLst>
        </pc:spChg>
        <pc:spChg chg="del mod">
          <ac:chgData name="Nikhil Gupta" userId="7ec69372-1d6c-41bc-a393-621db78cf6a5" providerId="ADAL" clId="{0CC6D829-E0AE-4FA6-8314-5F4DCCE3D807}" dt="2019-04-09T00:33:39.719" v="440" actId="478"/>
          <ac:spMkLst>
            <pc:docMk/>
            <pc:sldMk cId="3065595826" sldId="301"/>
            <ac:spMk id="7" creationId="{506C1D5C-07B5-478B-98DC-3C4F1890FBD1}"/>
          </ac:spMkLst>
        </pc:spChg>
        <pc:spChg chg="del">
          <ac:chgData name="Nikhil Gupta" userId="7ec69372-1d6c-41bc-a393-621db78cf6a5" providerId="ADAL" clId="{0CC6D829-E0AE-4FA6-8314-5F4DCCE3D807}" dt="2019-04-09T00:33:41.503" v="441" actId="478"/>
          <ac:spMkLst>
            <pc:docMk/>
            <pc:sldMk cId="3065595826" sldId="301"/>
            <ac:spMk id="8" creationId="{D6D78FAC-3B87-4169-A0E1-50AD5832CECB}"/>
          </ac:spMkLst>
        </pc:spChg>
        <pc:graphicFrameChg chg="mod modGraphic">
          <ac:chgData name="Nikhil Gupta" userId="7ec69372-1d6c-41bc-a393-621db78cf6a5" providerId="ADAL" clId="{0CC6D829-E0AE-4FA6-8314-5F4DCCE3D807}" dt="2019-04-09T00:42:48.135" v="588" actId="1076"/>
          <ac:graphicFrameMkLst>
            <pc:docMk/>
            <pc:sldMk cId="3065595826" sldId="301"/>
            <ac:graphicFrameMk id="9" creationId="{618D28A7-0AC4-4A42-904F-2EAAC40A8F89}"/>
          </ac:graphicFrameMkLst>
        </pc:graphicFrameChg>
        <pc:picChg chg="add mod">
          <ac:chgData name="Nikhil Gupta" userId="7ec69372-1d6c-41bc-a393-621db78cf6a5" providerId="ADAL" clId="{0CC6D829-E0AE-4FA6-8314-5F4DCCE3D807}" dt="2019-04-09T00:40:33.310" v="535" actId="1076"/>
          <ac:picMkLst>
            <pc:docMk/>
            <pc:sldMk cId="3065595826" sldId="301"/>
            <ac:picMk id="4" creationId="{94A7DED4-1DB0-4E9E-B7F8-1EDAA86B32C6}"/>
          </ac:picMkLst>
        </pc:picChg>
        <pc:picChg chg="del">
          <ac:chgData name="Nikhil Gupta" userId="7ec69372-1d6c-41bc-a393-621db78cf6a5" providerId="ADAL" clId="{0CC6D829-E0AE-4FA6-8314-5F4DCCE3D807}" dt="2019-04-09T00:33:36.094" v="437" actId="478"/>
          <ac:picMkLst>
            <pc:docMk/>
            <pc:sldMk cId="3065595826" sldId="301"/>
            <ac:picMk id="2052" creationId="{B58A1CAA-8358-46CF-B5FF-5FDDDE1CD94E}"/>
          </ac:picMkLst>
        </pc:picChg>
        <pc:picChg chg="del">
          <ac:chgData name="Nikhil Gupta" userId="7ec69372-1d6c-41bc-a393-621db78cf6a5" providerId="ADAL" clId="{0CC6D829-E0AE-4FA6-8314-5F4DCCE3D807}" dt="2019-04-09T00:33:35.287" v="436" actId="478"/>
          <ac:picMkLst>
            <pc:docMk/>
            <pc:sldMk cId="3065595826" sldId="301"/>
            <ac:picMk id="2054" creationId="{3CDC7EC3-B0FC-48F6-AC08-79688E8B67FE}"/>
          </ac:picMkLst>
        </pc:picChg>
      </pc:sldChg>
    </pc:docChg>
  </pc:docChgLst>
  <pc:docChgLst>
    <pc:chgData name="Max Moro" userId="932ea8bd-b7b7-44ac-bd06-de60ffb64629" providerId="ADAL" clId="{99EB3D62-25D8-4153-9605-BCEF90CCAAF4}"/>
    <pc:docChg chg="undo custSel modSld">
      <pc:chgData name="Max Moro" userId="932ea8bd-b7b7-44ac-bd06-de60ffb64629" providerId="ADAL" clId="{99EB3D62-25D8-4153-9605-BCEF90CCAAF4}" dt="2019-04-09T00:58:57.314" v="157" actId="20577"/>
      <pc:docMkLst>
        <pc:docMk/>
      </pc:docMkLst>
      <pc:sldChg chg="modSp">
        <pc:chgData name="Max Moro" userId="932ea8bd-b7b7-44ac-bd06-de60ffb64629" providerId="ADAL" clId="{99EB3D62-25D8-4153-9605-BCEF90CCAAF4}" dt="2019-04-09T00:43:36.846" v="54" actId="6549"/>
        <pc:sldMkLst>
          <pc:docMk/>
          <pc:sldMk cId="3323114340" sldId="288"/>
        </pc:sldMkLst>
        <pc:spChg chg="mod">
          <ac:chgData name="Max Moro" userId="932ea8bd-b7b7-44ac-bd06-de60ffb64629" providerId="ADAL" clId="{99EB3D62-25D8-4153-9605-BCEF90CCAAF4}" dt="2019-04-09T00:43:36.846" v="54" actId="6549"/>
          <ac:spMkLst>
            <pc:docMk/>
            <pc:sldMk cId="3323114340" sldId="288"/>
            <ac:spMk id="3" creationId="{FE7A19F1-3525-4AD7-8535-2E731EE8C158}"/>
          </ac:spMkLst>
        </pc:spChg>
      </pc:sldChg>
      <pc:sldChg chg="modSp">
        <pc:chgData name="Max Moro" userId="932ea8bd-b7b7-44ac-bd06-de60ffb64629" providerId="ADAL" clId="{99EB3D62-25D8-4153-9605-BCEF90CCAAF4}" dt="2019-04-09T00:48:10.962" v="67" actId="207"/>
        <pc:sldMkLst>
          <pc:docMk/>
          <pc:sldMk cId="882844237" sldId="292"/>
        </pc:sldMkLst>
        <pc:graphicFrameChg chg="modGraphic">
          <ac:chgData name="Max Moro" userId="932ea8bd-b7b7-44ac-bd06-de60ffb64629" providerId="ADAL" clId="{99EB3D62-25D8-4153-9605-BCEF90CCAAF4}" dt="2019-04-09T00:48:10.962" v="67" actId="207"/>
          <ac:graphicFrameMkLst>
            <pc:docMk/>
            <pc:sldMk cId="882844237" sldId="292"/>
            <ac:graphicFrameMk id="8" creationId="{532EE075-F629-40B3-B88B-0FF62718AB7B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8:57.314" v="157" actId="20577"/>
        <pc:sldMkLst>
          <pc:docMk/>
          <pc:sldMk cId="4225956429" sldId="293"/>
        </pc:sldMkLst>
        <pc:spChg chg="mod">
          <ac:chgData name="Max Moro" userId="932ea8bd-b7b7-44ac-bd06-de60ffb64629" providerId="ADAL" clId="{99EB3D62-25D8-4153-9605-BCEF90CCAAF4}" dt="2019-04-09T00:57:49.923" v="142" actId="20577"/>
          <ac:spMkLst>
            <pc:docMk/>
            <pc:sldMk cId="4225956429" sldId="293"/>
            <ac:spMk id="2" creationId="{64ABB110-5277-4A78-B01B-CB1AAF627156}"/>
          </ac:spMkLst>
        </pc:spChg>
        <pc:spChg chg="mod">
          <ac:chgData name="Max Moro" userId="932ea8bd-b7b7-44ac-bd06-de60ffb64629" providerId="ADAL" clId="{99EB3D62-25D8-4153-9605-BCEF90CCAAF4}" dt="2019-04-09T00:58:57.314" v="157" actId="20577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Max Moro" userId="932ea8bd-b7b7-44ac-bd06-de60ffb64629" providerId="ADAL" clId="{99EB3D62-25D8-4153-9605-BCEF90CCAAF4}" dt="2019-04-09T00:48:05.757" v="66" actId="207"/>
        <pc:sldMkLst>
          <pc:docMk/>
          <pc:sldMk cId="3319950829" sldId="297"/>
        </pc:sldMkLst>
        <pc:graphicFrameChg chg="modGraphic">
          <ac:chgData name="Max Moro" userId="932ea8bd-b7b7-44ac-bd06-de60ffb64629" providerId="ADAL" clId="{99EB3D62-25D8-4153-9605-BCEF90CCAAF4}" dt="2019-04-09T00:48:05.757" v="66" actId="207"/>
          <ac:graphicFrameMkLst>
            <pc:docMk/>
            <pc:sldMk cId="3319950829" sldId="297"/>
            <ac:graphicFrameMk id="9" creationId="{618D28A7-0AC4-4A42-904F-2EAAC40A8F89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3:27.637" v="83" actId="14734"/>
        <pc:sldMkLst>
          <pc:docMk/>
          <pc:sldMk cId="578454620" sldId="298"/>
        </pc:sldMkLst>
        <pc:graphicFrameChg chg="mod modGraphic">
          <ac:chgData name="Max Moro" userId="932ea8bd-b7b7-44ac-bd06-de60ffb64629" providerId="ADAL" clId="{99EB3D62-25D8-4153-9605-BCEF90CCAAF4}" dt="2019-04-09T00:53:27.637" v="83" actId="14734"/>
          <ac:graphicFrameMkLst>
            <pc:docMk/>
            <pc:sldMk cId="578454620" sldId="298"/>
            <ac:graphicFrameMk id="9" creationId="{DF585D75-348C-49CE-B275-79E44DD03F45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5:15.586" v="125" actId="20577"/>
        <pc:sldMkLst>
          <pc:docMk/>
          <pc:sldMk cId="48666302" sldId="299"/>
        </pc:sldMkLst>
        <pc:spChg chg="mod">
          <ac:chgData name="Max Moro" userId="932ea8bd-b7b7-44ac-bd06-de60ffb64629" providerId="ADAL" clId="{99EB3D62-25D8-4153-9605-BCEF90CCAAF4}" dt="2019-04-09T00:23:28.247" v="35" actId="242"/>
          <ac:spMkLst>
            <pc:docMk/>
            <pc:sldMk cId="48666302" sldId="299"/>
            <ac:spMk id="2" creationId="{672F056B-5438-4B8B-B5EB-4E4BA5A62BCE}"/>
          </ac:spMkLst>
        </pc:spChg>
        <pc:spChg chg="mod">
          <ac:chgData name="Max Moro" userId="932ea8bd-b7b7-44ac-bd06-de60ffb64629" providerId="ADAL" clId="{99EB3D62-25D8-4153-9605-BCEF90CCAAF4}" dt="2019-04-09T00:25:04.903" v="53" actId="5793"/>
          <ac:spMkLst>
            <pc:docMk/>
            <pc:sldMk cId="48666302" sldId="299"/>
            <ac:spMk id="4" creationId="{F84C260A-9946-4A16-BDA3-C2AFFCC8F2D2}"/>
          </ac:spMkLst>
        </pc:spChg>
        <pc:spChg chg="mod">
          <ac:chgData name="Max Moro" userId="932ea8bd-b7b7-44ac-bd06-de60ffb64629" providerId="ADAL" clId="{99EB3D62-25D8-4153-9605-BCEF90CCAAF4}" dt="2019-04-09T00:24:02.793" v="45" actId="114"/>
          <ac:spMkLst>
            <pc:docMk/>
            <pc:sldMk cId="48666302" sldId="299"/>
            <ac:spMk id="6" creationId="{3F441114-0BD7-49FB-B426-4AEA6D71FABE}"/>
          </ac:spMkLst>
        </pc:spChg>
        <pc:spChg chg="mod">
          <ac:chgData name="Max Moro" userId="932ea8bd-b7b7-44ac-bd06-de60ffb64629" providerId="ADAL" clId="{99EB3D62-25D8-4153-9605-BCEF90CCAAF4}" dt="2019-04-09T00:55:12.521" v="124" actId="20577"/>
          <ac:spMkLst>
            <pc:docMk/>
            <pc:sldMk cId="48666302" sldId="299"/>
            <ac:spMk id="10" creationId="{B8ABBA78-2856-4F8E-8E1F-FC2A224DC2F5}"/>
          </ac:spMkLst>
        </pc:spChg>
        <pc:spChg chg="mod">
          <ac:chgData name="Max Moro" userId="932ea8bd-b7b7-44ac-bd06-de60ffb64629" providerId="ADAL" clId="{99EB3D62-25D8-4153-9605-BCEF90CCAAF4}" dt="2019-04-09T00:55:15.586" v="125" actId="20577"/>
          <ac:spMkLst>
            <pc:docMk/>
            <pc:sldMk cId="48666302" sldId="299"/>
            <ac:spMk id="11" creationId="{1C586FA7-B291-4FF2-8A70-B75E68CEDEF9}"/>
          </ac:spMkLst>
        </pc:spChg>
        <pc:graphicFrameChg chg="mod modGraphic">
          <ac:chgData name="Max Moro" userId="932ea8bd-b7b7-44ac-bd06-de60ffb64629" providerId="ADAL" clId="{99EB3D62-25D8-4153-9605-BCEF90CCAAF4}" dt="2019-04-09T00:52:56.225" v="74" actId="14734"/>
          <ac:graphicFrameMkLst>
            <pc:docMk/>
            <pc:sldMk cId="48666302" sldId="299"/>
            <ac:graphicFrameMk id="8" creationId="{18A3E367-CD46-4679-B475-CACD50A7B4AC}"/>
          </ac:graphicFrameMkLst>
        </pc:graphicFrameChg>
        <pc:picChg chg="mod">
          <ac:chgData name="Max Moro" userId="932ea8bd-b7b7-44ac-bd06-de60ffb64629" providerId="ADAL" clId="{99EB3D62-25D8-4153-9605-BCEF90CCAAF4}" dt="2019-04-09T00:54:49.921" v="123" actId="1036"/>
          <ac:picMkLst>
            <pc:docMk/>
            <pc:sldMk cId="48666302" sldId="299"/>
            <ac:picMk id="7" creationId="{9F1C01E3-D0FE-4ABA-9CDC-4735FBE63180}"/>
          </ac:picMkLst>
        </pc:picChg>
        <pc:picChg chg="mod">
          <ac:chgData name="Max Moro" userId="932ea8bd-b7b7-44ac-bd06-de60ffb64629" providerId="ADAL" clId="{99EB3D62-25D8-4153-9605-BCEF90CCAAF4}" dt="2019-04-09T00:54:49.921" v="123" actId="1036"/>
          <ac:picMkLst>
            <pc:docMk/>
            <pc:sldMk cId="48666302" sldId="299"/>
            <ac:picMk id="9" creationId="{1088AA3D-9427-4548-92D0-7226CB94678F}"/>
          </ac:picMkLst>
        </pc:picChg>
      </pc:sldChg>
      <pc:sldChg chg="modSp">
        <pc:chgData name="Max Moro" userId="932ea8bd-b7b7-44ac-bd06-de60ffb64629" providerId="ADAL" clId="{99EB3D62-25D8-4153-9605-BCEF90CCAAF4}" dt="2019-04-09T00:49:20.454" v="68" actId="20577"/>
        <pc:sldMkLst>
          <pc:docMk/>
          <pc:sldMk cId="1875241648" sldId="300"/>
        </pc:sldMkLst>
        <pc:spChg chg="mod">
          <ac:chgData name="Max Moro" userId="932ea8bd-b7b7-44ac-bd06-de60ffb64629" providerId="ADAL" clId="{99EB3D62-25D8-4153-9605-BCEF90CCAAF4}" dt="2019-04-09T00:49:20.454" v="68" actId="20577"/>
          <ac:spMkLst>
            <pc:docMk/>
            <pc:sldMk cId="1875241648" sldId="300"/>
            <ac:spMk id="4" creationId="{9D9C9BF4-2E33-4C22-87A6-CABD91001EB2}"/>
          </ac:spMkLst>
        </pc:spChg>
      </pc:sldChg>
      <pc:sldChg chg="modSp">
        <pc:chgData name="Max Moro" userId="932ea8bd-b7b7-44ac-bd06-de60ffb64629" providerId="ADAL" clId="{99EB3D62-25D8-4153-9605-BCEF90CCAAF4}" dt="2019-04-09T00:56:59.171" v="141" actId="20577"/>
        <pc:sldMkLst>
          <pc:docMk/>
          <pc:sldMk cId="3065595826" sldId="301"/>
        </pc:sldMkLst>
        <pc:spChg chg="mod">
          <ac:chgData name="Max Moro" userId="932ea8bd-b7b7-44ac-bd06-de60ffb64629" providerId="ADAL" clId="{99EB3D62-25D8-4153-9605-BCEF90CCAAF4}" dt="2019-04-09T00:56:59.171" v="141" actId="20577"/>
          <ac:spMkLst>
            <pc:docMk/>
            <pc:sldMk cId="3065595826" sldId="301"/>
            <ac:spMk id="5" creationId="{BFFE355D-22C4-44C9-A6BA-22B5BD7019C5}"/>
          </ac:spMkLst>
        </pc:spChg>
        <pc:graphicFrameChg chg="modGraphic">
          <ac:chgData name="Max Moro" userId="932ea8bd-b7b7-44ac-bd06-de60ffb64629" providerId="ADAL" clId="{99EB3D62-25D8-4153-9605-BCEF90CCAAF4}" dt="2019-04-09T00:48:01.404" v="65" actId="207"/>
          <ac:graphicFrameMkLst>
            <pc:docMk/>
            <pc:sldMk cId="3065595826" sldId="301"/>
            <ac:graphicFrameMk id="9" creationId="{618D28A7-0AC4-4A42-904F-2EAAC40A8F89}"/>
          </ac:graphicFrameMkLst>
        </pc:graphicFrameChg>
      </pc:sldChg>
    </pc:docChg>
  </pc:docChgLst>
  <pc:docChgLst>
    <pc:chgData name="Moro, Max" userId="S::mmoro@smu.edu::932ea8bd-b7b7-44ac-bd06-de60ffb64629" providerId="AD" clId="Web-{11A5286B-93D7-47F3-8512-9AC468B2E9D1}"/>
    <pc:docChg chg="modSld">
      <pc:chgData name="Moro, Max" userId="S::mmoro@smu.edu::932ea8bd-b7b7-44ac-bd06-de60ffb64629" providerId="AD" clId="Web-{11A5286B-93D7-47F3-8512-9AC468B2E9D1}" dt="2019-04-09T00:19:36.946" v="81" actId="20577"/>
      <pc:docMkLst>
        <pc:docMk/>
      </pc:docMkLst>
      <pc:sldChg chg="modSp">
        <pc:chgData name="Moro, Max" userId="S::mmoro@smu.edu::932ea8bd-b7b7-44ac-bd06-de60ffb64629" providerId="AD" clId="Web-{11A5286B-93D7-47F3-8512-9AC468B2E9D1}" dt="2019-04-09T00:19:24.290" v="74" actId="20577"/>
        <pc:sldMkLst>
          <pc:docMk/>
          <pc:sldMk cId="4225956429" sldId="293"/>
        </pc:sldMkLst>
        <pc:spChg chg="mod">
          <ac:chgData name="Moro, Max" userId="S::mmoro@smu.edu::932ea8bd-b7b7-44ac-bd06-de60ffb64629" providerId="AD" clId="Web-{11A5286B-93D7-47F3-8512-9AC468B2E9D1}" dt="2019-04-09T00:19:24.290" v="74" actId="20577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7:03.149" v="2" actId="20577"/>
        <pc:sldMkLst>
          <pc:docMk/>
          <pc:sldMk cId="4002557936" sldId="294"/>
        </pc:sldMkLst>
        <pc:spChg chg="mod">
          <ac:chgData name="Moro, Max" userId="S::mmoro@smu.edu::932ea8bd-b7b7-44ac-bd06-de60ffb64629" providerId="AD" clId="Web-{11A5286B-93D7-47F3-8512-9AC468B2E9D1}" dt="2019-04-09T00:17:03.149" v="2" actId="20577"/>
          <ac:spMkLst>
            <pc:docMk/>
            <pc:sldMk cId="4002557936" sldId="294"/>
            <ac:spMk id="3" creationId="{ABDAC919-F542-4E84-A371-599634C0608D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8:41.181" v="25" actId="20577"/>
        <pc:sldMkLst>
          <pc:docMk/>
          <pc:sldMk cId="3574228921" sldId="295"/>
        </pc:sldMkLst>
        <pc:spChg chg="mod">
          <ac:chgData name="Moro, Max" userId="S::mmoro@smu.edu::932ea8bd-b7b7-44ac-bd06-de60ffb64629" providerId="AD" clId="Web-{11A5286B-93D7-47F3-8512-9AC468B2E9D1}" dt="2019-04-09T00:18:41.181" v="25" actId="20577"/>
          <ac:spMkLst>
            <pc:docMk/>
            <pc:sldMk cId="3574228921" sldId="295"/>
            <ac:spMk id="3" creationId="{F276FBAF-CDC2-4581-A16F-0940BBFC3F86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9:36.071" v="79" actId="20577"/>
        <pc:sldMkLst>
          <pc:docMk/>
          <pc:sldMk cId="48666302" sldId="299"/>
        </pc:sldMkLst>
        <pc:spChg chg="mod">
          <ac:chgData name="Moro, Max" userId="S::mmoro@smu.edu::932ea8bd-b7b7-44ac-bd06-de60ffb64629" providerId="AD" clId="Web-{11A5286B-93D7-47F3-8512-9AC468B2E9D1}" dt="2019-04-09T00:19:36.071" v="79" actId="20577"/>
          <ac:spMkLst>
            <pc:docMk/>
            <pc:sldMk cId="48666302" sldId="299"/>
            <ac:spMk id="4" creationId="{F84C260A-9946-4A16-BDA3-C2AFFCC8F2D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E4F0D-82FB-44F5-AABC-F771146BADDD}" type="doc">
      <dgm:prSet loTypeId="urn:microsoft.com/office/officeart/2005/8/layout/h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854B4E-CC53-4B4B-AA9B-5590C16A958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gm:t>
    </dgm:pt>
    <dgm:pt modelId="{A3E00480-9BB4-445A-AB6C-26D5F3C61DC0}" type="par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05E18-EF87-4896-AB34-34E3F900203C}" type="sib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2C79D0-485D-4F34-BE90-141972875C68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973632-8CEA-4255-958A-B375CE396B99}" type="par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F9C6A-A641-4274-88B4-0A80DEEF2D66}" type="sib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63896-314E-4778-A4E8-EA096027DB9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gm:t>
    </dgm:pt>
    <dgm:pt modelId="{E7CEDE48-C27B-42F9-AC6B-F0B04614893B}" type="par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7FF91-2B36-473A-9D82-9C58F0FAC8BD}" type="sib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4E1C59-F280-4CF9-9CC9-E344D9733F07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50AD4-71D5-47EE-B5D4-A10CE493745F}" type="par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3185D-E9C4-41D8-ADBC-2490E54D750D}" type="sib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AB60D-8DF8-4716-B5AB-5F9A549EED30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EC0E20-D96E-4F4B-8616-B03BFFD6D34F}" type="par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38A0B4-42AE-4798-9FDA-314324B1A85F}" type="sib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1A05D-9E68-483F-9811-44AD107D38E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gm:t>
    </dgm:pt>
    <dgm:pt modelId="{938F8031-6DA2-431D-BFFA-79847B77DC30}" type="par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5572D7-B8C2-4964-BA0C-0EDB32A89316}" type="sib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4A01B5-89F6-432A-B962-B2E1242C845B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Derived from semiconductor theory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1E7F8-A37A-47C6-B8AA-389C56A82C10}" type="par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7C06E-CDE5-4D33-BC5D-0D908395308F}" type="sib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994777-3C04-4BCD-8D70-14CCEB7A3C93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32588-DFDF-4540-809A-B5F3D89977EF}" type="par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B9F644-0219-41A9-BCCC-EF6500EA801D}" type="sib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85A84-3E03-4B88-850E-E37B16429BD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685D7C-03A1-484F-B58C-5B463DDA6FFF}" type="par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EBC9DE-29A7-4845-A3DB-CC1BDF41385E}" type="sib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A467E-E356-4D62-84BD-56E95454C6E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A138BC-009D-4983-83D6-D50F8E4057B5}" type="par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3A367-729A-47AE-BBAF-326C2EBFE887}" type="sib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E91AC-1F61-425C-8DBE-F6C6FBB2621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gm:t>
    </dgm:pt>
    <dgm:pt modelId="{84701371-4255-4701-9AC1-23C534CC5D46}" type="par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A8100-8CCE-4072-B88D-3975C439A5B6}" type="sib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1A794-20D0-4F0E-B06B-C13B293FBA83}" type="pres">
      <dgm:prSet presAssocID="{B7EE4F0D-82FB-44F5-AABC-F771146BADDD}" presName="Name0" presStyleCnt="0">
        <dgm:presLayoutVars>
          <dgm:dir/>
          <dgm:animLvl val="lvl"/>
          <dgm:resizeHandles val="exact"/>
        </dgm:presLayoutVars>
      </dgm:prSet>
      <dgm:spPr/>
    </dgm:pt>
    <dgm:pt modelId="{186CFA01-8B26-4C14-B58E-359A04A0D390}" type="pres">
      <dgm:prSet presAssocID="{49854B4E-CC53-4B4B-AA9B-5590C16A9582}" presName="composite" presStyleCnt="0"/>
      <dgm:spPr/>
    </dgm:pt>
    <dgm:pt modelId="{8187CF7D-1486-46F2-BEF6-4AC5B6900E1D}" type="pres">
      <dgm:prSet presAssocID="{49854B4E-CC53-4B4B-AA9B-5590C16A95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3BCD32-883B-4E5F-85DB-E36A6FF12AE9}" type="pres">
      <dgm:prSet presAssocID="{49854B4E-CC53-4B4B-AA9B-5590C16A9582}" presName="desTx" presStyleLbl="alignAccFollowNode1" presStyleIdx="0" presStyleCnt="4">
        <dgm:presLayoutVars>
          <dgm:bulletEnabled val="1"/>
        </dgm:presLayoutVars>
      </dgm:prSet>
      <dgm:spPr/>
    </dgm:pt>
    <dgm:pt modelId="{40BBEE14-FDEF-42E7-9494-E66464D265F5}" type="pres">
      <dgm:prSet presAssocID="{00905E18-EF87-4896-AB34-34E3F900203C}" presName="space" presStyleCnt="0"/>
      <dgm:spPr/>
    </dgm:pt>
    <dgm:pt modelId="{3DD8CE44-26C0-4A07-BBCE-E44492447616}" type="pres">
      <dgm:prSet presAssocID="{D9363896-314E-4778-A4E8-EA096027DB9C}" presName="composite" presStyleCnt="0"/>
      <dgm:spPr/>
    </dgm:pt>
    <dgm:pt modelId="{1BBF15E2-8F08-4AB4-AE81-68C2936E3055}" type="pres">
      <dgm:prSet presAssocID="{D9363896-314E-4778-A4E8-EA096027DB9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E7E9523-CF24-4040-BB6D-C379A9B13E71}" type="pres">
      <dgm:prSet presAssocID="{D9363896-314E-4778-A4E8-EA096027DB9C}" presName="desTx" presStyleLbl="alignAccFollowNode1" presStyleIdx="1" presStyleCnt="4">
        <dgm:presLayoutVars>
          <dgm:bulletEnabled val="1"/>
        </dgm:presLayoutVars>
      </dgm:prSet>
      <dgm:spPr/>
    </dgm:pt>
    <dgm:pt modelId="{D3DB3E18-CA39-4F6D-BB8E-F1B7F582F841}" type="pres">
      <dgm:prSet presAssocID="{C597FF91-2B36-473A-9D82-9C58F0FAC8BD}" presName="space" presStyleCnt="0"/>
      <dgm:spPr/>
    </dgm:pt>
    <dgm:pt modelId="{CF49C790-A7EC-43CA-BFC1-A359DE50EB5F}" type="pres">
      <dgm:prSet presAssocID="{1431A05D-9E68-483F-9811-44AD107D38E6}" presName="composite" presStyleCnt="0"/>
      <dgm:spPr/>
    </dgm:pt>
    <dgm:pt modelId="{D527A540-8ECF-4187-ACC5-6449A88DCD5E}" type="pres">
      <dgm:prSet presAssocID="{1431A05D-9E68-483F-9811-44AD107D38E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FD0D35F-7A81-412F-853F-D48A8E187A28}" type="pres">
      <dgm:prSet presAssocID="{1431A05D-9E68-483F-9811-44AD107D38E6}" presName="desTx" presStyleLbl="alignAccFollowNode1" presStyleIdx="2" presStyleCnt="4">
        <dgm:presLayoutVars>
          <dgm:bulletEnabled val="1"/>
        </dgm:presLayoutVars>
      </dgm:prSet>
      <dgm:spPr/>
    </dgm:pt>
    <dgm:pt modelId="{75C27253-C034-4907-AEEF-0182C825FBB8}" type="pres">
      <dgm:prSet presAssocID="{905572D7-B8C2-4964-BA0C-0EDB32A89316}" presName="space" presStyleCnt="0"/>
      <dgm:spPr/>
    </dgm:pt>
    <dgm:pt modelId="{ADFB0DA3-8BB2-4279-AA05-4BFA98D6F0FF}" type="pres">
      <dgm:prSet presAssocID="{22AE91AC-1F61-425C-8DBE-F6C6FBB26212}" presName="composite" presStyleCnt="0"/>
      <dgm:spPr/>
    </dgm:pt>
    <dgm:pt modelId="{F70C806F-2C9D-41B7-88EB-DAC5EDD47B86}" type="pres">
      <dgm:prSet presAssocID="{22AE91AC-1F61-425C-8DBE-F6C6FBB2621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888D807-0576-428E-9E83-DF60A5B655F0}" type="pres">
      <dgm:prSet presAssocID="{22AE91AC-1F61-425C-8DBE-F6C6FBB262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EDE707-EC2A-45D7-9161-184DF1819496}" type="presOf" srcId="{D02C79D0-485D-4F34-BE90-141972875C68}" destId="{343BCD32-883B-4E5F-85DB-E36A6FF12AE9}" srcOrd="0" destOrd="0" presId="urn:microsoft.com/office/officeart/2005/8/layout/hList1"/>
    <dgm:cxn modelId="{1EB7EF0A-A21E-44A2-A331-BE53FF5D1AAC}" srcId="{22AE91AC-1F61-425C-8DBE-F6C6FBB26212}" destId="{224A01B5-89F6-432A-B962-B2E1242C845B}" srcOrd="0" destOrd="0" parTransId="{3F21E7F8-A37A-47C6-B8AA-389C56A82C10}" sibTransId="{2747C06E-CDE5-4D33-BC5D-0D908395308F}"/>
    <dgm:cxn modelId="{7A6B740B-80C0-42B9-8CE2-673D1C29C6BF}" srcId="{1431A05D-9E68-483F-9811-44AD107D38E6}" destId="{7EAA467E-E356-4D62-84BD-56E95454C6EF}" srcOrd="1" destOrd="0" parTransId="{CAA138BC-009D-4983-83D6-D50F8E4057B5}" sibTransId="{3A03A367-729A-47AE-BBAF-326C2EBFE887}"/>
    <dgm:cxn modelId="{ED851111-B964-4B81-96FC-411E78FE068C}" srcId="{B7EE4F0D-82FB-44F5-AABC-F771146BADDD}" destId="{D9363896-314E-4778-A4E8-EA096027DB9C}" srcOrd="1" destOrd="0" parTransId="{E7CEDE48-C27B-42F9-AC6B-F0B04614893B}" sibTransId="{C597FF91-2B36-473A-9D82-9C58F0FAC8BD}"/>
    <dgm:cxn modelId="{7051F719-B357-4C8C-830B-D58593DC204F}" srcId="{49854B4E-CC53-4B4B-AA9B-5590C16A9582}" destId="{D02C79D0-485D-4F34-BE90-141972875C68}" srcOrd="0" destOrd="0" parTransId="{1F973632-8CEA-4255-958A-B375CE396B99}" sibTransId="{780F9C6A-A641-4274-88B4-0A80DEEF2D66}"/>
    <dgm:cxn modelId="{257BDB1D-0C2C-438A-A675-FAD8C5D34FDE}" srcId="{B7EE4F0D-82FB-44F5-AABC-F771146BADDD}" destId="{22AE91AC-1F61-425C-8DBE-F6C6FBB26212}" srcOrd="3" destOrd="0" parTransId="{84701371-4255-4701-9AC1-23C534CC5D46}" sibTransId="{DD9A8100-8CCE-4072-B88D-3975C439A5B6}"/>
    <dgm:cxn modelId="{41413F23-F20F-4879-8F7D-BE04AAEDBD4B}" srcId="{B7EE4F0D-82FB-44F5-AABC-F771146BADDD}" destId="{49854B4E-CC53-4B4B-AA9B-5590C16A9582}" srcOrd="0" destOrd="0" parTransId="{A3E00480-9BB4-445A-AB6C-26D5F3C61DC0}" sibTransId="{00905E18-EF87-4896-AB34-34E3F900203C}"/>
    <dgm:cxn modelId="{49AABA25-9466-4B47-AC8D-43B0A237D0D2}" type="presOf" srcId="{7EAA467E-E356-4D62-84BD-56E95454C6EF}" destId="{EFD0D35F-7A81-412F-853F-D48A8E187A28}" srcOrd="0" destOrd="1" presId="urn:microsoft.com/office/officeart/2005/8/layout/hList1"/>
    <dgm:cxn modelId="{B8282931-90A7-41CC-B938-18AB732A6179}" type="presOf" srcId="{D9363896-314E-4778-A4E8-EA096027DB9C}" destId="{1BBF15E2-8F08-4AB4-AE81-68C2936E3055}" srcOrd="0" destOrd="0" presId="urn:microsoft.com/office/officeart/2005/8/layout/hList1"/>
    <dgm:cxn modelId="{12C24331-DBA6-4F71-B9AF-6624A968E048}" type="presOf" srcId="{B7EE4F0D-82FB-44F5-AABC-F771146BADDD}" destId="{0231A794-20D0-4F0E-B06B-C13B293FBA83}" srcOrd="0" destOrd="0" presId="urn:microsoft.com/office/officeart/2005/8/layout/hList1"/>
    <dgm:cxn modelId="{8A374B4E-4771-40C4-8ADB-252D1F48EA6A}" type="presOf" srcId="{49854B4E-CC53-4B4B-AA9B-5590C16A9582}" destId="{8187CF7D-1486-46F2-BEF6-4AC5B6900E1D}" srcOrd="0" destOrd="0" presId="urn:microsoft.com/office/officeart/2005/8/layout/hList1"/>
    <dgm:cxn modelId="{56F68056-1E5C-4D81-A9F0-940F92118138}" type="presOf" srcId="{1431A05D-9E68-483F-9811-44AD107D38E6}" destId="{D527A540-8ECF-4187-ACC5-6449A88DCD5E}" srcOrd="0" destOrd="0" presId="urn:microsoft.com/office/officeart/2005/8/layout/hList1"/>
    <dgm:cxn modelId="{A1F1F059-D086-470F-970C-61BA1D814547}" type="presOf" srcId="{A18AB60D-8DF8-4716-B5AB-5F9A549EED30}" destId="{4E7E9523-CF24-4040-BB6D-C379A9B13E71}" srcOrd="0" destOrd="1" presId="urn:microsoft.com/office/officeart/2005/8/layout/hList1"/>
    <dgm:cxn modelId="{4785F25A-A7AB-4FB3-B8CA-9B01E740ED33}" type="presOf" srcId="{C64E1C59-F280-4CF9-9CC9-E344D9733F07}" destId="{4E7E9523-CF24-4040-BB6D-C379A9B13E71}" srcOrd="0" destOrd="0" presId="urn:microsoft.com/office/officeart/2005/8/layout/hList1"/>
    <dgm:cxn modelId="{096C6E7C-2C31-48A6-8D69-E417E642E919}" type="presOf" srcId="{B0085A84-3E03-4B88-850E-E37B16429BDF}" destId="{EFD0D35F-7A81-412F-853F-D48A8E187A28}" srcOrd="0" destOrd="0" presId="urn:microsoft.com/office/officeart/2005/8/layout/hList1"/>
    <dgm:cxn modelId="{E120688A-7EBA-423E-8A20-A8C96FA7F1E0}" srcId="{D9363896-314E-4778-A4E8-EA096027DB9C}" destId="{C64E1C59-F280-4CF9-9CC9-E344D9733F07}" srcOrd="0" destOrd="0" parTransId="{26850AD4-71D5-47EE-B5D4-A10CE493745F}" sibTransId="{4713185D-E9C4-41D8-ADBC-2490E54D750D}"/>
    <dgm:cxn modelId="{10680A92-65DC-4205-8E49-CBE4B87B3027}" srcId="{D9363896-314E-4778-A4E8-EA096027DB9C}" destId="{A18AB60D-8DF8-4716-B5AB-5F9A549EED30}" srcOrd="1" destOrd="0" parTransId="{E1EC0E20-D96E-4F4B-8616-B03BFFD6D34F}" sibTransId="{9F38A0B4-42AE-4798-9FDA-314324B1A85F}"/>
    <dgm:cxn modelId="{4FFC409A-C571-40FE-940D-8732E32601A3}" type="presOf" srcId="{224A01B5-89F6-432A-B962-B2E1242C845B}" destId="{B888D807-0576-428E-9E83-DF60A5B655F0}" srcOrd="0" destOrd="0" presId="urn:microsoft.com/office/officeart/2005/8/layout/hList1"/>
    <dgm:cxn modelId="{07CEB2BC-9CAC-48F2-BF7D-0F87DACA83DD}" srcId="{B7EE4F0D-82FB-44F5-AABC-F771146BADDD}" destId="{1431A05D-9E68-483F-9811-44AD107D38E6}" srcOrd="2" destOrd="0" parTransId="{938F8031-6DA2-431D-BFFA-79847B77DC30}" sibTransId="{905572D7-B8C2-4964-BA0C-0EDB32A89316}"/>
    <dgm:cxn modelId="{1EC0FBBC-569B-4D73-843E-BA156FC1652A}" type="presOf" srcId="{22AE91AC-1F61-425C-8DBE-F6C6FBB26212}" destId="{F70C806F-2C9D-41B7-88EB-DAC5EDD47B86}" srcOrd="0" destOrd="0" presId="urn:microsoft.com/office/officeart/2005/8/layout/hList1"/>
    <dgm:cxn modelId="{58E196C3-FAC2-4407-AB85-F1C9A7740135}" srcId="{1431A05D-9E68-483F-9811-44AD107D38E6}" destId="{B0085A84-3E03-4B88-850E-E37B16429BDF}" srcOrd="0" destOrd="0" parTransId="{9B685D7C-03A1-484F-B58C-5B463DDA6FFF}" sibTransId="{6BEBC9DE-29A7-4845-A3DB-CC1BDF41385E}"/>
    <dgm:cxn modelId="{665B1CC9-707B-4A39-B504-A371AB4952B4}" type="presOf" srcId="{ED994777-3C04-4BCD-8D70-14CCEB7A3C93}" destId="{B888D807-0576-428E-9E83-DF60A5B655F0}" srcOrd="0" destOrd="1" presId="urn:microsoft.com/office/officeart/2005/8/layout/hList1"/>
    <dgm:cxn modelId="{6EBF03EE-80A3-4722-B53B-75D68B5BB4D4}" srcId="{22AE91AC-1F61-425C-8DBE-F6C6FBB26212}" destId="{ED994777-3C04-4BCD-8D70-14CCEB7A3C93}" srcOrd="1" destOrd="0" parTransId="{4BA32588-DFDF-4540-809A-B5F3D89977EF}" sibTransId="{70B9F644-0219-41A9-BCCC-EF6500EA801D}"/>
    <dgm:cxn modelId="{3E89BCD2-46EA-406B-8CDF-8859F0137FC9}" type="presParOf" srcId="{0231A794-20D0-4F0E-B06B-C13B293FBA83}" destId="{186CFA01-8B26-4C14-B58E-359A04A0D390}" srcOrd="0" destOrd="0" presId="urn:microsoft.com/office/officeart/2005/8/layout/hList1"/>
    <dgm:cxn modelId="{90FC8ED7-024D-4218-8B94-BF18A0E67DC6}" type="presParOf" srcId="{186CFA01-8B26-4C14-B58E-359A04A0D390}" destId="{8187CF7D-1486-46F2-BEF6-4AC5B6900E1D}" srcOrd="0" destOrd="0" presId="urn:microsoft.com/office/officeart/2005/8/layout/hList1"/>
    <dgm:cxn modelId="{FCDE2795-253C-4BC6-879D-420BB2D1771B}" type="presParOf" srcId="{186CFA01-8B26-4C14-B58E-359A04A0D390}" destId="{343BCD32-883B-4E5F-85DB-E36A6FF12AE9}" srcOrd="1" destOrd="0" presId="urn:microsoft.com/office/officeart/2005/8/layout/hList1"/>
    <dgm:cxn modelId="{347502F5-41F5-4C6C-B824-EB3BFF0BF767}" type="presParOf" srcId="{0231A794-20D0-4F0E-B06B-C13B293FBA83}" destId="{40BBEE14-FDEF-42E7-9494-E66464D265F5}" srcOrd="1" destOrd="0" presId="urn:microsoft.com/office/officeart/2005/8/layout/hList1"/>
    <dgm:cxn modelId="{58C9E68A-1E3C-4559-BC71-DB04DA48D254}" type="presParOf" srcId="{0231A794-20D0-4F0E-B06B-C13B293FBA83}" destId="{3DD8CE44-26C0-4A07-BBCE-E44492447616}" srcOrd="2" destOrd="0" presId="urn:microsoft.com/office/officeart/2005/8/layout/hList1"/>
    <dgm:cxn modelId="{3F7C0A46-D8B8-4D0B-A7AC-22C80D27211F}" type="presParOf" srcId="{3DD8CE44-26C0-4A07-BBCE-E44492447616}" destId="{1BBF15E2-8F08-4AB4-AE81-68C2936E3055}" srcOrd="0" destOrd="0" presId="urn:microsoft.com/office/officeart/2005/8/layout/hList1"/>
    <dgm:cxn modelId="{B5B12AD4-AA19-4087-86F0-958244C58F88}" type="presParOf" srcId="{3DD8CE44-26C0-4A07-BBCE-E44492447616}" destId="{4E7E9523-CF24-4040-BB6D-C379A9B13E71}" srcOrd="1" destOrd="0" presId="urn:microsoft.com/office/officeart/2005/8/layout/hList1"/>
    <dgm:cxn modelId="{EAA927CD-B799-4BF4-9D5E-0B96978859D6}" type="presParOf" srcId="{0231A794-20D0-4F0E-B06B-C13B293FBA83}" destId="{D3DB3E18-CA39-4F6D-BB8E-F1B7F582F841}" srcOrd="3" destOrd="0" presId="urn:microsoft.com/office/officeart/2005/8/layout/hList1"/>
    <dgm:cxn modelId="{68154917-FC05-4104-AE53-8ECC8F1D07B2}" type="presParOf" srcId="{0231A794-20D0-4F0E-B06B-C13B293FBA83}" destId="{CF49C790-A7EC-43CA-BFC1-A359DE50EB5F}" srcOrd="4" destOrd="0" presId="urn:microsoft.com/office/officeart/2005/8/layout/hList1"/>
    <dgm:cxn modelId="{83714CE7-8705-4C95-82A1-2C8519E09B72}" type="presParOf" srcId="{CF49C790-A7EC-43CA-BFC1-A359DE50EB5F}" destId="{D527A540-8ECF-4187-ACC5-6449A88DCD5E}" srcOrd="0" destOrd="0" presId="urn:microsoft.com/office/officeart/2005/8/layout/hList1"/>
    <dgm:cxn modelId="{B6DA6024-5A92-42D7-8BAB-4037364C9BDB}" type="presParOf" srcId="{CF49C790-A7EC-43CA-BFC1-A359DE50EB5F}" destId="{EFD0D35F-7A81-412F-853F-D48A8E187A28}" srcOrd="1" destOrd="0" presId="urn:microsoft.com/office/officeart/2005/8/layout/hList1"/>
    <dgm:cxn modelId="{785EFC53-2473-4788-81DC-C507D64EE5DD}" type="presParOf" srcId="{0231A794-20D0-4F0E-B06B-C13B293FBA83}" destId="{75C27253-C034-4907-AEEF-0182C825FBB8}" srcOrd="5" destOrd="0" presId="urn:microsoft.com/office/officeart/2005/8/layout/hList1"/>
    <dgm:cxn modelId="{E3C224F4-E6A2-461C-9114-317F8A4A6904}" type="presParOf" srcId="{0231A794-20D0-4F0E-B06B-C13B293FBA83}" destId="{ADFB0DA3-8BB2-4279-AA05-4BFA98D6F0FF}" srcOrd="6" destOrd="0" presId="urn:microsoft.com/office/officeart/2005/8/layout/hList1"/>
    <dgm:cxn modelId="{207BECB1-C6AD-4203-A24B-2682642A20A0}" type="presParOf" srcId="{ADFB0DA3-8BB2-4279-AA05-4BFA98D6F0FF}" destId="{F70C806F-2C9D-41B7-88EB-DAC5EDD47B86}" srcOrd="0" destOrd="0" presId="urn:microsoft.com/office/officeart/2005/8/layout/hList1"/>
    <dgm:cxn modelId="{F794E2BF-D92E-48D4-82B2-6193DCF8C284}" type="presParOf" srcId="{ADFB0DA3-8BB2-4279-AA05-4BFA98D6F0FF}" destId="{B888D807-0576-428E-9E83-DF60A5B655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CF7D-1486-46F2-BEF6-4AC5B6900E1D}">
      <dsp:nvSpPr>
        <dsp:cNvPr id="0" name=""/>
        <dsp:cNvSpPr/>
      </dsp:nvSpPr>
      <dsp:spPr>
        <a:xfrm>
          <a:off x="6378" y="36746"/>
          <a:ext cx="3835534" cy="10524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sp:txBody>
      <dsp:txXfrm>
        <a:off x="6378" y="36746"/>
        <a:ext cx="3835534" cy="1052497"/>
      </dsp:txXfrm>
    </dsp:sp>
    <dsp:sp modelId="{343BCD32-883B-4E5F-85DB-E36A6FF12AE9}">
      <dsp:nvSpPr>
        <dsp:cNvPr id="0" name=""/>
        <dsp:cNvSpPr/>
      </dsp:nvSpPr>
      <dsp:spPr>
        <a:xfrm>
          <a:off x="637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78" y="1089243"/>
        <a:ext cx="3835534" cy="2479507"/>
      </dsp:txXfrm>
    </dsp:sp>
    <dsp:sp modelId="{1BBF15E2-8F08-4AB4-AE81-68C2936E3055}">
      <dsp:nvSpPr>
        <dsp:cNvPr id="0" name=""/>
        <dsp:cNvSpPr/>
      </dsp:nvSpPr>
      <dsp:spPr>
        <a:xfrm>
          <a:off x="4378888" y="36746"/>
          <a:ext cx="3835534" cy="1052497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sp:txBody>
      <dsp:txXfrm>
        <a:off x="4378888" y="36746"/>
        <a:ext cx="3835534" cy="1052497"/>
      </dsp:txXfrm>
    </dsp:sp>
    <dsp:sp modelId="{4E7E9523-CF24-4040-BB6D-C379A9B13E71}">
      <dsp:nvSpPr>
        <dsp:cNvPr id="0" name=""/>
        <dsp:cNvSpPr/>
      </dsp:nvSpPr>
      <dsp:spPr>
        <a:xfrm>
          <a:off x="437888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78888" y="1089243"/>
        <a:ext cx="3835534" cy="2479507"/>
      </dsp:txXfrm>
    </dsp:sp>
    <dsp:sp modelId="{D527A540-8ECF-4187-ACC5-6449A88DCD5E}">
      <dsp:nvSpPr>
        <dsp:cNvPr id="0" name=""/>
        <dsp:cNvSpPr/>
      </dsp:nvSpPr>
      <dsp:spPr>
        <a:xfrm>
          <a:off x="8751398" y="36746"/>
          <a:ext cx="3835534" cy="1052497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sp:txBody>
      <dsp:txXfrm>
        <a:off x="8751398" y="36746"/>
        <a:ext cx="3835534" cy="1052497"/>
      </dsp:txXfrm>
    </dsp:sp>
    <dsp:sp modelId="{EFD0D35F-7A81-412F-853F-D48A8E187A28}">
      <dsp:nvSpPr>
        <dsp:cNvPr id="0" name=""/>
        <dsp:cNvSpPr/>
      </dsp:nvSpPr>
      <dsp:spPr>
        <a:xfrm>
          <a:off x="875139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51398" y="1089243"/>
        <a:ext cx="3835534" cy="2479507"/>
      </dsp:txXfrm>
    </dsp:sp>
    <dsp:sp modelId="{F70C806F-2C9D-41B7-88EB-DAC5EDD47B86}">
      <dsp:nvSpPr>
        <dsp:cNvPr id="0" name=""/>
        <dsp:cNvSpPr/>
      </dsp:nvSpPr>
      <dsp:spPr>
        <a:xfrm>
          <a:off x="13123908" y="36746"/>
          <a:ext cx="3835534" cy="1052497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sp:txBody>
      <dsp:txXfrm>
        <a:off x="13123908" y="36746"/>
        <a:ext cx="3835534" cy="1052497"/>
      </dsp:txXfrm>
    </dsp:sp>
    <dsp:sp modelId="{B888D807-0576-428E-9E83-DF60A5B655F0}">
      <dsp:nvSpPr>
        <dsp:cNvPr id="0" name=""/>
        <dsp:cNvSpPr/>
      </dsp:nvSpPr>
      <dsp:spPr>
        <a:xfrm>
          <a:off x="1312390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Derived from semiconductor theory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123908" y="1089243"/>
        <a:ext cx="3835534" cy="2479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538914" cy="1026001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849" y="1679128"/>
            <a:ext cx="13497586" cy="3572005"/>
          </a:xfrm>
        </p:spPr>
        <p:txBody>
          <a:bodyPr anchor="b">
            <a:normAutofit/>
          </a:bodyPr>
          <a:lstStyle>
            <a:lvl1pPr algn="l">
              <a:defRPr sz="71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849" y="5388883"/>
            <a:ext cx="13497586" cy="2477127"/>
          </a:xfrm>
        </p:spPr>
        <p:txBody>
          <a:bodyPr>
            <a:normAutofit/>
          </a:bodyPr>
          <a:lstStyle>
            <a:lvl1pPr marL="0" indent="0" algn="l">
              <a:buNone/>
              <a:defRPr sz="2992" cap="all" baseline="0">
                <a:solidFill>
                  <a:schemeClr val="tx2"/>
                </a:solidFill>
              </a:defRPr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66007" y="8094012"/>
            <a:ext cx="4211598" cy="54625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0849" y="8094012"/>
            <a:ext cx="7868168" cy="54625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94594" y="8094009"/>
            <a:ext cx="1183843" cy="54625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96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854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2123255"/>
            <a:ext cx="15208548" cy="4267880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3" y="6619133"/>
            <a:ext cx="15208548" cy="2056754"/>
          </a:xfrm>
        </p:spPr>
        <p:txBody>
          <a:bodyPr>
            <a:normAutofit/>
          </a:bodyPr>
          <a:lstStyle>
            <a:lvl1pPr marL="0" indent="0">
              <a:buNone/>
              <a:defRPr sz="269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287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392" y="3365377"/>
            <a:ext cx="7489725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096" y="3365377"/>
            <a:ext cx="7484846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663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926253"/>
            <a:ext cx="15208548" cy="221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72" y="3365377"/>
            <a:ext cx="7138749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392" y="4598002"/>
            <a:ext cx="7489728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27074" y="3365375"/>
            <a:ext cx="7133865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095" y="4598002"/>
            <a:ext cx="7484844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0780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99745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599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21" y="912003"/>
            <a:ext cx="5920122" cy="245337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6245" y="886667"/>
            <a:ext cx="9044694" cy="77773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521" y="3365377"/>
            <a:ext cx="5920122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965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2453376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31521" y="912004"/>
            <a:ext cx="5629420" cy="77520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3365377"/>
            <a:ext cx="9111175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67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6440058"/>
            <a:ext cx="15218305" cy="1225808"/>
          </a:xfrm>
        </p:spPr>
        <p:txBody>
          <a:bodyPr anchor="b">
            <a:normAutofit/>
          </a:bodyPr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2393" y="907253"/>
            <a:ext cx="15218303" cy="493668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78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2" y="7665867"/>
            <a:ext cx="15216008" cy="1021022"/>
          </a:xfrm>
        </p:spPr>
        <p:txBody>
          <a:bodyPr>
            <a:normAutofit/>
          </a:bodyPr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728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63" y="912001"/>
            <a:ext cx="15208479" cy="5130007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6612008"/>
            <a:ext cx="15206182" cy="2052001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0762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50" y="912000"/>
            <a:ext cx="14282390" cy="4111828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41683" y="5035092"/>
            <a:ext cx="13437286" cy="821292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3" y="6447918"/>
            <a:ext cx="15208551" cy="2228383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87150" y="1095709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177882" y="413657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35319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3192665"/>
            <a:ext cx="15208550" cy="3757868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1" y="6968154"/>
            <a:ext cx="15206253" cy="1706477"/>
          </a:xfrm>
        </p:spPr>
        <p:txBody>
          <a:bodyPr anchor="t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438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15208545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52392" y="4001170"/>
            <a:ext cx="4908156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1678" y="5027171"/>
            <a:ext cx="4926328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1460" y="4005916"/>
            <a:ext cx="4888943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15257" y="5031917"/>
            <a:ext cx="4906515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748" y="4001170"/>
            <a:ext cx="4905191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55748" y="5027171"/>
            <a:ext cx="4905191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1247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52393" y="912001"/>
            <a:ext cx="15208547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52396" y="6589562"/>
            <a:ext cx="4905609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52396" y="3990002"/>
            <a:ext cx="490560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52396" y="7451688"/>
            <a:ext cx="4905609" cy="1223546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1982" y="6589562"/>
            <a:ext cx="4913531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91983" y="3990002"/>
            <a:ext cx="491128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9741" y="7451685"/>
            <a:ext cx="4913531" cy="1212324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941" y="6589560"/>
            <a:ext cx="4898702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55749" y="3990002"/>
            <a:ext cx="4905193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055748" y="7451681"/>
            <a:ext cx="4905191" cy="1212329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543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16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82676" y="912001"/>
            <a:ext cx="3078266" cy="7752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391" y="912001"/>
            <a:ext cx="11896306" cy="7752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0313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310374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51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72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936" y="1"/>
            <a:ext cx="18506172" cy="10260014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221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5" y="3365378"/>
            <a:ext cx="15208547" cy="5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48510" y="8801763"/>
            <a:ext cx="4211598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394" y="8801762"/>
            <a:ext cx="957912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7097" y="8801760"/>
            <a:ext cx="1183843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</p:sldLayoutIdLst>
  <p:hf sldNum="0" hdr="0" dt="0"/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538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120000"/>
        </a:lnSpc>
        <a:spcBef>
          <a:spcPts val="1496"/>
        </a:spcBef>
        <a:buSzPct val="125000"/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2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4885-7E53-4F73-802D-8E720D44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56" y="411784"/>
            <a:ext cx="9111170" cy="771657"/>
          </a:xfrm>
        </p:spPr>
        <p:txBody>
          <a:bodyPr/>
          <a:lstStyle/>
          <a:p>
            <a:r>
              <a:rPr lang="en-US" dirty="0"/>
              <a:t>Model results (Model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4BC-466D-4558-BBC7-B5D9C7D3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1456" y="1193018"/>
            <a:ext cx="9786465" cy="3277659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2-way interaction of all 240 predictors followed by PCA and PCR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Improvements to assumption violations: The residuals were normally distributed and showed equal variance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the model was overfitting as the test RMSE saw a degradation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A1CAA-8358-46CF-B5FF-5FDDDE1C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921" y="5231606"/>
            <a:ext cx="5629421" cy="3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DC7EC3-B0FC-48F6-AC08-79688E8B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921" y="764178"/>
            <a:ext cx="5629420" cy="40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6C1D5C-07B5-478B-98DC-3C4F1890FBD1}"/>
              </a:ext>
            </a:extLst>
          </p:cNvPr>
          <p:cNvSpPr/>
          <p:nvPr/>
        </p:nvSpPr>
        <p:spPr>
          <a:xfrm>
            <a:off x="13267664" y="476490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Histogram of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8FAC-3B87-4169-A0E1-50AD5832CECB}"/>
              </a:ext>
            </a:extLst>
          </p:cNvPr>
          <p:cNvSpPr/>
          <p:nvPr/>
        </p:nvSpPr>
        <p:spPr>
          <a:xfrm>
            <a:off x="12233214" y="9303121"/>
            <a:ext cx="463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Studentized Residuals vs. Predicted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D28A7-0AC4-4A42-904F-2EAAC40A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49534"/>
              </p:ext>
            </p:extLst>
          </p:nvPr>
        </p:nvGraphicFramePr>
        <p:xfrm>
          <a:off x="2880615" y="3922037"/>
          <a:ext cx="8040478" cy="1097280"/>
        </p:xfrm>
        <a:graphic>
          <a:graphicData uri="http://schemas.openxmlformats.org/drawingml/2006/table">
            <a:tbl>
              <a:tblPr/>
              <a:tblGrid>
                <a:gridCol w="8086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457893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1842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68781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154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DBB720E-495F-4180-BAD8-AE7F824218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29977" y="5231606"/>
            <a:ext cx="5629421" cy="4262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03DD91-EF9F-4459-9A8B-C5151D9E62AA}"/>
              </a:ext>
            </a:extLst>
          </p:cNvPr>
          <p:cNvSpPr/>
          <p:nvPr/>
        </p:nvSpPr>
        <p:spPr>
          <a:xfrm>
            <a:off x="4029977" y="9597965"/>
            <a:ext cx="5629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2 - Full Model 2-way interaction of all variables)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5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4885-7E53-4F73-802D-8E720D44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2" y="1153293"/>
            <a:ext cx="9111170" cy="771657"/>
          </a:xfrm>
        </p:spPr>
        <p:txBody>
          <a:bodyPr/>
          <a:lstStyle/>
          <a:p>
            <a:r>
              <a:rPr lang="en-US" dirty="0"/>
              <a:t>Model results (Models 3 and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4BC-466D-4558-BBC7-B5D9C7D3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3" y="2394857"/>
            <a:ext cx="9612294" cy="5138056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 LASSO (ID 3) and LARS (ID4) for regularization, we were able to reduce overfitting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important conclusions </a:t>
            </a:r>
          </a:p>
          <a:p>
            <a:pPr lvl="1"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(1) Need to consider 2-way interaction of all variables, not just the engineer-controlled variables</a:t>
            </a:r>
          </a:p>
          <a:p>
            <a:pPr lvl="1"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(2) Variable selection and regularizations techniques were necessary to prevent overfitting.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D28A7-0AC4-4A42-904F-2EAAC40A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1929"/>
              </p:ext>
            </p:extLst>
          </p:nvPr>
        </p:nvGraphicFramePr>
        <p:xfrm>
          <a:off x="2823084" y="6842492"/>
          <a:ext cx="8040478" cy="1828800"/>
        </p:xfrm>
        <a:graphic>
          <a:graphicData uri="http://schemas.openxmlformats.org/drawingml/2006/table">
            <a:tbl>
              <a:tblPr/>
              <a:tblGrid>
                <a:gridCol w="8086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457893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1842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68781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A7DED4-1DB0-4E9E-B7F8-1EDAA86B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7" y="2394857"/>
            <a:ext cx="6467475" cy="455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E355D-22C4-44C9-A6BA-22B5BD7019C5}"/>
              </a:ext>
            </a:extLst>
          </p:cNvPr>
          <p:cNvSpPr/>
          <p:nvPr/>
        </p:nvSpPr>
        <p:spPr>
          <a:xfrm>
            <a:off x="11764708" y="7063732"/>
            <a:ext cx="595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3 - LASSO 2-WAY ALL)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43AB-1249-4E57-94D5-E42DB1B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829713"/>
          </a:xfrm>
        </p:spPr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9BF4-2E33-4C22-87A6-CABD9100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2" y="1915886"/>
            <a:ext cx="9111175" cy="53702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the intelligent feature engineered variables along with the original variables.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dataset showed considerable multicollinearity since many features were derived from the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Performed a 2-way interaction of all the features with each other which increased predictors from 240 to 39,340.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PCA transformed the correlated inputs into a set of non-correlated linear combinations which resolved the multicollinearity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3,455 principal components accounted for 80% of the variability in the predictors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845FBA-9F88-43BA-A1E6-9DE294C1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247" y="5971518"/>
            <a:ext cx="5629420" cy="34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C2306B-F551-40C6-B5C4-779F578DCA94}"/>
              </a:ext>
            </a:extLst>
          </p:cNvPr>
          <p:cNvSpPr/>
          <p:nvPr/>
        </p:nvSpPr>
        <p:spPr>
          <a:xfrm>
            <a:off x="11402247" y="9433431"/>
            <a:ext cx="56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Scree plot showing cumulative variance explained by the first 7000 principal components</a:t>
            </a:r>
            <a:r>
              <a:rPr lang="en-US" dirty="0"/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B32BE-248A-4104-9E0C-0DF019D1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47" y="430936"/>
            <a:ext cx="5629420" cy="5096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A29FE-53B3-4C5E-A5EE-88CE9D0C15B5}"/>
              </a:ext>
            </a:extLst>
          </p:cNvPr>
          <p:cNvSpPr/>
          <p:nvPr/>
        </p:nvSpPr>
        <p:spPr>
          <a:xfrm>
            <a:off x="11764843" y="5564697"/>
            <a:ext cx="490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Top 50 variables by VIF show multicollinearity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269-4575-421B-9B75-EC6230C0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1366742"/>
          </a:xfrm>
        </p:spPr>
        <p:txBody>
          <a:bodyPr/>
          <a:lstStyle/>
          <a:p>
            <a:r>
              <a:rPr lang="en-US" dirty="0"/>
              <a:t>Model Results (Model 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87241-FEAD-4A0B-822E-86D145C3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6" y="2415324"/>
            <a:ext cx="9111175" cy="52986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model with these 3455 PCs and log(y3) as the output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residuals were normally distributed as shown by the histogram and the studentized residuals also show almost constant variance,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 exhibited very good fit statistics with an adjusted 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of 0.938 (R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= 0.976).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RMSE also showed improvement (to 4.59) pointing to a good fitting model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41E50EB-6AC5-4AEA-BF12-2022004A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75" y="864572"/>
            <a:ext cx="5677742" cy="38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902F2-D2B5-49C3-B509-718FDE71E9F3}"/>
              </a:ext>
            </a:extLst>
          </p:cNvPr>
          <p:cNvSpPr/>
          <p:nvPr/>
        </p:nvSpPr>
        <p:spPr>
          <a:xfrm>
            <a:off x="11950747" y="4878841"/>
            <a:ext cx="475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Studentized Residuals vs. Predicted Values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585D75-348C-49CE-B275-79E44DD0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17496"/>
              </p:ext>
            </p:extLst>
          </p:nvPr>
        </p:nvGraphicFramePr>
        <p:xfrm>
          <a:off x="2090058" y="6847630"/>
          <a:ext cx="8563427" cy="2296370"/>
        </p:xfrm>
        <a:graphic>
          <a:graphicData uri="http://schemas.openxmlformats.org/drawingml/2006/table">
            <a:tbl>
              <a:tblPr/>
              <a:tblGrid>
                <a:gridCol w="7403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862674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300206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79737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4675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  <a:tr h="2645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 (Feat Eng. 2-way All)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2938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91A20F4-39ED-4EF7-93F1-140BF463D9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1432" y="5396745"/>
            <a:ext cx="5677741" cy="37037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602537-AE2F-4A86-B2AA-74E4E7C2DB81}"/>
              </a:ext>
            </a:extLst>
          </p:cNvPr>
          <p:cNvSpPr/>
          <p:nvPr/>
        </p:nvSpPr>
        <p:spPr>
          <a:xfrm>
            <a:off x="11288073" y="9249028"/>
            <a:ext cx="5677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5 - Full Model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056B-5438-4B8B-B5EB-4E4BA5A6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563199"/>
            <a:ext cx="9111170" cy="1146058"/>
          </a:xfrm>
        </p:spPr>
        <p:txBody>
          <a:bodyPr anchor="ctr"/>
          <a:lstStyle/>
          <a:p>
            <a:r>
              <a:rPr lang="en-US" dirty="0"/>
              <a:t>Model Results (Model 6 and 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260A-9946-4A16-BDA3-C2AFFCC8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1135" y="1598877"/>
            <a:ext cx="9111175" cy="51789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Variable selection and regularization on the full model to remove any scope of overfitting.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LASSO &amp; LARS: 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 these models provided similar performance metrics on the tests set 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offered some improvement in the test RMSE compared to the full model 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Test RMSE, we choose the LASSO model as our final model. 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3E367-CD46-4679-B475-CACD50A7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326"/>
              </p:ext>
            </p:extLst>
          </p:nvPr>
        </p:nvGraphicFramePr>
        <p:xfrm>
          <a:off x="1901371" y="6667431"/>
          <a:ext cx="8700938" cy="3091975"/>
        </p:xfrm>
        <a:graphic>
          <a:graphicData uri="http://schemas.openxmlformats.org/drawingml/2006/table">
            <a:tbl>
              <a:tblPr/>
              <a:tblGrid>
                <a:gridCol w="752242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4182616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61142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29280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5316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  <a:tr h="2645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 (Feat Eng. 2-way All)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29388"/>
                  </a:ext>
                </a:extLst>
              </a:tr>
              <a:tr h="2181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 (Feat Eng. 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18613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 (Feat Eng. 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819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F1C01E3-D0FE-4ABA-9CDC-4735FBE6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9337" y="5318692"/>
            <a:ext cx="5635058" cy="368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8AA3D-9427-4548-92D0-7226CB9467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9337" y="484633"/>
            <a:ext cx="5677741" cy="3703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ABBA78-2856-4F8E-8E1F-FC2A224DC2F5}"/>
              </a:ext>
            </a:extLst>
          </p:cNvPr>
          <p:cNvSpPr/>
          <p:nvPr/>
        </p:nvSpPr>
        <p:spPr>
          <a:xfrm>
            <a:off x="11184233" y="4339598"/>
            <a:ext cx="5781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</a:t>
            </a:r>
            <a:b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(ID 5 - Full Model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6FA7-B291-4FF2-8A70-B75E68CEDEF9}"/>
              </a:ext>
            </a:extLst>
          </p:cNvPr>
          <p:cNvSpPr/>
          <p:nvPr/>
        </p:nvSpPr>
        <p:spPr>
          <a:xfrm>
            <a:off x="11330759" y="9235696"/>
            <a:ext cx="5635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</a:t>
            </a:r>
            <a:b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 6 - LASSO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25344"/>
            <a:ext cx="15208545" cy="1280828"/>
          </a:xfrm>
        </p:spPr>
        <p:txBody>
          <a:bodyPr/>
          <a:lstStyle/>
          <a:p>
            <a:r>
              <a:rPr lang="en-US" dirty="0"/>
              <a:t>Discussion -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4" y="2206172"/>
            <a:ext cx="15519606" cy="7474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were able to achieve the prediction goal set out for this project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recognize the method has some issues in terms of scalability.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Performing PCA and variable selection is extremely computation intensive. 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 development failed to run on a laptop with 4 multithreaded cores with 16GB of RAM.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 ran on more powerful machine (32 cores and 256 GB of memory) and even then, it took over 6 hours of compute time (for PCA, LASSO and LARS combined) with RAM usage peaking at over 60GB. 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Stepwise variable selection was not performed since it ran for more than 7 days on this machine (without completing). 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Suggestion: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cloud computing platform such as Amazon Web Service, or algorithms that allow parallelization    </a:t>
            </a:r>
          </a:p>
        </p:txBody>
      </p:sp>
    </p:spTree>
    <p:extLst>
      <p:ext uri="{BB962C8B-B14F-4D97-AF65-F5344CB8AC3E}">
        <p14:creationId xmlns:p14="http://schemas.microsoft.com/office/powerpoint/2010/main" val="422595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965315"/>
            <a:ext cx="15208545" cy="1034086"/>
          </a:xfrm>
        </p:spPr>
        <p:txBody>
          <a:bodyPr/>
          <a:lstStyle/>
          <a:p>
            <a:r>
              <a:rPr lang="en-US" dirty="0"/>
              <a:t>Discussion-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29" y="2162629"/>
            <a:ext cx="11901714" cy="71720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1630" indent="-34163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5525" lvl="1" indent="-341630"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From project 1, we classified observations as high leverage or low leverage. </a:t>
            </a:r>
          </a:p>
          <a:p>
            <a:pPr marL="1025525" lvl="1" indent="-341630"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data was then used to train various classification models including Linear/Quadratic Discriminate Analysis (LDA/QDA) and Logistic Regression models</a:t>
            </a:r>
          </a:p>
          <a:p>
            <a:pPr marL="1025525" lvl="1" indent="-34163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Could not obtain good accuracy of classification with any approach  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More importantly, labels (influence statistic) were a subjective choice 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Identification can itself vary and depend on the fit of the original model. </a:t>
            </a:r>
          </a:p>
          <a:p>
            <a:pPr marL="1025525" lvl="1" indent="-34163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good exercise in theory, this would not be of practical significance when implementing a predictive system at scale.       </a:t>
            </a:r>
          </a:p>
          <a:p>
            <a:pPr marL="341630" indent="-34163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A9FD-FD46-493B-95D8-F9912B18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860" y="2331017"/>
            <a:ext cx="4485482" cy="451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B2332-B048-4AD0-B447-C635EFABB3F2}"/>
              </a:ext>
            </a:extLst>
          </p:cNvPr>
          <p:cNvSpPr/>
          <p:nvPr/>
        </p:nvSpPr>
        <p:spPr>
          <a:xfrm>
            <a:off x="13642859" y="7051212"/>
            <a:ext cx="448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Validation Results from QDA showing Specificity = 0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250-CF49-4835-B0A9-BA2E1D46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C919-F542-4E84-A371-599634C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6" y="2712235"/>
            <a:ext cx="15208547" cy="5298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Even though semiconductor physics offers a highly non-linear design space, can still use linear regression techniques to obtain a reasonable model fit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key to this process is incorporating intelligent domain specific feature engineering  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Challenges: Computation requirements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Future Recommendations</a:t>
            </a:r>
          </a:p>
          <a:p>
            <a:pPr marL="1025525" lvl="1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Other non-parametric tree-based models (such as Random Forest,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or Artificial Neural Networks could also be trained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40025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634993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499"/>
            <a:ext cx="13245781" cy="9180513"/>
          </a:xfrm>
        </p:spPr>
        <p:txBody>
          <a:bodyPr>
            <a:normAutofit fontScale="92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0" y="6820766"/>
            <a:ext cx="2498328" cy="160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53467-6D8E-4BF9-B783-48D136F9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8C93-7EA9-42E4-B26F-DA73A1A5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9" name="Picture 2" descr="Image result for texas instruments">
            <a:extLst>
              <a:ext uri="{FF2B5EF4-FFF2-40B4-BE49-F238E27FC236}">
                <a16:creationId xmlns:a16="http://schemas.microsoft.com/office/drawing/2014/main" id="{E6BF53D2-BE12-4431-B932-B00FEDB8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D4098-25EE-465B-BAB1-05D5F244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Cleaned data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 on the target variable y3 and transformed variable to “y3.log”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running the analysis, the correlation table and VIF values confirmed that there is no multicollinearity.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of the highly correlated features, x18, transformed with square root.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full model analysis was performed.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0.2275 which is low and expected based on low correlation of features to outputs.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influence statistics were also analyzed and from the Cook’s D plot we notice that there are 288 points beyond the 4/n line). But there is no justification to remove them.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3" t="-3762" r="-1214" b="-4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31AC0-5113-4AE8-A804-56B5B79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</a:t>
            </a:r>
          </a:p>
        </p:txBody>
      </p:sp>
    </p:spTree>
    <p:extLst>
      <p:ext uri="{BB962C8B-B14F-4D97-AF65-F5344CB8AC3E}">
        <p14:creationId xmlns:p14="http://schemas.microsoft.com/office/powerpoint/2010/main" val="16191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6F0-4472-4729-AF02-5029F58F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19F1-3525-4AD7-8535-2E731EE8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549" y="667377"/>
            <a:ext cx="9579127" cy="95926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variable selection techniques that were used were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Forward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Backward Elimination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Stepwise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LARS.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found that all techniques give essentially the same fit statistics. The best model is Backward Elimination.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analyzing the residuals, we  conclude that the final model suffers from same assumption violations as the full model.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D002-FE80-4A0B-8F1C-7C7A541C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Project1- Continued</a:t>
            </a:r>
          </a:p>
        </p:txBody>
      </p:sp>
    </p:spTree>
    <p:extLst>
      <p:ext uri="{BB962C8B-B14F-4D97-AF65-F5344CB8AC3E}">
        <p14:creationId xmlns:p14="http://schemas.microsoft.com/office/powerpoint/2010/main" val="33231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6078-E2FB-489C-8768-AA607B1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EE6D-2EAF-417B-9D76-64381F37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31" y="1241334"/>
            <a:ext cx="9044694" cy="7777344"/>
          </a:xfrm>
        </p:spPr>
        <p:txBody>
          <a:bodyPr>
            <a:normAutofit fontScale="92500" lnSpcReduction="20000"/>
          </a:bodyPr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model fit from Project 1 utilizing Principal Component Regression, Linear/Quadratic Discriminate Analysis or Logistic Regression.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accuracy of ±10% is desired, but ±15% would be acceptable.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1: 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Regression with intelligent feature engineering/selection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2: 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</a:p>
          <a:p>
            <a:endParaRPr lang="en-US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F455E1-712A-42BA-810D-7887FDCE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1005057"/>
          </a:xfrm>
        </p:spPr>
        <p:txBody>
          <a:bodyPr/>
          <a:lstStyle/>
          <a:p>
            <a:r>
              <a:rPr lang="en-US" dirty="0"/>
              <a:t>Research methodologies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DD3247-9BA4-48E9-9CC5-B19B1AD0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5" y="2481943"/>
            <a:ext cx="15208547" cy="685272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1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Performing intelligent feature engineering using semiconductor domain expertise, which included theoretical equations from semiconductor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Created variables then performed 2-way interaction of all the variables.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 using Principal Component Analysis (PCA).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The reduced Principal Components (PCs) were then used to build a linear regression model. </a:t>
            </a:r>
          </a:p>
          <a:p>
            <a:r>
              <a:rPr lang="en-US" sz="3799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2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From project 1 observations as high leverage or low leverage.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This data was then used to train various classification models including Linear/Quadratic Discriminate Analysis (LDA/QDA) and Logistic Regression models.  </a:t>
            </a:r>
          </a:p>
        </p:txBody>
      </p:sp>
    </p:spTree>
    <p:extLst>
      <p:ext uri="{BB962C8B-B14F-4D97-AF65-F5344CB8AC3E}">
        <p14:creationId xmlns:p14="http://schemas.microsoft.com/office/powerpoint/2010/main" val="28896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DBC3-0680-4639-954B-F349571A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3" y="874147"/>
            <a:ext cx="15208545" cy="104083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31491" y="5858637"/>
            <a:ext cx="3842864" cy="31401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33936" y="5863854"/>
            <a:ext cx="3842864" cy="31349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DE3301A-2866-4CC4-AA50-BF6333464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379620"/>
              </p:ext>
            </p:extLst>
          </p:nvPr>
        </p:nvGraphicFramePr>
        <p:xfrm>
          <a:off x="1033936" y="2055074"/>
          <a:ext cx="16965822" cy="360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15DB3-5DF3-4BBC-B5B3-9A6DDBAB4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04592"/>
              </p:ext>
            </p:extLst>
          </p:nvPr>
        </p:nvGraphicFramePr>
        <p:xfrm>
          <a:off x="14163847" y="5858636"/>
          <a:ext cx="3835911" cy="3481459"/>
        </p:xfrm>
        <a:graphic>
          <a:graphicData uri="http://schemas.openxmlformats.org/drawingml/2006/table">
            <a:tbl>
              <a:tblPr firstRow="1" firstCol="1" bandRow="1"/>
              <a:tblGrid>
                <a:gridCol w="3835911">
                  <a:extLst>
                    <a:ext uri="{9D8B030D-6E8A-4147-A177-3AD203B41FA5}">
                      <a16:colId xmlns:a16="http://schemas.microsoft.com/office/drawing/2014/main" val="2554409473"/>
                    </a:ext>
                  </a:extLst>
                </a:gridCol>
              </a:tblGrid>
              <a:tr h="3481459">
                <a:tc>
                  <a:txBody>
                    <a:bodyPr/>
                    <a:lstStyle/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data$x2byx1 = data$x2/data$x1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data$x6byx5 = data$x6/data$x5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data$x9byx7 = data$x9/data$x7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data$x10byx8 = data$x10/data$x8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data$x14byx12=data$x14/data$x12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data$x1sqinv = 1/(data$x1)^2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data$x5sqinv = 1/(data$x5)^2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data$x7sqinv = 1/(data$x7)^2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data$x8sqinv = 1/(data$x8)^2 </a:t>
                      </a: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data$x1log = log(data$x1)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data$x20log = log(data$x20)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data$x21log = log(data$x21)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data$x22log = log(data$x22)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data$x23log = log(data$x23)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data$x11log = log(data$x11)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3501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B03715F-8854-4976-9533-A920600B4945}"/>
              </a:ext>
            </a:extLst>
          </p:cNvPr>
          <p:cNvSpPr/>
          <p:nvPr/>
        </p:nvSpPr>
        <p:spPr>
          <a:xfrm>
            <a:off x="10303047" y="5800666"/>
            <a:ext cx="2732107" cy="35394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DA7F-4827-41D5-BA04-061FAC04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1265142"/>
          </a:xfrm>
        </p:spPr>
        <p:txBody>
          <a:bodyPr/>
          <a:lstStyle/>
          <a:p>
            <a:r>
              <a:rPr lang="en-US" dirty="0"/>
              <a:t>Model Results (Model 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2E23-FD47-4F8D-A843-39EE18B9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2" y="2510971"/>
            <a:ext cx="9111175" cy="34253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Tried taking 2-way interactions of only the engineer-controlled variables (x1 – x23) amongst themselves along with the standalone statistical variables (Model ID 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performed Principal Component Analysis (PCA) and Regression (PCR).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 did not improve the model fit 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92892-E341-4AA0-9257-67438436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048" y="815749"/>
            <a:ext cx="5646891" cy="40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00EDBC-0828-463B-91BD-EB8BE90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19" y="5301352"/>
            <a:ext cx="5629421" cy="392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F799B-9289-4F21-B1C1-07515DD2FAAD}"/>
              </a:ext>
            </a:extLst>
          </p:cNvPr>
          <p:cNvSpPr/>
          <p:nvPr/>
        </p:nvSpPr>
        <p:spPr>
          <a:xfrm>
            <a:off x="11314048" y="4858576"/>
            <a:ext cx="564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Predicted vs. Actual Values (Project 1 best model)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BE7DD-C673-44E0-94E9-7F2FDEFC2968}"/>
              </a:ext>
            </a:extLst>
          </p:cNvPr>
          <p:cNvSpPr/>
          <p:nvPr/>
        </p:nvSpPr>
        <p:spPr>
          <a:xfrm>
            <a:off x="11331518" y="9335456"/>
            <a:ext cx="5629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Predicted vs. Actual Values (ID 1 - Full Model 2-way EC + Statistical variables)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EE075-F629-40B3-B88B-0FF62718A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68151"/>
              </p:ext>
            </p:extLst>
          </p:nvPr>
        </p:nvGraphicFramePr>
        <p:xfrm>
          <a:off x="2264229" y="6040758"/>
          <a:ext cx="7779657" cy="1222008"/>
        </p:xfrm>
        <a:graphic>
          <a:graphicData uri="http://schemas.openxmlformats.org/drawingml/2006/table">
            <a:tbl>
              <a:tblPr/>
              <a:tblGrid>
                <a:gridCol w="672593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4016992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96019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076149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8562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442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1176</Words>
  <Application>Microsoft Office PowerPoint</Application>
  <PresentationFormat>Custom</PresentationFormat>
  <Paragraphs>284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Consolas</vt:lpstr>
      <vt:lpstr>Helvetica Neue Light</vt:lpstr>
      <vt:lpstr>Times New Roman</vt:lpstr>
      <vt:lpstr>Trebuchet MS</vt:lpstr>
      <vt:lpstr>Tw Cen MT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Circuit</vt:lpstr>
      <vt:lpstr>PowerPoint Presentation</vt:lpstr>
      <vt:lpstr>Agenda</vt:lpstr>
      <vt:lpstr>Introduction</vt:lpstr>
      <vt:lpstr>Project 1</vt:lpstr>
      <vt:lpstr>Project 1</vt:lpstr>
      <vt:lpstr>Project 2</vt:lpstr>
      <vt:lpstr>Research methodologies</vt:lpstr>
      <vt:lpstr>Exploratory Data Analysis</vt:lpstr>
      <vt:lpstr>Model Results (Model 1) </vt:lpstr>
      <vt:lpstr>Model results (Model 2)</vt:lpstr>
      <vt:lpstr>Model results (Models 3 and 4)</vt:lpstr>
      <vt:lpstr>Further Improvements</vt:lpstr>
      <vt:lpstr>Model Results (Model 5)</vt:lpstr>
      <vt:lpstr>Model Results (Model 6 and 7)</vt:lpstr>
      <vt:lpstr>Discussion - Approach 1</vt:lpstr>
      <vt:lpstr>Discussion- Approach 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Nikhil Gupta</cp:lastModifiedBy>
  <cp:revision>74</cp:revision>
  <dcterms:created xsi:type="dcterms:W3CDTF">2019-02-16T17:30:41Z</dcterms:created>
  <dcterms:modified xsi:type="dcterms:W3CDTF">2019-04-09T01:16:51Z</dcterms:modified>
</cp:coreProperties>
</file>