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40A733-DAD8-47CC-A339-8CBD65FE2081}">
  <a:tblStyle styleId="{4A40A733-DAD8-47CC-A339-8CBD65FE2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2" d="100"/>
          <a:sy n="162" d="100"/>
        </p:scale>
        <p:origin x="480" y="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6d364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6d364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6d364e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6d364e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6d364ed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6d364ed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6d364e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6d364ed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6d364ed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6d364ed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6d364ed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6d364ed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6d364ed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6d364ed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6d364ed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6d364ed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1:  Text to Numbers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“The car jumped over the fence”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Make “The” lowercase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into tokens “The” “car” “jumped” “over” “the” “fence”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Replace Words with numbers from dictionary to create a sequence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[0,8,4,5,0,6]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Notice that “the” -&gt; 0  is traditionally the padding reference!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ways to solve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Re-index (make a new word/dictionary)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Make pad a different value (Method demonstrated here)</a:t>
            </a:r>
          </a:p>
          <a:p>
            <a:pPr>
              <a:buChar char="■"/>
            </a:pPr>
            <a:r>
              <a:rPr lang="en" dirty="0">
                <a:solidFill>
                  <a:srgbClr val="FF0000"/>
                </a:solidFill>
              </a:rPr>
              <a:t>WE NEE</a:t>
            </a:r>
            <a:r>
              <a:rPr lang="en-US" dirty="0">
                <a:solidFill>
                  <a:srgbClr val="FF0000"/>
                </a:solidFill>
              </a:rPr>
              <a:t>D AN UNKNOWN TOKEN!!! (and pad)</a:t>
            </a:r>
          </a:p>
          <a:p>
            <a:pPr>
              <a:buChar char="■"/>
            </a:pPr>
            <a:r>
              <a:rPr lang="en-US" dirty="0">
                <a:solidFill>
                  <a:srgbClr val="FF0000"/>
                </a:solidFill>
              </a:rPr>
              <a:t>We need the full size of the dictionary! (aka “top words” is never defined)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sequence represent?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[0,8,4,5,0,6] is not what is sent into the neural network. 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This is a compact 1-hot encoded representation--the true numbers/vectors sent into the network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“the”  	[1,0,0,0,0,0,0,0,0,0,0,0]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 </a:t>
            </a:r>
            <a:r>
              <a:rPr lang="en" dirty="0"/>
              <a:t>“car” 	[0,0,0,0,0,0,0,0,1,0,0,0]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“jumped” 	[0,0,0,0,1,0,0,0,0,0,0,0]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“over” 	[0,0,0,0,0,1,0,0,0,0,0,0]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“the” 	[1,0,0,0,0,0,0,0,0,0,0,0]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“fence” 	[0,0,0,0,0,0,1,0,0,0,0,0]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pad!! 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Max_sent_length = 7</a:t>
            </a:r>
            <a:endParaRPr dirty="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&lt;pad&gt;	[0,0,0,0,0,0,0,0,0,0,1,0]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“the”  	[1,0,0,0,0,0,0,0,0,0,0,0]  (length 12--can also do length 13!)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“car” 	[0,0,0,0,0,0,0,0,1,0,0,0]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“jumped” 	[0,0,0,0,1,0,0,0,0,0,0,0]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“over” 	[0,0,0,0,0,1,0,0,0,0,0,0]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“the” 	[1,0,0,0,0,0,0,0,0,0,0,0] 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 “fence” 	[0,0,0,0,0,0,1,0,0,0,0,0]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&lt;pad&gt; at 0 and &lt;</a:t>
            </a:r>
            <a:r>
              <a:rPr lang="en-US" dirty="0" err="1"/>
              <a:t>unk</a:t>
            </a:r>
            <a:r>
              <a:rPr lang="en" dirty="0"/>
              <a:t>&gt; at 1, then all the other words will “shift” to new positions based on your new dictionary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change the default pad value?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59675" y="1152475"/>
            <a:ext cx="888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X_train = sequence.pad_sequences(X_train,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7211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maxlen=max_sent_length,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7211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value = 10)</a:t>
            </a:r>
            <a:endParaRPr sz="14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to use the default value of zero, re-index your word dictionary: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new_dict = {}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new_dict[‘&lt;pad&gt;’] = 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for i in vocab: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new_dict[i] = vocab[i]+1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46000" y="201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Inputs</a:t>
            </a:r>
            <a:endParaRPr/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3947222540"/>
              </p:ext>
            </p:extLst>
          </p:nvPr>
        </p:nvGraphicFramePr>
        <p:xfrm>
          <a:off x="1140225" y="17141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{4A40A733-DAD8-47CC-A339-8CBD65FE2081}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376348" y="1651137"/>
            <a:ext cx="54063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&lt;pad&gt;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jumped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fence</a:t>
            </a:r>
            <a:endParaRPr dirty="0"/>
          </a:p>
        </p:txBody>
      </p:sp>
      <p:sp>
        <p:nvSpPr>
          <p:cNvPr id="87" name="Google Shape;87;p18"/>
          <p:cNvSpPr txBox="1"/>
          <p:nvPr/>
        </p:nvSpPr>
        <p:spPr>
          <a:xfrm>
            <a:off x="1257725" y="1083575"/>
            <a:ext cx="72390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0         1            2          3          4         5           6          7            8         9         10        11 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Matrix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84825" y="1285875"/>
            <a:ext cx="7987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Inputs x Embedding Matrix = RNN Word Vector Sequence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RNN Vector Sequence is 8 vectors of length 80  (or 8 x 75 matrix, or “8” 1 x 75 vectors)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So to get a 1 x 80 vector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Input is 1x12 (</a:t>
            </a:r>
            <a:r>
              <a:rPr lang="en-US" dirty="0"/>
              <a:t>or 1x13)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Embedding is ? x 75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 is 1 x 75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(1,12)(?, 75) = (1,75)    aka ? = 12 or you cannot multiply!</a:t>
            </a:r>
            <a:endParaRPr dirty="0"/>
          </a:p>
        </p:txBody>
      </p:sp>
      <p:cxnSp>
        <p:nvCxnSpPr>
          <p:cNvPr id="94" name="Google Shape;94;p19"/>
          <p:cNvCxnSpPr/>
          <p:nvPr/>
        </p:nvCxnSpPr>
        <p:spPr>
          <a:xfrm rot="10800000">
            <a:off x="1501750" y="2859425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9"/>
          <p:cNvCxnSpPr/>
          <p:nvPr/>
        </p:nvCxnSpPr>
        <p:spPr>
          <a:xfrm rot="10800000">
            <a:off x="2207900" y="2859425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9"/>
          <p:cNvCxnSpPr/>
          <p:nvPr/>
        </p:nvCxnSpPr>
        <p:spPr>
          <a:xfrm>
            <a:off x="1501750" y="3103400"/>
            <a:ext cx="7134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9"/>
          <p:cNvCxnSpPr/>
          <p:nvPr/>
        </p:nvCxnSpPr>
        <p:spPr>
          <a:xfrm rot="10800000" flipH="1">
            <a:off x="1858425" y="3103250"/>
            <a:ext cx="9300" cy="1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9"/>
          <p:cNvCxnSpPr/>
          <p:nvPr/>
        </p:nvCxnSpPr>
        <p:spPr>
          <a:xfrm rot="10800000">
            <a:off x="1867775" y="3281750"/>
            <a:ext cx="88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rot="10800000">
            <a:off x="2658425" y="2859425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9"/>
          <p:cNvCxnSpPr/>
          <p:nvPr/>
        </p:nvCxnSpPr>
        <p:spPr>
          <a:xfrm rot="10800000">
            <a:off x="2904700" y="2878100"/>
            <a:ext cx="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2665600" y="3094025"/>
            <a:ext cx="24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 rot="10800000" flipH="1">
            <a:off x="2740700" y="3103325"/>
            <a:ext cx="930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9"/>
          <p:cNvSpPr txBox="1"/>
          <p:nvPr/>
        </p:nvSpPr>
        <p:spPr>
          <a:xfrm>
            <a:off x="572550" y="3848250"/>
            <a:ext cx="54063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 an 8x12 sequence can be embedded/</a:t>
            </a:r>
            <a:r>
              <a:rPr lang="en-US" dirty="0"/>
              <a:t>projected</a:t>
            </a:r>
            <a:r>
              <a:rPr lang="en" dirty="0"/>
              <a:t> as an 8x80 sequence of vectors</a:t>
            </a:r>
            <a:endParaRPr dirty="0"/>
          </a:p>
        </p:txBody>
      </p:sp>
      <p:sp>
        <p:nvSpPr>
          <p:cNvPr id="104" name="Google Shape;104;p19"/>
          <p:cNvSpPr txBox="1"/>
          <p:nvPr/>
        </p:nvSpPr>
        <p:spPr>
          <a:xfrm>
            <a:off x="187725" y="3369550"/>
            <a:ext cx="54063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work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Car = [0,0,0,0,0,0,0,0,1,0,0,0]</a:t>
            </a:r>
            <a:endParaRPr dirty="0"/>
          </a:p>
        </p:txBody>
      </p:sp>
      <p:sp>
        <p:nvSpPr>
          <p:cNvPr id="111" name="Google Shape;111;p20"/>
          <p:cNvSpPr/>
          <p:nvPr/>
        </p:nvSpPr>
        <p:spPr>
          <a:xfrm>
            <a:off x="450525" y="2102450"/>
            <a:ext cx="2599800" cy="17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397725" y="2140000"/>
            <a:ext cx="3228600" cy="21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825975" y="2337100"/>
            <a:ext cx="54063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x 12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317525" y="1762675"/>
            <a:ext cx="54063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 x 75</a:t>
            </a:r>
            <a:endParaRPr dirty="0"/>
          </a:p>
        </p:txBody>
      </p:sp>
      <p:sp>
        <p:nvSpPr>
          <p:cNvPr id="115" name="Google Shape;115;p20"/>
          <p:cNvSpPr/>
          <p:nvPr/>
        </p:nvSpPr>
        <p:spPr>
          <a:xfrm>
            <a:off x="3407100" y="3675175"/>
            <a:ext cx="3228600" cy="17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313250" y="4379125"/>
            <a:ext cx="54063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only the value of the 8th position is non-zero, in effect we only get the coeffcients from row 8!!  Aka, row 8 is the “embedded vector” for car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</a:t>
            </a:r>
            <a:endParaRPr dirty="0"/>
          </a:p>
        </p:txBody>
      </p:sp>
      <p:sp>
        <p:nvSpPr>
          <p:cNvPr id="122" name="Google Shape;122;p21"/>
          <p:cNvSpPr/>
          <p:nvPr/>
        </p:nvSpPr>
        <p:spPr>
          <a:xfrm>
            <a:off x="450525" y="2759475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LSTM1</a:t>
            </a:r>
            <a:endParaRPr dirty="0"/>
          </a:p>
        </p:txBody>
      </p:sp>
      <p:sp>
        <p:nvSpPr>
          <p:cNvPr id="123" name="Google Shape;123;p21"/>
          <p:cNvSpPr/>
          <p:nvPr/>
        </p:nvSpPr>
        <p:spPr>
          <a:xfrm>
            <a:off x="1538825" y="2759475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LSTM1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627125" y="2759475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LSTM1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700025" y="2759475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LSTM1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848750" y="2759475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LSTM1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5922025" y="2759475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LSTM1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6933500" y="2759475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LSTM1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8015100" y="2759475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LSTM1</a:t>
            </a:r>
            <a:endParaRPr/>
          </a:p>
        </p:txBody>
      </p:sp>
      <p:cxnSp>
        <p:nvCxnSpPr>
          <p:cNvPr id="130" name="Google Shape;130;p21"/>
          <p:cNvCxnSpPr>
            <a:cxnSpLocks/>
          </p:cNvCxnSpPr>
          <p:nvPr/>
        </p:nvCxnSpPr>
        <p:spPr>
          <a:xfrm>
            <a:off x="1220225" y="2923725"/>
            <a:ext cx="3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1"/>
          <p:cNvCxnSpPr>
            <a:stCxn id="123" idx="3"/>
            <a:endCxn id="124" idx="1"/>
          </p:cNvCxnSpPr>
          <p:nvPr/>
        </p:nvCxnSpPr>
        <p:spPr>
          <a:xfrm>
            <a:off x="2308625" y="2923725"/>
            <a:ext cx="31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1"/>
          <p:cNvCxnSpPr>
            <a:stCxn id="124" idx="3"/>
            <a:endCxn id="125" idx="1"/>
          </p:cNvCxnSpPr>
          <p:nvPr/>
        </p:nvCxnSpPr>
        <p:spPr>
          <a:xfrm>
            <a:off x="3396925" y="2923725"/>
            <a:ext cx="30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1"/>
          <p:cNvCxnSpPr>
            <a:stCxn id="125" idx="3"/>
            <a:endCxn id="126" idx="1"/>
          </p:cNvCxnSpPr>
          <p:nvPr/>
        </p:nvCxnSpPr>
        <p:spPr>
          <a:xfrm>
            <a:off x="4469825" y="2923725"/>
            <a:ext cx="37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1"/>
          <p:cNvCxnSpPr>
            <a:stCxn id="126" idx="3"/>
            <a:endCxn id="127" idx="1"/>
          </p:cNvCxnSpPr>
          <p:nvPr/>
        </p:nvCxnSpPr>
        <p:spPr>
          <a:xfrm>
            <a:off x="5618550" y="2923725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1"/>
          <p:cNvCxnSpPr>
            <a:stCxn id="127" idx="3"/>
            <a:endCxn id="128" idx="1"/>
          </p:cNvCxnSpPr>
          <p:nvPr/>
        </p:nvCxnSpPr>
        <p:spPr>
          <a:xfrm>
            <a:off x="6691825" y="2923725"/>
            <a:ext cx="2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1"/>
          <p:cNvCxnSpPr>
            <a:stCxn id="128" idx="3"/>
            <a:endCxn id="129" idx="1"/>
          </p:cNvCxnSpPr>
          <p:nvPr/>
        </p:nvCxnSpPr>
        <p:spPr>
          <a:xfrm>
            <a:off x="7703300" y="2923725"/>
            <a:ext cx="3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1"/>
          <p:cNvSpPr/>
          <p:nvPr/>
        </p:nvSpPr>
        <p:spPr>
          <a:xfrm>
            <a:off x="452855" y="2038961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endParaRPr dirty="0"/>
          </a:p>
        </p:txBody>
      </p:sp>
      <p:sp>
        <p:nvSpPr>
          <p:cNvPr id="138" name="Google Shape;138;p21"/>
          <p:cNvSpPr/>
          <p:nvPr/>
        </p:nvSpPr>
        <p:spPr>
          <a:xfrm>
            <a:off x="1541155" y="2038961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endParaRPr dirty="0"/>
          </a:p>
        </p:txBody>
      </p:sp>
      <p:sp>
        <p:nvSpPr>
          <p:cNvPr id="139" name="Google Shape;139;p21"/>
          <p:cNvSpPr/>
          <p:nvPr/>
        </p:nvSpPr>
        <p:spPr>
          <a:xfrm>
            <a:off x="2629455" y="2038961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endParaRPr dirty="0"/>
          </a:p>
        </p:txBody>
      </p:sp>
      <p:sp>
        <p:nvSpPr>
          <p:cNvPr id="140" name="Google Shape;140;p21"/>
          <p:cNvSpPr/>
          <p:nvPr/>
        </p:nvSpPr>
        <p:spPr>
          <a:xfrm>
            <a:off x="3702355" y="2038961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endParaRPr dirty="0"/>
          </a:p>
        </p:txBody>
      </p:sp>
      <p:sp>
        <p:nvSpPr>
          <p:cNvPr id="141" name="Google Shape;141;p21"/>
          <p:cNvSpPr/>
          <p:nvPr/>
        </p:nvSpPr>
        <p:spPr>
          <a:xfrm>
            <a:off x="4851080" y="2038961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endParaRPr dirty="0"/>
          </a:p>
        </p:txBody>
      </p:sp>
      <p:sp>
        <p:nvSpPr>
          <p:cNvPr id="142" name="Google Shape;142;p21"/>
          <p:cNvSpPr/>
          <p:nvPr/>
        </p:nvSpPr>
        <p:spPr>
          <a:xfrm>
            <a:off x="5924355" y="2038961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endParaRPr dirty="0"/>
          </a:p>
        </p:txBody>
      </p:sp>
      <p:sp>
        <p:nvSpPr>
          <p:cNvPr id="143" name="Google Shape;143;p21"/>
          <p:cNvSpPr/>
          <p:nvPr/>
        </p:nvSpPr>
        <p:spPr>
          <a:xfrm>
            <a:off x="6935830" y="2038961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endParaRPr dirty="0"/>
          </a:p>
        </p:txBody>
      </p:sp>
      <p:sp>
        <p:nvSpPr>
          <p:cNvPr id="144" name="Google Shape;144;p21"/>
          <p:cNvSpPr/>
          <p:nvPr/>
        </p:nvSpPr>
        <p:spPr>
          <a:xfrm>
            <a:off x="8017430" y="2038961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RNN</a:t>
            </a:r>
            <a:endParaRPr dirty="0"/>
          </a:p>
        </p:txBody>
      </p:sp>
      <p:cxnSp>
        <p:nvCxnSpPr>
          <p:cNvPr id="145" name="Google Shape;145;p21"/>
          <p:cNvCxnSpPr>
            <a:stCxn id="137" idx="3"/>
            <a:endCxn id="138" idx="1"/>
          </p:cNvCxnSpPr>
          <p:nvPr/>
        </p:nvCxnSpPr>
        <p:spPr>
          <a:xfrm>
            <a:off x="1222655" y="2203211"/>
            <a:ext cx="318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stCxn id="138" idx="3"/>
            <a:endCxn id="139" idx="1"/>
          </p:cNvCxnSpPr>
          <p:nvPr/>
        </p:nvCxnSpPr>
        <p:spPr>
          <a:xfrm>
            <a:off x="2310955" y="2203211"/>
            <a:ext cx="318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1"/>
          <p:cNvCxnSpPr>
            <a:stCxn id="139" idx="3"/>
            <a:endCxn id="140" idx="1"/>
          </p:cNvCxnSpPr>
          <p:nvPr/>
        </p:nvCxnSpPr>
        <p:spPr>
          <a:xfrm>
            <a:off x="3399255" y="2203211"/>
            <a:ext cx="3030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1"/>
          <p:cNvCxnSpPr>
            <a:stCxn id="140" idx="3"/>
            <a:endCxn id="141" idx="1"/>
          </p:cNvCxnSpPr>
          <p:nvPr/>
        </p:nvCxnSpPr>
        <p:spPr>
          <a:xfrm>
            <a:off x="4472155" y="2203211"/>
            <a:ext cx="3789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1"/>
          <p:cNvCxnSpPr>
            <a:stCxn id="141" idx="3"/>
            <a:endCxn id="142" idx="1"/>
          </p:cNvCxnSpPr>
          <p:nvPr/>
        </p:nvCxnSpPr>
        <p:spPr>
          <a:xfrm>
            <a:off x="5620880" y="2203211"/>
            <a:ext cx="3036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1"/>
          <p:cNvCxnSpPr>
            <a:stCxn id="142" idx="3"/>
            <a:endCxn id="143" idx="1"/>
          </p:cNvCxnSpPr>
          <p:nvPr/>
        </p:nvCxnSpPr>
        <p:spPr>
          <a:xfrm>
            <a:off x="6694155" y="2203211"/>
            <a:ext cx="2418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1"/>
          <p:cNvCxnSpPr>
            <a:stCxn id="143" idx="3"/>
            <a:endCxn id="144" idx="1"/>
          </p:cNvCxnSpPr>
          <p:nvPr/>
        </p:nvCxnSpPr>
        <p:spPr>
          <a:xfrm>
            <a:off x="7705630" y="2203211"/>
            <a:ext cx="3117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22" idx="0"/>
            <a:endCxn id="137" idx="2"/>
          </p:cNvCxnSpPr>
          <p:nvPr/>
        </p:nvCxnSpPr>
        <p:spPr>
          <a:xfrm rot="10800000" flipH="1">
            <a:off x="835425" y="2367375"/>
            <a:ext cx="24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>
            <a:stCxn id="123" idx="0"/>
            <a:endCxn id="138" idx="2"/>
          </p:cNvCxnSpPr>
          <p:nvPr/>
        </p:nvCxnSpPr>
        <p:spPr>
          <a:xfrm rot="10800000" flipH="1">
            <a:off x="1923725" y="2367375"/>
            <a:ext cx="24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>
            <a:stCxn id="124" idx="0"/>
            <a:endCxn id="139" idx="2"/>
          </p:cNvCxnSpPr>
          <p:nvPr/>
        </p:nvCxnSpPr>
        <p:spPr>
          <a:xfrm rot="10800000" flipH="1">
            <a:off x="3012025" y="2367375"/>
            <a:ext cx="24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1"/>
          <p:cNvCxnSpPr>
            <a:stCxn id="125" idx="0"/>
            <a:endCxn id="140" idx="2"/>
          </p:cNvCxnSpPr>
          <p:nvPr/>
        </p:nvCxnSpPr>
        <p:spPr>
          <a:xfrm rot="10800000" flipH="1">
            <a:off x="4084925" y="2367375"/>
            <a:ext cx="24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1"/>
          <p:cNvCxnSpPr>
            <a:stCxn id="126" idx="0"/>
            <a:endCxn id="141" idx="2"/>
          </p:cNvCxnSpPr>
          <p:nvPr/>
        </p:nvCxnSpPr>
        <p:spPr>
          <a:xfrm rot="10800000" flipH="1">
            <a:off x="5233650" y="2367375"/>
            <a:ext cx="24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1"/>
          <p:cNvCxnSpPr>
            <a:stCxn id="127" idx="0"/>
            <a:endCxn id="142" idx="2"/>
          </p:cNvCxnSpPr>
          <p:nvPr/>
        </p:nvCxnSpPr>
        <p:spPr>
          <a:xfrm rot="10800000" flipH="1">
            <a:off x="6306925" y="2367375"/>
            <a:ext cx="24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1"/>
          <p:cNvCxnSpPr>
            <a:stCxn id="128" idx="0"/>
            <a:endCxn id="143" idx="2"/>
          </p:cNvCxnSpPr>
          <p:nvPr/>
        </p:nvCxnSpPr>
        <p:spPr>
          <a:xfrm rot="10800000" flipH="1">
            <a:off x="7318400" y="2367375"/>
            <a:ext cx="24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1"/>
          <p:cNvCxnSpPr>
            <a:stCxn id="129" idx="0"/>
            <a:endCxn id="144" idx="2"/>
          </p:cNvCxnSpPr>
          <p:nvPr/>
        </p:nvCxnSpPr>
        <p:spPr>
          <a:xfrm rot="10800000" flipH="1">
            <a:off x="8400000" y="2367375"/>
            <a:ext cx="24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1"/>
          <p:cNvSpPr/>
          <p:nvPr/>
        </p:nvSpPr>
        <p:spPr>
          <a:xfrm>
            <a:off x="503545" y="4233050"/>
            <a:ext cx="2928300" cy="69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Encoded seqeuence (slide 6)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11700" y="3644250"/>
            <a:ext cx="3315300" cy="2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Embedding</a:t>
            </a:r>
            <a:endParaRPr dirty="0"/>
          </a:p>
        </p:txBody>
      </p:sp>
      <p:cxnSp>
        <p:nvCxnSpPr>
          <p:cNvPr id="162" name="Google Shape;162;p21"/>
          <p:cNvCxnSpPr>
            <a:stCxn id="161" idx="0"/>
            <a:endCxn id="122" idx="2"/>
          </p:cNvCxnSpPr>
          <p:nvPr/>
        </p:nvCxnSpPr>
        <p:spPr>
          <a:xfrm rot="10800000">
            <a:off x="835350" y="3088050"/>
            <a:ext cx="1134000" cy="55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1"/>
          <p:cNvCxnSpPr>
            <a:stCxn id="161" idx="0"/>
            <a:endCxn id="123" idx="2"/>
          </p:cNvCxnSpPr>
          <p:nvPr/>
        </p:nvCxnSpPr>
        <p:spPr>
          <a:xfrm rot="10800000">
            <a:off x="1923750" y="3088050"/>
            <a:ext cx="45600" cy="55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1"/>
          <p:cNvCxnSpPr>
            <a:stCxn id="161" idx="0"/>
            <a:endCxn id="124" idx="2"/>
          </p:cNvCxnSpPr>
          <p:nvPr/>
        </p:nvCxnSpPr>
        <p:spPr>
          <a:xfrm rot="10800000" flipH="1">
            <a:off x="1969350" y="3088050"/>
            <a:ext cx="1042800" cy="55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1"/>
          <p:cNvCxnSpPr>
            <a:stCxn id="161" idx="0"/>
            <a:endCxn id="125" idx="2"/>
          </p:cNvCxnSpPr>
          <p:nvPr/>
        </p:nvCxnSpPr>
        <p:spPr>
          <a:xfrm rot="10800000" flipH="1">
            <a:off x="1969350" y="3088050"/>
            <a:ext cx="2115600" cy="55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1"/>
          <p:cNvCxnSpPr>
            <a:stCxn id="161" idx="0"/>
            <a:endCxn id="126" idx="2"/>
          </p:cNvCxnSpPr>
          <p:nvPr/>
        </p:nvCxnSpPr>
        <p:spPr>
          <a:xfrm rot="10800000" flipH="1">
            <a:off x="1969350" y="3088050"/>
            <a:ext cx="3264300" cy="55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21"/>
          <p:cNvCxnSpPr>
            <a:stCxn id="161" idx="0"/>
            <a:endCxn id="127" idx="2"/>
          </p:cNvCxnSpPr>
          <p:nvPr/>
        </p:nvCxnSpPr>
        <p:spPr>
          <a:xfrm rot="10800000" flipH="1">
            <a:off x="1969350" y="3088050"/>
            <a:ext cx="4337700" cy="55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1"/>
          <p:cNvCxnSpPr>
            <a:stCxn id="161" idx="0"/>
            <a:endCxn id="128" idx="2"/>
          </p:cNvCxnSpPr>
          <p:nvPr/>
        </p:nvCxnSpPr>
        <p:spPr>
          <a:xfrm rot="10800000" flipH="1">
            <a:off x="1969350" y="3088050"/>
            <a:ext cx="5349000" cy="55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1"/>
          <p:cNvCxnSpPr>
            <a:stCxn id="161" idx="0"/>
            <a:endCxn id="129" idx="2"/>
          </p:cNvCxnSpPr>
          <p:nvPr/>
        </p:nvCxnSpPr>
        <p:spPr>
          <a:xfrm rot="10800000" flipH="1">
            <a:off x="1969350" y="3088050"/>
            <a:ext cx="6430800" cy="55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1"/>
          <p:cNvSpPr/>
          <p:nvPr/>
        </p:nvSpPr>
        <p:spPr>
          <a:xfrm>
            <a:off x="8026800" y="989850"/>
            <a:ext cx="769800" cy="32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</p:txBody>
      </p:sp>
      <p:cxnSp>
        <p:nvCxnSpPr>
          <p:cNvPr id="171" name="Google Shape;171;p21"/>
          <p:cNvCxnSpPr>
            <a:stCxn id="144" idx="0"/>
            <a:endCxn id="170" idx="2"/>
          </p:cNvCxnSpPr>
          <p:nvPr/>
        </p:nvCxnSpPr>
        <p:spPr>
          <a:xfrm rot="10800000" flipH="1">
            <a:off x="8402330" y="1318361"/>
            <a:ext cx="9300" cy="7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1"/>
          <p:cNvCxnSpPr>
            <a:stCxn id="160" idx="0"/>
            <a:endCxn id="161" idx="2"/>
          </p:cNvCxnSpPr>
          <p:nvPr/>
        </p:nvCxnSpPr>
        <p:spPr>
          <a:xfrm rot="10800000" flipH="1">
            <a:off x="1967695" y="3860150"/>
            <a:ext cx="1800" cy="3729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97757A-A422-4312-8708-3B04FF84794F}"/>
              </a:ext>
            </a:extLst>
          </p:cNvPr>
          <p:cNvSpPr txBox="1"/>
          <p:nvPr/>
        </p:nvSpPr>
        <p:spPr>
          <a:xfrm>
            <a:off x="2914281" y="989850"/>
            <a:ext cx="2787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(1x(75+115))(190 X115) = 1x115</a:t>
            </a:r>
          </a:p>
          <a:p>
            <a:r>
              <a:rPr lang="en-US" dirty="0"/>
              <a:t>(1x(115+95)(210 X 95) =1 x 95</a:t>
            </a:r>
          </a:p>
          <a:p>
            <a:r>
              <a:rPr lang="en-US" dirty="0"/>
              <a:t>(1x95)(95 X 1) = 1 x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705</Words>
  <Application>Microsoft Office PowerPoint</Application>
  <PresentationFormat>On-screen Show (16:9)</PresentationFormat>
  <Paragraphs>176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Simple Light</vt:lpstr>
      <vt:lpstr>PowerPoint Presentation</vt:lpstr>
      <vt:lpstr>Task 1:  Text to Numbers</vt:lpstr>
      <vt:lpstr>What does this sequence represent?</vt:lpstr>
      <vt:lpstr>Don’t forget to pad!!  </vt:lpstr>
      <vt:lpstr>How do I change the default pad value?</vt:lpstr>
      <vt:lpstr>Initial Inputs</vt:lpstr>
      <vt:lpstr>Embedding Matrix</vt:lpstr>
      <vt:lpstr>Why does this work</vt:lpstr>
      <vt:lpstr>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rdslatersignups@gmail.com</cp:lastModifiedBy>
  <cp:revision>11</cp:revision>
  <dcterms:modified xsi:type="dcterms:W3CDTF">2020-07-11T00:05:57Z</dcterms:modified>
</cp:coreProperties>
</file>