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sldIdLst>
    <p:sldId id="256" r:id="rId5"/>
    <p:sldId id="287" r:id="rId6"/>
    <p:sldId id="293" r:id="rId7"/>
    <p:sldId id="294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31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oro" initials="MM" lastIdx="2" clrIdx="0">
    <p:extLst>
      <p:ext uri="{19B8F6BF-5375-455C-9EA6-DF929625EA0E}">
        <p15:presenceInfo xmlns:p15="http://schemas.microsoft.com/office/powerpoint/2012/main" userId="1668dec2b6606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32FEF-8FA4-4DAD-9FA6-1CB896569D0D}" v="183" dt="2020-03-19T09:48:10.597"/>
    <p1510:client id="{E24FDE7B-63EA-4A56-82D1-2D3C48C9BE2B}" v="3110" dt="2020-03-19T11:59:40.390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ikhil" userId="7ec69372-1d6c-41bc-a393-621db78cf6a5" providerId="ADAL" clId="{E24FDE7B-63EA-4A56-82D1-2D3C48C9BE2B}"/>
    <pc:docChg chg="undo redo custSel mod addSld delSld modSld sldOrd">
      <pc:chgData name="Gupta, Nikhil" userId="7ec69372-1d6c-41bc-a393-621db78cf6a5" providerId="ADAL" clId="{E24FDE7B-63EA-4A56-82D1-2D3C48C9BE2B}" dt="2020-03-19T12:00:55.024" v="5164" actId="255"/>
      <pc:docMkLst>
        <pc:docMk/>
      </pc:docMkLst>
      <pc:sldChg chg="modSp">
        <pc:chgData name="Gupta, Nikhil" userId="7ec69372-1d6c-41bc-a393-621db78cf6a5" providerId="ADAL" clId="{E24FDE7B-63EA-4A56-82D1-2D3C48C9BE2B}" dt="2020-03-19T11:14:50.481" v="3624" actId="20577"/>
        <pc:sldMkLst>
          <pc:docMk/>
          <pc:sldMk cId="1677321490" sldId="256"/>
        </pc:sldMkLst>
        <pc:spChg chg="mod">
          <ac:chgData name="Gupta, Nikhil" userId="7ec69372-1d6c-41bc-a393-621db78cf6a5" providerId="ADAL" clId="{E24FDE7B-63EA-4A56-82D1-2D3C48C9BE2B}" dt="2020-03-19T11:14:50.481" v="3624" actId="20577"/>
          <ac:spMkLst>
            <pc:docMk/>
            <pc:sldMk cId="1677321490" sldId="256"/>
            <ac:spMk id="2" creationId="{00000000-0000-0000-0000-000000000000}"/>
          </ac:spMkLst>
        </pc:spChg>
      </pc:sldChg>
      <pc:sldChg chg="del">
        <pc:chgData name="Gupta, Nikhil" userId="7ec69372-1d6c-41bc-a393-621db78cf6a5" providerId="ADAL" clId="{E24FDE7B-63EA-4A56-82D1-2D3C48C9BE2B}" dt="2020-03-19T09:59:57.339" v="301" actId="2696"/>
        <pc:sldMkLst>
          <pc:docMk/>
          <pc:sldMk cId="273623629" sldId="267"/>
        </pc:sldMkLst>
      </pc:sldChg>
      <pc:sldChg chg="modSp">
        <pc:chgData name="Gupta, Nikhil" userId="7ec69372-1d6c-41bc-a393-621db78cf6a5" providerId="ADAL" clId="{E24FDE7B-63EA-4A56-82D1-2D3C48C9BE2B}" dt="2020-03-19T09:55:52.066" v="7" actId="20577"/>
        <pc:sldMkLst>
          <pc:docMk/>
          <pc:sldMk cId="1992848247" sldId="287"/>
        </pc:sldMkLst>
        <pc:spChg chg="mod">
          <ac:chgData name="Gupta, Nikhil" userId="7ec69372-1d6c-41bc-a393-621db78cf6a5" providerId="ADAL" clId="{E24FDE7B-63EA-4A56-82D1-2D3C48C9BE2B}" dt="2020-03-19T09:55:52.066" v="7" actId="20577"/>
          <ac:spMkLst>
            <pc:docMk/>
            <pc:sldMk cId="1992848247" sldId="287"/>
            <ac:spMk id="2" creationId="{00000000-0000-0000-0000-000000000000}"/>
          </ac:spMkLst>
        </pc:spChg>
      </pc:sldChg>
      <pc:sldChg chg="addSp modSp">
        <pc:chgData name="Gupta, Nikhil" userId="7ec69372-1d6c-41bc-a393-621db78cf6a5" providerId="ADAL" clId="{E24FDE7B-63EA-4A56-82D1-2D3C48C9BE2B}" dt="2020-03-19T09:59:51.765" v="300" actId="20577"/>
        <pc:sldMkLst>
          <pc:docMk/>
          <pc:sldMk cId="1039224075" sldId="293"/>
        </pc:sldMkLst>
        <pc:spChg chg="mod">
          <ac:chgData name="Gupta, Nikhil" userId="7ec69372-1d6c-41bc-a393-621db78cf6a5" providerId="ADAL" clId="{E24FDE7B-63EA-4A56-82D1-2D3C48C9BE2B}" dt="2020-03-19T09:55:56.572" v="14" actId="20577"/>
          <ac:spMkLst>
            <pc:docMk/>
            <pc:sldMk cId="1039224075" sldId="293"/>
            <ac:spMk id="2" creationId="{00000000-0000-0000-0000-000000000000}"/>
          </ac:spMkLst>
        </pc:spChg>
        <pc:spChg chg="add mod">
          <ac:chgData name="Gupta, Nikhil" userId="7ec69372-1d6c-41bc-a393-621db78cf6a5" providerId="ADAL" clId="{E24FDE7B-63EA-4A56-82D1-2D3C48C9BE2B}" dt="2020-03-19T09:57:39.996" v="73" actId="1076"/>
          <ac:spMkLst>
            <pc:docMk/>
            <pc:sldMk cId="1039224075" sldId="293"/>
            <ac:spMk id="3" creationId="{4C1DE282-EBA2-4572-8910-3B0EFBE6606C}"/>
          </ac:spMkLst>
        </pc:spChg>
        <pc:graphicFrameChg chg="mod">
          <ac:chgData name="Gupta, Nikhil" userId="7ec69372-1d6c-41bc-a393-621db78cf6a5" providerId="ADAL" clId="{E24FDE7B-63EA-4A56-82D1-2D3C48C9BE2B}" dt="2020-03-19T09:59:51.765" v="300" actId="20577"/>
          <ac:graphicFrameMkLst>
            <pc:docMk/>
            <pc:sldMk cId="1039224075" sldId="293"/>
            <ac:graphicFrameMk id="13" creationId="{153F4360-4623-40FD-A840-2D1188FEDBE4}"/>
          </ac:graphicFrameMkLst>
        </pc:graphicFrameChg>
      </pc:sldChg>
      <pc:sldChg chg="addSp delSp modSp mod setBg setClrOvrMap">
        <pc:chgData name="Gupta, Nikhil" userId="7ec69372-1d6c-41bc-a393-621db78cf6a5" providerId="ADAL" clId="{E24FDE7B-63EA-4A56-82D1-2D3C48C9BE2B}" dt="2020-03-19T10:19:32.498" v="1108"/>
        <pc:sldMkLst>
          <pc:docMk/>
          <pc:sldMk cId="364964430" sldId="294"/>
        </pc:sldMkLst>
        <pc:spChg chg="mod">
          <ac:chgData name="Gupta, Nikhil" userId="7ec69372-1d6c-41bc-a393-621db78cf6a5" providerId="ADAL" clId="{E24FDE7B-63EA-4A56-82D1-2D3C48C9BE2B}" dt="2020-03-19T10:15:24.287" v="1000" actId="207"/>
          <ac:spMkLst>
            <pc:docMk/>
            <pc:sldMk cId="364964430" sldId="294"/>
            <ac:spMk id="2" creationId="{00000000-0000-0000-0000-000000000000}"/>
          </ac:spMkLst>
        </pc:spChg>
        <pc:spChg chg="mod ord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" creationId="{00000000-0000-0000-0000-000000000000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21" creationId="{A4AC5506-6312-4701-8D3C-40187889A947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26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28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30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32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4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5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6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7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39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0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1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2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4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5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6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7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3:30.394" v="384" actId="26606"/>
          <ac:spMkLst>
            <pc:docMk/>
            <pc:sldMk cId="364964430" sldId="294"/>
            <ac:spMk id="49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3:32.787" v="386" actId="26606"/>
          <ac:spMkLst>
            <pc:docMk/>
            <pc:sldMk cId="364964430" sldId="294"/>
            <ac:spMk id="51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2:21.318" v="362" actId="26606"/>
          <ac:spMkLst>
            <pc:docMk/>
            <pc:sldMk cId="364964430" sldId="294"/>
            <ac:spMk id="52" creationId="{6EFFF4A2-EB01-4738-9824-8D9A72A51BB9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3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2:21.318" v="362" actId="26606"/>
          <ac:spMkLst>
            <pc:docMk/>
            <pc:sldMk cId="364964430" sldId="294"/>
            <ac:spMk id="54" creationId="{23D97D8B-CFC5-431A-AA32-93C4522A6EE6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5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7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58" creationId="{FBCA7CDC-1A5B-46A3-ACC6-B4038FE54169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9" creationId="{FBCA7CDC-1A5B-46A3-ACC6-B4038FE54169}"/>
          </ac:spMkLst>
        </pc:spChg>
        <pc:spChg chg="add del">
          <ac:chgData name="Gupta, Nikhil" userId="7ec69372-1d6c-41bc-a393-621db78cf6a5" providerId="ADAL" clId="{E24FDE7B-63EA-4A56-82D1-2D3C48C9BE2B}" dt="2020-03-19T10:02:24.724" v="364" actId="26606"/>
          <ac:spMkLst>
            <pc:docMk/>
            <pc:sldMk cId="364964430" sldId="294"/>
            <ac:spMk id="60" creationId="{6EFFF4A2-EB01-4738-9824-8D9A72A51BB9}"/>
          </ac:spMkLst>
        </pc:spChg>
        <pc:spChg chg="add del">
          <ac:chgData name="Gupta, Nikhil" userId="7ec69372-1d6c-41bc-a393-621db78cf6a5" providerId="ADAL" clId="{E24FDE7B-63EA-4A56-82D1-2D3C48C9BE2B}" dt="2020-03-19T10:02:24.724" v="364" actId="26606"/>
          <ac:spMkLst>
            <pc:docMk/>
            <pc:sldMk cId="364964430" sldId="294"/>
            <ac:spMk id="61" creationId="{23D97D8B-CFC5-431A-AA32-93C4522A6EE6}"/>
          </ac:spMkLst>
        </pc:spChg>
        <pc:spChg chg="add del">
          <ac:chgData name="Gupta, Nikhil" userId="7ec69372-1d6c-41bc-a393-621db78cf6a5" providerId="ADAL" clId="{E24FDE7B-63EA-4A56-82D1-2D3C48C9BE2B}" dt="2020-03-19T10:02:27.897" v="366" actId="26606"/>
          <ac:spMkLst>
            <pc:docMk/>
            <pc:sldMk cId="364964430" sldId="294"/>
            <ac:spMk id="64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6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7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8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3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5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7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9" creationId="{FBCA7CDC-1A5B-46A3-ACC6-B4038FE54169}"/>
          </ac:spMkLst>
        </pc:spChg>
        <pc:grpChg chg="add del">
          <ac:chgData name="Gupta, Nikhil" userId="7ec69372-1d6c-41bc-a393-621db78cf6a5" providerId="ADAL" clId="{E24FDE7B-63EA-4A56-82D1-2D3C48C9BE2B}" dt="2020-03-19T10:02:21.318" v="362" actId="26606"/>
          <ac:grpSpMkLst>
            <pc:docMk/>
            <pc:sldMk cId="364964430" sldId="294"/>
            <ac:grpSpMk id="56" creationId="{F91EAA54-AC0A-4AEF-ACE5-B1DD3DC8173B}"/>
          </ac:grpSpMkLst>
        </pc:grpChg>
        <pc:grpChg chg="add del">
          <ac:chgData name="Gupta, Nikhil" userId="7ec69372-1d6c-41bc-a393-621db78cf6a5" providerId="ADAL" clId="{E24FDE7B-63EA-4A56-82D1-2D3C48C9BE2B}" dt="2020-03-19T10:02:24.724" v="364" actId="26606"/>
          <ac:grpSpMkLst>
            <pc:docMk/>
            <pc:sldMk cId="364964430" sldId="294"/>
            <ac:grpSpMk id="62" creationId="{F91EAA54-AC0A-4AEF-ACE5-B1DD3DC8173B}"/>
          </ac:grpSpMkLst>
        </pc:grpChg>
        <pc:graphicFrameChg chg="mod ord modGraphic">
          <ac:chgData name="Gupta, Nikhil" userId="7ec69372-1d6c-41bc-a393-621db78cf6a5" providerId="ADAL" clId="{E24FDE7B-63EA-4A56-82D1-2D3C48C9BE2B}" dt="2020-03-19T10:19:32.498" v="1108"/>
          <ac:graphicFrameMkLst>
            <pc:docMk/>
            <pc:sldMk cId="364964430" sldId="294"/>
            <ac:graphicFrameMk id="9" creationId="{6FD50998-C449-4E57-89EA-F7C62C71140B}"/>
          </ac:graphicFrameMkLst>
        </pc:graphicFrameChg>
        <pc:picChg chg="add mod ord">
          <ac:chgData name="Gupta, Nikhil" userId="7ec69372-1d6c-41bc-a393-621db78cf6a5" providerId="ADAL" clId="{E24FDE7B-63EA-4A56-82D1-2D3C48C9BE2B}" dt="2020-03-19T10:05:22.404" v="409" actId="1076"/>
          <ac:picMkLst>
            <pc:docMk/>
            <pc:sldMk cId="364964430" sldId="294"/>
            <ac:picMk id="6" creationId="{0E213DE7-E8BA-40B6-A081-A0C5C982346F}"/>
          </ac:picMkLst>
        </pc:picChg>
        <pc:picChg chg="add mod ord">
          <ac:chgData name="Gupta, Nikhil" userId="7ec69372-1d6c-41bc-a393-621db78cf6a5" providerId="ADAL" clId="{E24FDE7B-63EA-4A56-82D1-2D3C48C9BE2B}" dt="2020-03-19T10:05:21.181" v="408" actId="1076"/>
          <ac:picMkLst>
            <pc:docMk/>
            <pc:sldMk cId="364964430" sldId="294"/>
            <ac:picMk id="7" creationId="{529393E2-956A-4E02-8C36-1229645197AB}"/>
          </ac:picMkLst>
        </pc:picChg>
        <pc:picChg chg="add mod ord">
          <ac:chgData name="Gupta, Nikhil" userId="7ec69372-1d6c-41bc-a393-621db78cf6a5" providerId="ADAL" clId="{E24FDE7B-63EA-4A56-82D1-2D3C48C9BE2B}" dt="2020-03-19T10:05:19.764" v="407" actId="1076"/>
          <ac:picMkLst>
            <pc:docMk/>
            <pc:sldMk cId="364964430" sldId="294"/>
            <ac:picMk id="8" creationId="{4A3182BF-9DF8-4EE6-A333-287E2993204F}"/>
          </ac:picMkLst>
        </pc:picChg>
      </pc:sldChg>
      <pc:sldChg chg="modSp add del">
        <pc:chgData name="Gupta, Nikhil" userId="7ec69372-1d6c-41bc-a393-621db78cf6a5" providerId="ADAL" clId="{E24FDE7B-63EA-4A56-82D1-2D3C48C9BE2B}" dt="2020-03-19T11:48:20.056" v="4186" actId="2696"/>
        <pc:sldMkLst>
          <pc:docMk/>
          <pc:sldMk cId="2323310379" sldId="297"/>
        </pc:sldMkLst>
        <pc:spChg chg="mod">
          <ac:chgData name="Gupta, Nikhil" userId="7ec69372-1d6c-41bc-a393-621db78cf6a5" providerId="ADAL" clId="{E24FDE7B-63EA-4A56-82D1-2D3C48C9BE2B}" dt="2020-03-19T10:29:16.022" v="1516" actId="20577"/>
          <ac:spMkLst>
            <pc:docMk/>
            <pc:sldMk cId="2323310379" sldId="297"/>
            <ac:spMk id="2" creationId="{00000000-0000-0000-0000-000000000000}"/>
          </ac:spMkLst>
        </pc:spChg>
      </pc:sldChg>
      <pc:sldChg chg="add del">
        <pc:chgData name="Gupta, Nikhil" userId="7ec69372-1d6c-41bc-a393-621db78cf6a5" providerId="ADAL" clId="{E24FDE7B-63EA-4A56-82D1-2D3C48C9BE2B}" dt="2020-03-19T11:48:20.203" v="4192" actId="2696"/>
        <pc:sldMkLst>
          <pc:docMk/>
          <pc:sldMk cId="163914399" sldId="298"/>
        </pc:sldMkLst>
      </pc:sldChg>
      <pc:sldChg chg="add del">
        <pc:chgData name="Gupta, Nikhil" userId="7ec69372-1d6c-41bc-a393-621db78cf6a5" providerId="ADAL" clId="{E24FDE7B-63EA-4A56-82D1-2D3C48C9BE2B}" dt="2020-03-19T11:48:20.078" v="4187" actId="2696"/>
        <pc:sldMkLst>
          <pc:docMk/>
          <pc:sldMk cId="2019698243" sldId="299"/>
        </pc:sldMkLst>
      </pc:sldChg>
      <pc:sldChg chg="add del">
        <pc:chgData name="Gupta, Nikhil" userId="7ec69372-1d6c-41bc-a393-621db78cf6a5" providerId="ADAL" clId="{E24FDE7B-63EA-4A56-82D1-2D3C48C9BE2B}" dt="2020-03-19T11:48:20.232" v="4193" actId="2696"/>
        <pc:sldMkLst>
          <pc:docMk/>
          <pc:sldMk cId="3685459091" sldId="304"/>
        </pc:sldMkLst>
      </pc:sldChg>
      <pc:sldChg chg="del">
        <pc:chgData name="Gupta, Nikhil" userId="7ec69372-1d6c-41bc-a393-621db78cf6a5" providerId="ADAL" clId="{E24FDE7B-63EA-4A56-82D1-2D3C48C9BE2B}" dt="2020-03-19T11:57:29.923" v="5105" actId="2696"/>
        <pc:sldMkLst>
          <pc:docMk/>
          <pc:sldMk cId="4013043118" sldId="311"/>
        </pc:sldMkLst>
      </pc:sldChg>
      <pc:sldChg chg="add del">
        <pc:chgData name="Gupta, Nikhil" userId="7ec69372-1d6c-41bc-a393-621db78cf6a5" providerId="ADAL" clId="{E24FDE7B-63EA-4A56-82D1-2D3C48C9BE2B}" dt="2020-03-19T11:48:20.259" v="4194" actId="2696"/>
        <pc:sldMkLst>
          <pc:docMk/>
          <pc:sldMk cId="2764609286" sldId="318"/>
        </pc:sldMkLst>
      </pc:sldChg>
      <pc:sldChg chg="add del">
        <pc:chgData name="Gupta, Nikhil" userId="7ec69372-1d6c-41bc-a393-621db78cf6a5" providerId="ADAL" clId="{E24FDE7B-63EA-4A56-82D1-2D3C48C9BE2B}" dt="2020-03-19T11:48:20.140" v="4190" actId="2696"/>
        <pc:sldMkLst>
          <pc:docMk/>
          <pc:sldMk cId="3536549228" sldId="322"/>
        </pc:sldMkLst>
      </pc:sldChg>
      <pc:sldChg chg="add del">
        <pc:chgData name="Gupta, Nikhil" userId="7ec69372-1d6c-41bc-a393-621db78cf6a5" providerId="ADAL" clId="{E24FDE7B-63EA-4A56-82D1-2D3C48C9BE2B}" dt="2020-03-19T11:48:20.175" v="4191" actId="2696"/>
        <pc:sldMkLst>
          <pc:docMk/>
          <pc:sldMk cId="2006516233" sldId="324"/>
        </pc:sldMkLst>
      </pc:sldChg>
      <pc:sldChg chg="add del">
        <pc:chgData name="Gupta, Nikhil" userId="7ec69372-1d6c-41bc-a393-621db78cf6a5" providerId="ADAL" clId="{E24FDE7B-63EA-4A56-82D1-2D3C48C9BE2B}" dt="2020-03-19T11:48:20.280" v="4196" actId="2696"/>
        <pc:sldMkLst>
          <pc:docMk/>
          <pc:sldMk cId="2475775654" sldId="325"/>
        </pc:sldMkLst>
      </pc:sldChg>
      <pc:sldChg chg="add del">
        <pc:chgData name="Gupta, Nikhil" userId="7ec69372-1d6c-41bc-a393-621db78cf6a5" providerId="ADAL" clId="{E24FDE7B-63EA-4A56-82D1-2D3C48C9BE2B}" dt="2020-03-19T11:48:20.289" v="4197" actId="2696"/>
        <pc:sldMkLst>
          <pc:docMk/>
          <pc:sldMk cId="3801292103" sldId="326"/>
        </pc:sldMkLst>
      </pc:sldChg>
      <pc:sldChg chg="add del">
        <pc:chgData name="Gupta, Nikhil" userId="7ec69372-1d6c-41bc-a393-621db78cf6a5" providerId="ADAL" clId="{E24FDE7B-63EA-4A56-82D1-2D3C48C9BE2B}" dt="2020-03-19T11:48:20.298" v="4198" actId="2696"/>
        <pc:sldMkLst>
          <pc:docMk/>
          <pc:sldMk cId="1129788051" sldId="328"/>
        </pc:sldMkLst>
      </pc:sldChg>
      <pc:sldChg chg="add del">
        <pc:chgData name="Gupta, Nikhil" userId="7ec69372-1d6c-41bc-a393-621db78cf6a5" providerId="ADAL" clId="{E24FDE7B-63EA-4A56-82D1-2D3C48C9BE2B}" dt="2020-03-19T11:48:20.338" v="4202" actId="2696"/>
        <pc:sldMkLst>
          <pc:docMk/>
          <pc:sldMk cId="607894891" sldId="329"/>
        </pc:sldMkLst>
      </pc:sldChg>
      <pc:sldChg chg="add del">
        <pc:chgData name="Gupta, Nikhil" userId="7ec69372-1d6c-41bc-a393-621db78cf6a5" providerId="ADAL" clId="{E24FDE7B-63EA-4A56-82D1-2D3C48C9BE2B}" dt="2020-03-19T11:48:20.346" v="4203" actId="2696"/>
        <pc:sldMkLst>
          <pc:docMk/>
          <pc:sldMk cId="1524826785" sldId="330"/>
        </pc:sldMkLst>
      </pc:sldChg>
      <pc:sldChg chg="modSp add del modAnim">
        <pc:chgData name="Gupta, Nikhil" userId="7ec69372-1d6c-41bc-a393-621db78cf6a5" providerId="ADAL" clId="{E24FDE7B-63EA-4A56-82D1-2D3C48C9BE2B}" dt="2020-03-19T11:57:12.774" v="5104" actId="255"/>
        <pc:sldMkLst>
          <pc:docMk/>
          <pc:sldMk cId="3610706868" sldId="331"/>
        </pc:sldMkLst>
        <pc:spChg chg="mod">
          <ac:chgData name="Gupta, Nikhil" userId="7ec69372-1d6c-41bc-a393-621db78cf6a5" providerId="ADAL" clId="{E24FDE7B-63EA-4A56-82D1-2D3C48C9BE2B}" dt="2020-03-19T11:48:36.231" v="4220" actId="20577"/>
          <ac:spMkLst>
            <pc:docMk/>
            <pc:sldMk cId="3610706868" sldId="331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1:57:12.774" v="5104" actId="255"/>
          <ac:graphicFrameMkLst>
            <pc:docMk/>
            <pc:sldMk cId="3610706868" sldId="331"/>
            <ac:graphicFrameMk id="3" creationId="{774AD19A-2DBA-46DD-8091-577AE9A99448}"/>
          </ac:graphicFrameMkLst>
        </pc:graphicFrameChg>
      </pc:sldChg>
      <pc:sldChg chg="add del">
        <pc:chgData name="Gupta, Nikhil" userId="7ec69372-1d6c-41bc-a393-621db78cf6a5" providerId="ADAL" clId="{E24FDE7B-63EA-4A56-82D1-2D3C48C9BE2B}" dt="2020-03-19T11:48:20.095" v="4188" actId="2696"/>
        <pc:sldMkLst>
          <pc:docMk/>
          <pc:sldMk cId="2719773468" sldId="332"/>
        </pc:sldMkLst>
      </pc:sldChg>
      <pc:sldChg chg="add del">
        <pc:chgData name="Gupta, Nikhil" userId="7ec69372-1d6c-41bc-a393-621db78cf6a5" providerId="ADAL" clId="{E24FDE7B-63EA-4A56-82D1-2D3C48C9BE2B}" dt="2020-03-19T11:48:20.271" v="4195" actId="2696"/>
        <pc:sldMkLst>
          <pc:docMk/>
          <pc:sldMk cId="2866128142" sldId="333"/>
        </pc:sldMkLst>
      </pc:sldChg>
      <pc:sldChg chg="delSp modSp">
        <pc:chgData name="Gupta, Nikhil" userId="7ec69372-1d6c-41bc-a393-621db78cf6a5" providerId="ADAL" clId="{E24FDE7B-63EA-4A56-82D1-2D3C48C9BE2B}" dt="2020-03-19T12:00:55.024" v="5164" actId="255"/>
        <pc:sldMkLst>
          <pc:docMk/>
          <pc:sldMk cId="532530454" sldId="334"/>
        </pc:sldMkLst>
        <pc:spChg chg="del mod">
          <ac:chgData name="Gupta, Nikhil" userId="7ec69372-1d6c-41bc-a393-621db78cf6a5" providerId="ADAL" clId="{E24FDE7B-63EA-4A56-82D1-2D3C48C9BE2B}" dt="2020-03-19T11:59:43.927" v="5146" actId="478"/>
          <ac:spMkLst>
            <pc:docMk/>
            <pc:sldMk cId="532530454" sldId="334"/>
            <ac:spMk id="2" creationId="{39FAE880-3696-433A-A111-98FCCED70364}"/>
          </ac:spMkLst>
        </pc:spChg>
        <pc:spChg chg="mod">
          <ac:chgData name="Gupta, Nikhil" userId="7ec69372-1d6c-41bc-a393-621db78cf6a5" providerId="ADAL" clId="{E24FDE7B-63EA-4A56-82D1-2D3C48C9BE2B}" dt="2020-03-19T12:00:55.024" v="5164" actId="255"/>
          <ac:spMkLst>
            <pc:docMk/>
            <pc:sldMk cId="532530454" sldId="334"/>
            <ac:spMk id="3" creationId="{6D3FB481-346D-4520-8BD5-B98F6DECA170}"/>
          </ac:spMkLst>
        </pc:spChg>
      </pc:sldChg>
      <pc:sldChg chg="add del">
        <pc:chgData name="Gupta, Nikhil" userId="7ec69372-1d6c-41bc-a393-621db78cf6a5" providerId="ADAL" clId="{E24FDE7B-63EA-4A56-82D1-2D3C48C9BE2B}" dt="2020-03-19T11:48:20.113" v="4189" actId="2696"/>
        <pc:sldMkLst>
          <pc:docMk/>
          <pc:sldMk cId="422727219" sldId="335"/>
        </pc:sldMkLst>
      </pc:sldChg>
      <pc:sldChg chg="add del">
        <pc:chgData name="Gupta, Nikhil" userId="7ec69372-1d6c-41bc-a393-621db78cf6a5" providerId="ADAL" clId="{E24FDE7B-63EA-4A56-82D1-2D3C48C9BE2B}" dt="2020-03-19T11:48:20.309" v="4199" actId="2696"/>
        <pc:sldMkLst>
          <pc:docMk/>
          <pc:sldMk cId="4097147181" sldId="336"/>
        </pc:sldMkLst>
      </pc:sldChg>
      <pc:sldChg chg="add del">
        <pc:chgData name="Gupta, Nikhil" userId="7ec69372-1d6c-41bc-a393-621db78cf6a5" providerId="ADAL" clId="{E24FDE7B-63EA-4A56-82D1-2D3C48C9BE2B}" dt="2020-03-19T11:48:20.327" v="4201" actId="2696"/>
        <pc:sldMkLst>
          <pc:docMk/>
          <pc:sldMk cId="3031635839" sldId="337"/>
        </pc:sldMkLst>
      </pc:sldChg>
      <pc:sldChg chg="add del">
        <pc:chgData name="Gupta, Nikhil" userId="7ec69372-1d6c-41bc-a393-621db78cf6a5" providerId="ADAL" clId="{E24FDE7B-63EA-4A56-82D1-2D3C48C9BE2B}" dt="2020-03-19T11:48:20.380" v="4204" actId="2696"/>
        <pc:sldMkLst>
          <pc:docMk/>
          <pc:sldMk cId="3091518902" sldId="338"/>
        </pc:sldMkLst>
      </pc:sldChg>
      <pc:sldChg chg="add del">
        <pc:chgData name="Gupta, Nikhil" userId="7ec69372-1d6c-41bc-a393-621db78cf6a5" providerId="ADAL" clId="{E24FDE7B-63EA-4A56-82D1-2D3C48C9BE2B}" dt="2020-03-19T11:48:20.319" v="4200" actId="2696"/>
        <pc:sldMkLst>
          <pc:docMk/>
          <pc:sldMk cId="185817656" sldId="340"/>
        </pc:sldMkLst>
      </pc:sldChg>
      <pc:sldChg chg="add del">
        <pc:chgData name="Gupta, Nikhil" userId="7ec69372-1d6c-41bc-a393-621db78cf6a5" providerId="ADAL" clId="{E24FDE7B-63EA-4A56-82D1-2D3C48C9BE2B}" dt="2020-03-19T11:48:20.415" v="4205" actId="2696"/>
        <pc:sldMkLst>
          <pc:docMk/>
          <pc:sldMk cId="1346290949" sldId="346"/>
        </pc:sldMkLst>
      </pc:sldChg>
      <pc:sldChg chg="delSp modSp add">
        <pc:chgData name="Gupta, Nikhil" userId="7ec69372-1d6c-41bc-a393-621db78cf6a5" providerId="ADAL" clId="{E24FDE7B-63EA-4A56-82D1-2D3C48C9BE2B}" dt="2020-03-19T10:22:34.829" v="1328" actId="20577"/>
        <pc:sldMkLst>
          <pc:docMk/>
          <pc:sldMk cId="3261138834" sldId="347"/>
        </pc:sldMkLst>
        <pc:spChg chg="mod">
          <ac:chgData name="Gupta, Nikhil" userId="7ec69372-1d6c-41bc-a393-621db78cf6a5" providerId="ADAL" clId="{E24FDE7B-63EA-4A56-82D1-2D3C48C9BE2B}" dt="2020-03-19T10:15:29.107" v="1001" actId="207"/>
          <ac:spMkLst>
            <pc:docMk/>
            <pc:sldMk cId="3261138834" sldId="347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2:34.829" v="1328" actId="20577"/>
          <ac:graphicFrameMkLst>
            <pc:docMk/>
            <pc:sldMk cId="3261138834" sldId="347"/>
            <ac:graphicFrameMk id="9" creationId="{6FD50998-C449-4E57-89EA-F7C62C71140B}"/>
          </ac:graphicFrameMkLst>
        </pc:graphicFrameChg>
        <pc:picChg chg="mod">
          <ac:chgData name="Gupta, Nikhil" userId="7ec69372-1d6c-41bc-a393-621db78cf6a5" providerId="ADAL" clId="{E24FDE7B-63EA-4A56-82D1-2D3C48C9BE2B}" dt="2020-03-19T10:15:08.635" v="997" actId="1076"/>
          <ac:picMkLst>
            <pc:docMk/>
            <pc:sldMk cId="3261138834" sldId="347"/>
            <ac:picMk id="6" creationId="{0E213DE7-E8BA-40B6-A081-A0C5C982346F}"/>
          </ac:picMkLst>
        </pc:picChg>
        <pc:picChg chg="del">
          <ac:chgData name="Gupta, Nikhil" userId="7ec69372-1d6c-41bc-a393-621db78cf6a5" providerId="ADAL" clId="{E24FDE7B-63EA-4A56-82D1-2D3C48C9BE2B}" dt="2020-03-19T10:14:18.554" v="987" actId="478"/>
          <ac:picMkLst>
            <pc:docMk/>
            <pc:sldMk cId="3261138834" sldId="347"/>
            <ac:picMk id="7" creationId="{529393E2-956A-4E02-8C36-1229645197AB}"/>
          </ac:picMkLst>
        </pc:picChg>
        <pc:picChg chg="del">
          <ac:chgData name="Gupta, Nikhil" userId="7ec69372-1d6c-41bc-a393-621db78cf6a5" providerId="ADAL" clId="{E24FDE7B-63EA-4A56-82D1-2D3C48C9BE2B}" dt="2020-03-19T10:14:19.363" v="988" actId="478"/>
          <ac:picMkLst>
            <pc:docMk/>
            <pc:sldMk cId="3261138834" sldId="347"/>
            <ac:picMk id="8" creationId="{4A3182BF-9DF8-4EE6-A333-287E2993204F}"/>
          </ac:picMkLst>
        </pc:picChg>
      </pc:sldChg>
      <pc:sldChg chg="addSp delSp modSp add">
        <pc:chgData name="Gupta, Nikhil" userId="7ec69372-1d6c-41bc-a393-621db78cf6a5" providerId="ADAL" clId="{E24FDE7B-63EA-4A56-82D1-2D3C48C9BE2B}" dt="2020-03-19T10:22:51.324" v="1357" actId="20577"/>
        <pc:sldMkLst>
          <pc:docMk/>
          <pc:sldMk cId="3658957209" sldId="348"/>
        </pc:sldMkLst>
        <pc:spChg chg="mod">
          <ac:chgData name="Gupta, Nikhil" userId="7ec69372-1d6c-41bc-a393-621db78cf6a5" providerId="ADAL" clId="{E24FDE7B-63EA-4A56-82D1-2D3C48C9BE2B}" dt="2020-03-19T10:16:14.653" v="1004" actId="6549"/>
          <ac:spMkLst>
            <pc:docMk/>
            <pc:sldMk cId="3658957209" sldId="348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2:51.324" v="1357" actId="20577"/>
          <ac:graphicFrameMkLst>
            <pc:docMk/>
            <pc:sldMk cId="3658957209" sldId="348"/>
            <ac:graphicFrameMk id="9" creationId="{6FD50998-C449-4E57-89EA-F7C62C71140B}"/>
          </ac:graphicFrameMkLst>
        </pc:graphicFrameChg>
        <pc:picChg chg="del">
          <ac:chgData name="Gupta, Nikhil" userId="7ec69372-1d6c-41bc-a393-621db78cf6a5" providerId="ADAL" clId="{E24FDE7B-63EA-4A56-82D1-2D3C48C9BE2B}" dt="2020-03-19T10:20:09.315" v="1114" actId="478"/>
          <ac:picMkLst>
            <pc:docMk/>
            <pc:sldMk cId="3658957209" sldId="348"/>
            <ac:picMk id="6" creationId="{0E213DE7-E8BA-40B6-A081-A0C5C982346F}"/>
          </ac:picMkLst>
        </pc:picChg>
        <pc:picChg chg="add mod">
          <ac:chgData name="Gupta, Nikhil" userId="7ec69372-1d6c-41bc-a393-621db78cf6a5" providerId="ADAL" clId="{E24FDE7B-63EA-4A56-82D1-2D3C48C9BE2B}" dt="2020-03-19T10:20:26.802" v="1119" actId="1076"/>
          <ac:picMkLst>
            <pc:docMk/>
            <pc:sldMk cId="3658957209" sldId="348"/>
            <ac:picMk id="7" creationId="{B06746A2-D7A1-42CC-88F7-6E5F9DC23FC3}"/>
          </ac:picMkLst>
        </pc:picChg>
      </pc:sldChg>
      <pc:sldChg chg="delSp modSp add">
        <pc:chgData name="Gupta, Nikhil" userId="7ec69372-1d6c-41bc-a393-621db78cf6a5" providerId="ADAL" clId="{E24FDE7B-63EA-4A56-82D1-2D3C48C9BE2B}" dt="2020-03-19T10:25:08.043" v="1493" actId="113"/>
        <pc:sldMkLst>
          <pc:docMk/>
          <pc:sldMk cId="2756571066" sldId="349"/>
        </pc:sldMkLst>
        <pc:spChg chg="mod">
          <ac:chgData name="Gupta, Nikhil" userId="7ec69372-1d6c-41bc-a393-621db78cf6a5" providerId="ADAL" clId="{E24FDE7B-63EA-4A56-82D1-2D3C48C9BE2B}" dt="2020-03-19T10:23:11.370" v="1369" actId="6549"/>
          <ac:spMkLst>
            <pc:docMk/>
            <pc:sldMk cId="2756571066" sldId="349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5:08.043" v="1493" actId="113"/>
          <ac:graphicFrameMkLst>
            <pc:docMk/>
            <pc:sldMk cId="2756571066" sldId="349"/>
            <ac:graphicFrameMk id="9" creationId="{6FD50998-C449-4E57-89EA-F7C62C71140B}"/>
          </ac:graphicFrameMkLst>
        </pc:graphicFrameChg>
        <pc:picChg chg="del">
          <ac:chgData name="Gupta, Nikhil" userId="7ec69372-1d6c-41bc-a393-621db78cf6a5" providerId="ADAL" clId="{E24FDE7B-63EA-4A56-82D1-2D3C48C9BE2B}" dt="2020-03-19T10:23:26.050" v="1371" actId="478"/>
          <ac:picMkLst>
            <pc:docMk/>
            <pc:sldMk cId="2756571066" sldId="349"/>
            <ac:picMk id="7" creationId="{B06746A2-D7A1-42CC-88F7-6E5F9DC23FC3}"/>
          </ac:picMkLst>
        </pc:picChg>
      </pc:sldChg>
      <pc:sldChg chg="addSp delSp modSp add modAnim delDesignElem">
        <pc:chgData name="Gupta, Nikhil" userId="7ec69372-1d6c-41bc-a393-621db78cf6a5" providerId="ADAL" clId="{E24FDE7B-63EA-4A56-82D1-2D3C48C9BE2B}" dt="2020-03-19T10:54:15.093" v="2522" actId="20577"/>
        <pc:sldMkLst>
          <pc:docMk/>
          <pc:sldMk cId="862816865" sldId="350"/>
        </pc:sldMkLst>
        <pc:spChg chg="mod">
          <ac:chgData name="Gupta, Nikhil" userId="7ec69372-1d6c-41bc-a393-621db78cf6a5" providerId="ADAL" clId="{E24FDE7B-63EA-4A56-82D1-2D3C48C9BE2B}" dt="2020-03-19T10:31:46.338" v="1596" actId="207"/>
          <ac:spMkLst>
            <pc:docMk/>
            <pc:sldMk cId="862816865" sldId="350"/>
            <ac:spMk id="2" creationId="{00000000-0000-0000-0000-000000000000}"/>
          </ac:spMkLst>
        </pc:spChg>
        <pc:spChg chg="mod ord">
          <ac:chgData name="Gupta, Nikhil" userId="7ec69372-1d6c-41bc-a393-621db78cf6a5" providerId="ADAL" clId="{E24FDE7B-63EA-4A56-82D1-2D3C48C9BE2B}" dt="2020-03-19T10:30:45.014" v="1555" actId="26606"/>
          <ac:spMkLst>
            <pc:docMk/>
            <pc:sldMk cId="862816865" sldId="350"/>
            <ac:spMk id="4" creationId="{00000000-0000-0000-0000-000000000000}"/>
          </ac:spMkLst>
        </pc:spChg>
        <pc:spChg chg="add del mod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6" creationId="{B35BFA18-203A-49C0-81AB-5C8EF723B7AF}"/>
          </ac:spMkLst>
        </pc:spChg>
        <pc:spChg chg="add del mod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7" creationId="{4EB32A87-5763-4F2D-BD02-63705D35DA7D}"/>
          </ac:spMkLst>
        </pc:spChg>
        <pc:spChg chg="add del mod">
          <ac:chgData name="Gupta, Nikhil" userId="7ec69372-1d6c-41bc-a393-621db78cf6a5" providerId="ADAL" clId="{E24FDE7B-63EA-4A56-82D1-2D3C48C9BE2B}" dt="2020-03-19T10:31:47.054" v="1598"/>
          <ac:spMkLst>
            <pc:docMk/>
            <pc:sldMk cId="862816865" sldId="350"/>
            <ac:spMk id="8" creationId="{7EB67210-80AF-4972-8CAE-265233C93DB7}"/>
          </ac:spMkLst>
        </pc:spChg>
        <pc:spChg chg="add mod">
          <ac:chgData name="Gupta, Nikhil" userId="7ec69372-1d6c-41bc-a393-621db78cf6a5" providerId="ADAL" clId="{E24FDE7B-63EA-4A56-82D1-2D3C48C9BE2B}" dt="2020-03-19T10:54:15.093" v="2522" actId="20577"/>
          <ac:spMkLst>
            <pc:docMk/>
            <pc:sldMk cId="862816865" sldId="350"/>
            <ac:spMk id="9" creationId="{13A96D5A-EE31-4B1B-81E1-6267FCA976CE}"/>
          </ac:spMkLst>
        </pc:spChg>
        <pc:spChg chg="add del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21" creationId="{A4AC5506-6312-4701-8D3C-40187889A947}"/>
          </ac:spMkLst>
        </pc:spChg>
        <pc:spChg chg="add del">
          <ac:chgData name="Gupta, Nikhil" userId="7ec69372-1d6c-41bc-a393-621db78cf6a5" providerId="ADAL" clId="{E24FDE7B-63EA-4A56-82D1-2D3C48C9BE2B}" dt="2020-03-19T10:30:40.036" v="1553" actId="26606"/>
          <ac:spMkLst>
            <pc:docMk/>
            <pc:sldMk cId="862816865" sldId="350"/>
            <ac:spMk id="26" creationId="{1707FC24-6981-43D9-B525-C7832BA22463}"/>
          </ac:spMkLst>
        </pc:spChg>
        <pc:spChg chg="add del">
          <ac:chgData name="Gupta, Nikhil" userId="7ec69372-1d6c-41bc-a393-621db78cf6a5" providerId="ADAL" clId="{E24FDE7B-63EA-4A56-82D1-2D3C48C9BE2B}" dt="2020-03-19T10:30:45.014" v="1555" actId="26606"/>
          <ac:spMkLst>
            <pc:docMk/>
            <pc:sldMk cId="862816865" sldId="350"/>
            <ac:spMk id="28" creationId="{A4AC5506-6312-4701-8D3C-40187889A947}"/>
          </ac:spMkLst>
        </pc:spChg>
        <pc:picChg chg="del">
          <ac:chgData name="Gupta, Nikhil" userId="7ec69372-1d6c-41bc-a393-621db78cf6a5" providerId="ADAL" clId="{E24FDE7B-63EA-4A56-82D1-2D3C48C9BE2B}" dt="2020-03-19T10:29:49.884" v="1548" actId="478"/>
          <ac:picMkLst>
            <pc:docMk/>
            <pc:sldMk cId="862816865" sldId="350"/>
            <ac:picMk id="3" creationId="{867BE4E0-E51B-42BD-BC67-77482C15A024}"/>
          </ac:picMkLst>
        </pc:picChg>
        <pc:picChg chg="add del mod modCrop">
          <ac:chgData name="Gupta, Nikhil" userId="7ec69372-1d6c-41bc-a393-621db78cf6a5" providerId="ADAL" clId="{E24FDE7B-63EA-4A56-82D1-2D3C48C9BE2B}" dt="2020-03-19T10:53:29.273" v="2510" actId="732"/>
          <ac:picMkLst>
            <pc:docMk/>
            <pc:sldMk cId="862816865" sldId="350"/>
            <ac:picMk id="5" creationId="{A6967F55-D459-43EC-9FAF-C94ADBD84193}"/>
          </ac:picMkLst>
        </pc:picChg>
        <pc:picChg chg="add mod modCrop">
          <ac:chgData name="Gupta, Nikhil" userId="7ec69372-1d6c-41bc-a393-621db78cf6a5" providerId="ADAL" clId="{E24FDE7B-63EA-4A56-82D1-2D3C48C9BE2B}" dt="2020-03-19T10:54:06.802" v="2521" actId="1036"/>
          <ac:picMkLst>
            <pc:docMk/>
            <pc:sldMk cId="862816865" sldId="350"/>
            <ac:picMk id="13" creationId="{766090BA-1837-4B61-B00A-13E5120F0BBD}"/>
          </ac:picMkLst>
        </pc:picChg>
      </pc:sldChg>
      <pc:sldChg chg="addSp delSp add del setBg delDesignElem">
        <pc:chgData name="Gupta, Nikhil" userId="7ec69372-1d6c-41bc-a393-621db78cf6a5" providerId="ADAL" clId="{E24FDE7B-63EA-4A56-82D1-2D3C48C9BE2B}" dt="2020-03-19T10:29:39.459" v="1519"/>
        <pc:sldMkLst>
          <pc:docMk/>
          <pc:sldMk cId="2822417495" sldId="350"/>
        </pc:sldMkLst>
        <pc:spChg chg="add del">
          <ac:chgData name="Gupta, Nikhil" userId="7ec69372-1d6c-41bc-a393-621db78cf6a5" providerId="ADAL" clId="{E24FDE7B-63EA-4A56-82D1-2D3C48C9BE2B}" dt="2020-03-19T10:29:39.459" v="1519"/>
          <ac:spMkLst>
            <pc:docMk/>
            <pc:sldMk cId="2822417495" sldId="350"/>
            <ac:spMk id="21" creationId="{A4AC5506-6312-4701-8D3C-40187889A947}"/>
          </ac:spMkLst>
        </pc:spChg>
      </pc:sldChg>
      <pc:sldChg chg="addSp delSp modSp add delAnim modAnim">
        <pc:chgData name="Gupta, Nikhil" userId="7ec69372-1d6c-41bc-a393-621db78cf6a5" providerId="ADAL" clId="{E24FDE7B-63EA-4A56-82D1-2D3C48C9BE2B}" dt="2020-03-19T10:52:19.265" v="2506" actId="14429"/>
        <pc:sldMkLst>
          <pc:docMk/>
          <pc:sldMk cId="2203466774" sldId="351"/>
        </pc:sldMkLst>
        <pc:spChg chg="mod">
          <ac:chgData name="Gupta, Nikhil" userId="7ec69372-1d6c-41bc-a393-621db78cf6a5" providerId="ADAL" clId="{E24FDE7B-63EA-4A56-82D1-2D3C48C9BE2B}" dt="2020-03-19T10:34:41.450" v="1801" actId="20577"/>
          <ac:spMkLst>
            <pc:docMk/>
            <pc:sldMk cId="2203466774" sldId="351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0:45:13.219" v="2428" actId="6549"/>
          <ac:spMkLst>
            <pc:docMk/>
            <pc:sldMk cId="2203466774" sldId="351"/>
            <ac:spMk id="9" creationId="{13A96D5A-EE31-4B1B-81E1-6267FCA976CE}"/>
          </ac:spMkLst>
        </pc:spChg>
        <pc:picChg chg="add mod">
          <ac:chgData name="Gupta, Nikhil" userId="7ec69372-1d6c-41bc-a393-621db78cf6a5" providerId="ADAL" clId="{E24FDE7B-63EA-4A56-82D1-2D3C48C9BE2B}" dt="2020-03-19T10:52:19.265" v="2506" actId="14429"/>
          <ac:picMkLst>
            <pc:docMk/>
            <pc:sldMk cId="2203466774" sldId="351"/>
            <ac:picMk id="3" creationId="{FE30C285-D0D1-4407-A741-B5EE4DCF7AC6}"/>
          </ac:picMkLst>
        </pc:picChg>
        <pc:picChg chg="del">
          <ac:chgData name="Gupta, Nikhil" userId="7ec69372-1d6c-41bc-a393-621db78cf6a5" providerId="ADAL" clId="{E24FDE7B-63EA-4A56-82D1-2D3C48C9BE2B}" dt="2020-03-19T10:35:02.186" v="1802" actId="478"/>
          <ac:picMkLst>
            <pc:docMk/>
            <pc:sldMk cId="2203466774" sldId="351"/>
            <ac:picMk id="5" creationId="{A6967F55-D459-43EC-9FAF-C94ADBD84193}"/>
          </ac:picMkLst>
        </pc:picChg>
        <pc:picChg chg="add del mod">
          <ac:chgData name="Gupta, Nikhil" userId="7ec69372-1d6c-41bc-a393-621db78cf6a5" providerId="ADAL" clId="{E24FDE7B-63EA-4A56-82D1-2D3C48C9BE2B}" dt="2020-03-19T10:41:33.674" v="2405" actId="478"/>
          <ac:picMkLst>
            <pc:docMk/>
            <pc:sldMk cId="2203466774" sldId="351"/>
            <ac:picMk id="6" creationId="{75616B4C-ED85-43D6-A392-DD430B19137B}"/>
          </ac:picMkLst>
        </pc:picChg>
        <pc:picChg chg="add mod">
          <ac:chgData name="Gupta, Nikhil" userId="7ec69372-1d6c-41bc-a393-621db78cf6a5" providerId="ADAL" clId="{E24FDE7B-63EA-4A56-82D1-2D3C48C9BE2B}" dt="2020-03-19T10:52:18.977" v="2505" actId="14429"/>
          <ac:picMkLst>
            <pc:docMk/>
            <pc:sldMk cId="2203466774" sldId="351"/>
            <ac:picMk id="7" creationId="{DBD16A37-9C54-43BE-9BE0-E5AD3E71EA59}"/>
          </ac:picMkLst>
        </pc:picChg>
        <pc:picChg chg="add mod">
          <ac:chgData name="Gupta, Nikhil" userId="7ec69372-1d6c-41bc-a393-621db78cf6a5" providerId="ADAL" clId="{E24FDE7B-63EA-4A56-82D1-2D3C48C9BE2B}" dt="2020-03-19T10:51:38.114" v="2497" actId="1076"/>
          <ac:picMkLst>
            <pc:docMk/>
            <pc:sldMk cId="2203466774" sldId="351"/>
            <ac:picMk id="8" creationId="{A585322B-56DB-4BCA-BDF0-9085ECC8F655}"/>
          </ac:picMkLst>
        </pc:picChg>
        <pc:picChg chg="add mod">
          <ac:chgData name="Gupta, Nikhil" userId="7ec69372-1d6c-41bc-a393-621db78cf6a5" providerId="ADAL" clId="{E24FDE7B-63EA-4A56-82D1-2D3C48C9BE2B}" dt="2020-03-19T10:52:18.304" v="2504" actId="14429"/>
          <ac:picMkLst>
            <pc:docMk/>
            <pc:sldMk cId="2203466774" sldId="351"/>
            <ac:picMk id="10" creationId="{77DD988E-962A-47F2-8743-5A35F2B5A851}"/>
          </ac:picMkLst>
        </pc:picChg>
        <pc:picChg chg="add mod">
          <ac:chgData name="Gupta, Nikhil" userId="7ec69372-1d6c-41bc-a393-621db78cf6a5" providerId="ADAL" clId="{E24FDE7B-63EA-4A56-82D1-2D3C48C9BE2B}" dt="2020-03-19T10:52:17.593" v="2503" actId="14429"/>
          <ac:picMkLst>
            <pc:docMk/>
            <pc:sldMk cId="2203466774" sldId="351"/>
            <ac:picMk id="11" creationId="{05650EE9-C11C-429F-9EBB-34386B0A2B8D}"/>
          </ac:picMkLst>
        </pc:picChg>
        <pc:picChg chg="add mod">
          <ac:chgData name="Gupta, Nikhil" userId="7ec69372-1d6c-41bc-a393-621db78cf6a5" providerId="ADAL" clId="{E24FDE7B-63EA-4A56-82D1-2D3C48C9BE2B}" dt="2020-03-19T10:51:51.570" v="2500" actId="14100"/>
          <ac:picMkLst>
            <pc:docMk/>
            <pc:sldMk cId="2203466774" sldId="351"/>
            <ac:picMk id="12" creationId="{42380A93-5946-496A-9390-87A169BF6E1D}"/>
          </ac:picMkLst>
        </pc:picChg>
      </pc:sldChg>
      <pc:sldChg chg="addSp delSp modSp add delAnim modAnim">
        <pc:chgData name="Gupta, Nikhil" userId="7ec69372-1d6c-41bc-a393-621db78cf6a5" providerId="ADAL" clId="{E24FDE7B-63EA-4A56-82D1-2D3C48C9BE2B}" dt="2020-03-19T10:59:21.104" v="2787" actId="1037"/>
        <pc:sldMkLst>
          <pc:docMk/>
          <pc:sldMk cId="3362703317" sldId="352"/>
        </pc:sldMkLst>
        <pc:spChg chg="mod">
          <ac:chgData name="Gupta, Nikhil" userId="7ec69372-1d6c-41bc-a393-621db78cf6a5" providerId="ADAL" clId="{E24FDE7B-63EA-4A56-82D1-2D3C48C9BE2B}" dt="2020-03-19T10:57:01.176" v="2578" actId="6549"/>
          <ac:spMkLst>
            <pc:docMk/>
            <pc:sldMk cId="3362703317" sldId="352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0:58:14.139" v="2770" actId="20577"/>
          <ac:spMkLst>
            <pc:docMk/>
            <pc:sldMk cId="3362703317" sldId="352"/>
            <ac:spMk id="9" creationId="{13A96D5A-EE31-4B1B-81E1-6267FCA976CE}"/>
          </ac:spMkLst>
        </pc:spChg>
        <pc:picChg chg="del">
          <ac:chgData name="Gupta, Nikhil" userId="7ec69372-1d6c-41bc-a393-621db78cf6a5" providerId="ADAL" clId="{E24FDE7B-63EA-4A56-82D1-2D3C48C9BE2B}" dt="2020-03-19T10:55:25.447" v="2561" actId="478"/>
          <ac:picMkLst>
            <pc:docMk/>
            <pc:sldMk cId="3362703317" sldId="352"/>
            <ac:picMk id="3" creationId="{FE30C285-D0D1-4407-A741-B5EE4DCF7AC6}"/>
          </ac:picMkLst>
        </pc:picChg>
        <pc:picChg chg="add mod">
          <ac:chgData name="Gupta, Nikhil" userId="7ec69372-1d6c-41bc-a393-621db78cf6a5" providerId="ADAL" clId="{E24FDE7B-63EA-4A56-82D1-2D3C48C9BE2B}" dt="2020-03-19T10:59:14.328" v="2781" actId="14100"/>
          <ac:picMkLst>
            <pc:docMk/>
            <pc:sldMk cId="3362703317" sldId="352"/>
            <ac:picMk id="5" creationId="{310265F4-9F30-42B2-8BA0-17EEA6030891}"/>
          </ac:picMkLst>
        </pc:picChg>
        <pc:picChg chg="add mod modCrop">
          <ac:chgData name="Gupta, Nikhil" userId="7ec69372-1d6c-41bc-a393-621db78cf6a5" providerId="ADAL" clId="{E24FDE7B-63EA-4A56-82D1-2D3C48C9BE2B}" dt="2020-03-19T10:59:21.104" v="2787" actId="1037"/>
          <ac:picMkLst>
            <pc:docMk/>
            <pc:sldMk cId="3362703317" sldId="352"/>
            <ac:picMk id="6" creationId="{C1167962-FD28-45CC-857D-2CD59FAE90D8}"/>
          </ac:picMkLst>
        </pc:picChg>
        <pc:picChg chg="del">
          <ac:chgData name="Gupta, Nikhil" userId="7ec69372-1d6c-41bc-a393-621db78cf6a5" providerId="ADAL" clId="{E24FDE7B-63EA-4A56-82D1-2D3C48C9BE2B}" dt="2020-03-19T10:55:24.233" v="2559" actId="478"/>
          <ac:picMkLst>
            <pc:docMk/>
            <pc:sldMk cId="3362703317" sldId="352"/>
            <ac:picMk id="7" creationId="{DBD16A37-9C54-43BE-9BE0-E5AD3E71EA59}"/>
          </ac:picMkLst>
        </pc:picChg>
        <pc:picChg chg="del">
          <ac:chgData name="Gupta, Nikhil" userId="7ec69372-1d6c-41bc-a393-621db78cf6a5" providerId="ADAL" clId="{E24FDE7B-63EA-4A56-82D1-2D3C48C9BE2B}" dt="2020-03-19T10:55:23.644" v="2558" actId="478"/>
          <ac:picMkLst>
            <pc:docMk/>
            <pc:sldMk cId="3362703317" sldId="352"/>
            <ac:picMk id="8" creationId="{A585322B-56DB-4BCA-BDF0-9085ECC8F655}"/>
          </ac:picMkLst>
        </pc:picChg>
        <pc:picChg chg="del">
          <ac:chgData name="Gupta, Nikhil" userId="7ec69372-1d6c-41bc-a393-621db78cf6a5" providerId="ADAL" clId="{E24FDE7B-63EA-4A56-82D1-2D3C48C9BE2B}" dt="2020-03-19T10:55:24.836" v="2560" actId="478"/>
          <ac:picMkLst>
            <pc:docMk/>
            <pc:sldMk cId="3362703317" sldId="352"/>
            <ac:picMk id="10" creationId="{77DD988E-962A-47F2-8743-5A35F2B5A851}"/>
          </ac:picMkLst>
        </pc:picChg>
        <pc:picChg chg="del">
          <ac:chgData name="Gupta, Nikhil" userId="7ec69372-1d6c-41bc-a393-621db78cf6a5" providerId="ADAL" clId="{E24FDE7B-63EA-4A56-82D1-2D3C48C9BE2B}" dt="2020-03-19T10:55:26.624" v="2563" actId="478"/>
          <ac:picMkLst>
            <pc:docMk/>
            <pc:sldMk cId="3362703317" sldId="352"/>
            <ac:picMk id="11" creationId="{05650EE9-C11C-429F-9EBB-34386B0A2B8D}"/>
          </ac:picMkLst>
        </pc:picChg>
        <pc:picChg chg="del">
          <ac:chgData name="Gupta, Nikhil" userId="7ec69372-1d6c-41bc-a393-621db78cf6a5" providerId="ADAL" clId="{E24FDE7B-63EA-4A56-82D1-2D3C48C9BE2B}" dt="2020-03-19T10:55:26.017" v="2562" actId="478"/>
          <ac:picMkLst>
            <pc:docMk/>
            <pc:sldMk cId="3362703317" sldId="352"/>
            <ac:picMk id="12" creationId="{42380A93-5946-496A-9390-87A169BF6E1D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10:31.106" v="3564" actId="113"/>
        <pc:sldMkLst>
          <pc:docMk/>
          <pc:sldMk cId="4167825555" sldId="353"/>
        </pc:sldMkLst>
        <pc:spChg chg="mod">
          <ac:chgData name="Gupta, Nikhil" userId="7ec69372-1d6c-41bc-a393-621db78cf6a5" providerId="ADAL" clId="{E24FDE7B-63EA-4A56-82D1-2D3C48C9BE2B}" dt="2020-03-19T11:00:00.065" v="2820" actId="207"/>
          <ac:spMkLst>
            <pc:docMk/>
            <pc:sldMk cId="4167825555" sldId="353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1:10:31.106" v="3564" actId="113"/>
          <ac:spMkLst>
            <pc:docMk/>
            <pc:sldMk cId="4167825555" sldId="353"/>
            <ac:spMk id="9" creationId="{13A96D5A-EE31-4B1B-81E1-6267FCA976CE}"/>
          </ac:spMkLst>
        </pc:spChg>
        <pc:spChg chg="add mod">
          <ac:chgData name="Gupta, Nikhil" userId="7ec69372-1d6c-41bc-a393-621db78cf6a5" providerId="ADAL" clId="{E24FDE7B-63EA-4A56-82D1-2D3C48C9BE2B}" dt="2020-03-19T11:06:27.058" v="3279" actId="20577"/>
          <ac:spMkLst>
            <pc:docMk/>
            <pc:sldMk cId="4167825555" sldId="353"/>
            <ac:spMk id="10" creationId="{0753EA8D-023B-4488-83A4-2CFA84362F76}"/>
          </ac:spMkLst>
        </pc:spChg>
        <pc:spChg chg="add mod">
          <ac:chgData name="Gupta, Nikhil" userId="7ec69372-1d6c-41bc-a393-621db78cf6a5" providerId="ADAL" clId="{E24FDE7B-63EA-4A56-82D1-2D3C48C9BE2B}" dt="2020-03-19T11:06:23.106" v="3276" actId="13926"/>
          <ac:spMkLst>
            <pc:docMk/>
            <pc:sldMk cId="4167825555" sldId="353"/>
            <ac:spMk id="12" creationId="{9D2882F1-E479-4D1F-9982-55DE93B32BFD}"/>
          </ac:spMkLst>
        </pc:spChg>
        <pc:grpChg chg="add mod">
          <ac:chgData name="Gupta, Nikhil" userId="7ec69372-1d6c-41bc-a393-621db78cf6a5" providerId="ADAL" clId="{E24FDE7B-63EA-4A56-82D1-2D3C48C9BE2B}" dt="2020-03-19T11:09:55.880" v="3561" actId="14429"/>
          <ac:grpSpMkLst>
            <pc:docMk/>
            <pc:sldMk cId="4167825555" sldId="353"/>
            <ac:grpSpMk id="11" creationId="{D6A5462E-8CE3-4922-9382-BD91F4AD3E7E}"/>
          </ac:grpSpMkLst>
        </pc:grpChg>
        <pc:grpChg chg="add mod">
          <ac:chgData name="Gupta, Nikhil" userId="7ec69372-1d6c-41bc-a393-621db78cf6a5" providerId="ADAL" clId="{E24FDE7B-63EA-4A56-82D1-2D3C48C9BE2B}" dt="2020-03-19T11:09:43.176" v="3557" actId="14429"/>
          <ac:grpSpMkLst>
            <pc:docMk/>
            <pc:sldMk cId="4167825555" sldId="353"/>
            <ac:grpSpMk id="13" creationId="{46870159-3E77-4699-BB22-B195D1924997}"/>
          </ac:grpSpMkLst>
        </pc:grpChg>
        <pc:picChg chg="add mod">
          <ac:chgData name="Gupta, Nikhil" userId="7ec69372-1d6c-41bc-a393-621db78cf6a5" providerId="ADAL" clId="{E24FDE7B-63EA-4A56-82D1-2D3C48C9BE2B}" dt="2020-03-19T11:02:08.760" v="2873" actId="164"/>
          <ac:picMkLst>
            <pc:docMk/>
            <pc:sldMk cId="4167825555" sldId="353"/>
            <ac:picMk id="3" creationId="{D1654EE3-8586-4DAB-A2C2-35C983AEFC8A}"/>
          </ac:picMkLst>
        </pc:picChg>
        <pc:picChg chg="del">
          <ac:chgData name="Gupta, Nikhil" userId="7ec69372-1d6c-41bc-a393-621db78cf6a5" providerId="ADAL" clId="{E24FDE7B-63EA-4A56-82D1-2D3C48C9BE2B}" dt="2020-03-19T11:00:18.513" v="2822" actId="478"/>
          <ac:picMkLst>
            <pc:docMk/>
            <pc:sldMk cId="4167825555" sldId="353"/>
            <ac:picMk id="5" creationId="{310265F4-9F30-42B2-8BA0-17EEA6030891}"/>
          </ac:picMkLst>
        </pc:picChg>
        <pc:picChg chg="del">
          <ac:chgData name="Gupta, Nikhil" userId="7ec69372-1d6c-41bc-a393-621db78cf6a5" providerId="ADAL" clId="{E24FDE7B-63EA-4A56-82D1-2D3C48C9BE2B}" dt="2020-03-19T11:00:19.137" v="2823" actId="478"/>
          <ac:picMkLst>
            <pc:docMk/>
            <pc:sldMk cId="4167825555" sldId="353"/>
            <ac:picMk id="6" creationId="{C1167962-FD28-45CC-857D-2CD59FAE90D8}"/>
          </ac:picMkLst>
        </pc:picChg>
        <pc:picChg chg="add mod">
          <ac:chgData name="Gupta, Nikhil" userId="7ec69372-1d6c-41bc-a393-621db78cf6a5" providerId="ADAL" clId="{E24FDE7B-63EA-4A56-82D1-2D3C48C9BE2B}" dt="2020-03-19T11:03:05.528" v="2923" actId="164"/>
          <ac:picMkLst>
            <pc:docMk/>
            <pc:sldMk cId="4167825555" sldId="353"/>
            <ac:picMk id="7" creationId="{026B1201-C3B5-4684-B73F-ADA6ABEBCB9A}"/>
          </ac:picMkLst>
        </pc:picChg>
        <pc:picChg chg="add mod">
          <ac:chgData name="Gupta, Nikhil" userId="7ec69372-1d6c-41bc-a393-621db78cf6a5" providerId="ADAL" clId="{E24FDE7B-63EA-4A56-82D1-2D3C48C9BE2B}" dt="2020-03-19T11:09:56.600" v="3562" actId="14429"/>
          <ac:picMkLst>
            <pc:docMk/>
            <pc:sldMk cId="4167825555" sldId="353"/>
            <ac:picMk id="8" creationId="{4AF008D6-D254-4E08-B77B-56C45F0C14B4}"/>
          </ac:picMkLst>
        </pc:picChg>
      </pc:sldChg>
      <pc:sldChg chg="addSp delSp modSp add delAnim">
        <pc:chgData name="Gupta, Nikhil" userId="7ec69372-1d6c-41bc-a393-621db78cf6a5" providerId="ADAL" clId="{E24FDE7B-63EA-4A56-82D1-2D3C48C9BE2B}" dt="2020-03-19T11:13:14.018" v="3620" actId="1035"/>
        <pc:sldMkLst>
          <pc:docMk/>
          <pc:sldMk cId="3058303682" sldId="354"/>
        </pc:sldMkLst>
        <pc:spChg chg="mod">
          <ac:chgData name="Gupta, Nikhil" userId="7ec69372-1d6c-41bc-a393-621db78cf6a5" providerId="ADAL" clId="{E24FDE7B-63EA-4A56-82D1-2D3C48C9BE2B}" dt="2020-03-19T11:11:09.589" v="3582" actId="20577"/>
          <ac:spMkLst>
            <pc:docMk/>
            <pc:sldMk cId="3058303682" sldId="354"/>
            <ac:spMk id="2" creationId="{00000000-0000-0000-0000-000000000000}"/>
          </ac:spMkLst>
        </pc:spChg>
        <pc:spChg chg="del">
          <ac:chgData name="Gupta, Nikhil" userId="7ec69372-1d6c-41bc-a393-621db78cf6a5" providerId="ADAL" clId="{E24FDE7B-63EA-4A56-82D1-2D3C48C9BE2B}" dt="2020-03-19T11:12:06.336" v="3587" actId="478"/>
          <ac:spMkLst>
            <pc:docMk/>
            <pc:sldMk cId="3058303682" sldId="354"/>
            <ac:spMk id="9" creationId="{13A96D5A-EE31-4B1B-81E1-6267FCA976CE}"/>
          </ac:spMkLst>
        </pc:spChg>
        <pc:grpChg chg="del">
          <ac:chgData name="Gupta, Nikhil" userId="7ec69372-1d6c-41bc-a393-621db78cf6a5" providerId="ADAL" clId="{E24FDE7B-63EA-4A56-82D1-2D3C48C9BE2B}" dt="2020-03-19T11:11:38.318" v="3584" actId="478"/>
          <ac:grpSpMkLst>
            <pc:docMk/>
            <pc:sldMk cId="3058303682" sldId="354"/>
            <ac:grpSpMk id="11" creationId="{D6A5462E-8CE3-4922-9382-BD91F4AD3E7E}"/>
          </ac:grpSpMkLst>
        </pc:grpChg>
        <pc:grpChg chg="del">
          <ac:chgData name="Gupta, Nikhil" userId="7ec69372-1d6c-41bc-a393-621db78cf6a5" providerId="ADAL" clId="{E24FDE7B-63EA-4A56-82D1-2D3C48C9BE2B}" dt="2020-03-19T11:11:37.703" v="3583" actId="478"/>
          <ac:grpSpMkLst>
            <pc:docMk/>
            <pc:sldMk cId="3058303682" sldId="354"/>
            <ac:grpSpMk id="13" creationId="{46870159-3E77-4699-BB22-B195D1924997}"/>
          </ac:grpSpMkLst>
        </pc:grpChg>
        <pc:picChg chg="add mod ord modCrop">
          <ac:chgData name="Gupta, Nikhil" userId="7ec69372-1d6c-41bc-a393-621db78cf6a5" providerId="ADAL" clId="{E24FDE7B-63EA-4A56-82D1-2D3C48C9BE2B}" dt="2020-03-19T11:13:14.018" v="3620" actId="1035"/>
          <ac:picMkLst>
            <pc:docMk/>
            <pc:sldMk cId="3058303682" sldId="354"/>
            <ac:picMk id="5" creationId="{C5089AF2-8955-4DD4-B485-A50FCB027A4D}"/>
          </ac:picMkLst>
        </pc:picChg>
        <pc:picChg chg="add mod modCrop">
          <ac:chgData name="Gupta, Nikhil" userId="7ec69372-1d6c-41bc-a393-621db78cf6a5" providerId="ADAL" clId="{E24FDE7B-63EA-4A56-82D1-2D3C48C9BE2B}" dt="2020-03-19T11:13:05.160" v="3607" actId="14100"/>
          <ac:picMkLst>
            <pc:docMk/>
            <pc:sldMk cId="3058303682" sldId="354"/>
            <ac:picMk id="6" creationId="{11CED8C9-2143-4A74-851C-01A6914EF08C}"/>
          </ac:picMkLst>
        </pc:picChg>
        <pc:picChg chg="del">
          <ac:chgData name="Gupta, Nikhil" userId="7ec69372-1d6c-41bc-a393-621db78cf6a5" providerId="ADAL" clId="{E24FDE7B-63EA-4A56-82D1-2D3C48C9BE2B}" dt="2020-03-19T11:11:39.190" v="3585" actId="478"/>
          <ac:picMkLst>
            <pc:docMk/>
            <pc:sldMk cId="3058303682" sldId="354"/>
            <ac:picMk id="8" creationId="{4AF008D6-D254-4E08-B77B-56C45F0C14B4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19:44.190" v="3761"/>
        <pc:sldMkLst>
          <pc:docMk/>
          <pc:sldMk cId="3811326482" sldId="355"/>
        </pc:sldMkLst>
        <pc:spChg chg="mod">
          <ac:chgData name="Gupta, Nikhil" userId="7ec69372-1d6c-41bc-a393-621db78cf6a5" providerId="ADAL" clId="{E24FDE7B-63EA-4A56-82D1-2D3C48C9BE2B}" dt="2020-03-19T11:19:23.833" v="3758" actId="207"/>
          <ac:spMkLst>
            <pc:docMk/>
            <pc:sldMk cId="3811326482" sldId="355"/>
            <ac:spMk id="2" creationId="{00000000-0000-0000-0000-000000000000}"/>
          </ac:spMkLst>
        </pc:spChg>
        <pc:spChg chg="add mod">
          <ac:chgData name="Gupta, Nikhil" userId="7ec69372-1d6c-41bc-a393-621db78cf6a5" providerId="ADAL" clId="{E24FDE7B-63EA-4A56-82D1-2D3C48C9BE2B}" dt="2020-03-19T11:18:43.309" v="3714" actId="164"/>
          <ac:spMkLst>
            <pc:docMk/>
            <pc:sldMk cId="3811326482" sldId="355"/>
            <ac:spMk id="8" creationId="{FA24CC33-DE8A-4AE8-9AC3-1F44D10BE808}"/>
          </ac:spMkLst>
        </pc:spChg>
        <pc:spChg chg="add mod">
          <ac:chgData name="Gupta, Nikhil" userId="7ec69372-1d6c-41bc-a393-621db78cf6a5" providerId="ADAL" clId="{E24FDE7B-63EA-4A56-82D1-2D3C48C9BE2B}" dt="2020-03-19T11:19:17.457" v="3757" actId="164"/>
          <ac:spMkLst>
            <pc:docMk/>
            <pc:sldMk cId="3811326482" sldId="355"/>
            <ac:spMk id="11" creationId="{AAC64673-D39D-4FBC-BECD-F837B953CBF8}"/>
          </ac:spMkLst>
        </pc:spChg>
        <pc:grpChg chg="add mod">
          <ac:chgData name="Gupta, Nikhil" userId="7ec69372-1d6c-41bc-a393-621db78cf6a5" providerId="ADAL" clId="{E24FDE7B-63EA-4A56-82D1-2D3C48C9BE2B}" dt="2020-03-19T11:18:43.309" v="3714" actId="164"/>
          <ac:grpSpMkLst>
            <pc:docMk/>
            <pc:sldMk cId="3811326482" sldId="355"/>
            <ac:grpSpMk id="9" creationId="{D441619C-1A97-4ACD-BF1E-5750BC4F1E8E}"/>
          </ac:grpSpMkLst>
        </pc:grpChg>
        <pc:grpChg chg="add mod">
          <ac:chgData name="Gupta, Nikhil" userId="7ec69372-1d6c-41bc-a393-621db78cf6a5" providerId="ADAL" clId="{E24FDE7B-63EA-4A56-82D1-2D3C48C9BE2B}" dt="2020-03-19T11:19:17.457" v="3757" actId="164"/>
          <ac:grpSpMkLst>
            <pc:docMk/>
            <pc:sldMk cId="3811326482" sldId="355"/>
            <ac:grpSpMk id="12" creationId="{A87F932B-123E-45ED-9972-131EBB7EA684}"/>
          </ac:grpSpMkLst>
        </pc:grpChg>
        <pc:picChg chg="add mod modCrop">
          <ac:chgData name="Gupta, Nikhil" userId="7ec69372-1d6c-41bc-a393-621db78cf6a5" providerId="ADAL" clId="{E24FDE7B-63EA-4A56-82D1-2D3C48C9BE2B}" dt="2020-03-19T11:18:43.309" v="3714" actId="164"/>
          <ac:picMkLst>
            <pc:docMk/>
            <pc:sldMk cId="3811326482" sldId="355"/>
            <ac:picMk id="3" creationId="{78B309D7-9248-4FD2-B041-5C6BD2D0158D}"/>
          </ac:picMkLst>
        </pc:picChg>
        <pc:picChg chg="del">
          <ac:chgData name="Gupta, Nikhil" userId="7ec69372-1d6c-41bc-a393-621db78cf6a5" providerId="ADAL" clId="{E24FDE7B-63EA-4A56-82D1-2D3C48C9BE2B}" dt="2020-03-19T11:16:02.624" v="3626" actId="478"/>
          <ac:picMkLst>
            <pc:docMk/>
            <pc:sldMk cId="3811326482" sldId="355"/>
            <ac:picMk id="5" creationId="{C5089AF2-8955-4DD4-B485-A50FCB027A4D}"/>
          </ac:picMkLst>
        </pc:picChg>
        <pc:picChg chg="del">
          <ac:chgData name="Gupta, Nikhil" userId="7ec69372-1d6c-41bc-a393-621db78cf6a5" providerId="ADAL" clId="{E24FDE7B-63EA-4A56-82D1-2D3C48C9BE2B}" dt="2020-03-19T11:16:03.336" v="3627" actId="478"/>
          <ac:picMkLst>
            <pc:docMk/>
            <pc:sldMk cId="3811326482" sldId="355"/>
            <ac:picMk id="6" creationId="{11CED8C9-2143-4A74-851C-01A6914EF08C}"/>
          </ac:picMkLst>
        </pc:picChg>
        <pc:picChg chg="add mod">
          <ac:chgData name="Gupta, Nikhil" userId="7ec69372-1d6c-41bc-a393-621db78cf6a5" providerId="ADAL" clId="{E24FDE7B-63EA-4A56-82D1-2D3C48C9BE2B}" dt="2020-03-19T11:19:17.457" v="3757" actId="164"/>
          <ac:picMkLst>
            <pc:docMk/>
            <pc:sldMk cId="3811326482" sldId="355"/>
            <ac:picMk id="7" creationId="{B8F935D8-0B03-4A4B-8D2F-E2EAA32FC40F}"/>
          </ac:picMkLst>
        </pc:picChg>
        <pc:picChg chg="add del">
          <ac:chgData name="Gupta, Nikhil" userId="7ec69372-1d6c-41bc-a393-621db78cf6a5" providerId="ADAL" clId="{E24FDE7B-63EA-4A56-82D1-2D3C48C9BE2B}" dt="2020-03-19T11:18:46.954" v="3716"/>
          <ac:picMkLst>
            <pc:docMk/>
            <pc:sldMk cId="3811326482" sldId="355"/>
            <ac:picMk id="10" creationId="{C3E183F0-098C-4841-B366-B63A185AA3A5}"/>
          </ac:picMkLst>
        </pc:picChg>
      </pc:sldChg>
      <pc:sldChg chg="modSp add ord">
        <pc:chgData name="Gupta, Nikhil" userId="7ec69372-1d6c-41bc-a393-621db78cf6a5" providerId="ADAL" clId="{E24FDE7B-63EA-4A56-82D1-2D3C48C9BE2B}" dt="2020-03-19T11:24:35.090" v="3997" actId="6549"/>
        <pc:sldMkLst>
          <pc:docMk/>
          <pc:sldMk cId="3955012381" sldId="356"/>
        </pc:sldMkLst>
        <pc:spChg chg="mod">
          <ac:chgData name="Gupta, Nikhil" userId="7ec69372-1d6c-41bc-a393-621db78cf6a5" providerId="ADAL" clId="{E24FDE7B-63EA-4A56-82D1-2D3C48C9BE2B}" dt="2020-03-19T11:24:35.090" v="3997" actId="6549"/>
          <ac:spMkLst>
            <pc:docMk/>
            <pc:sldMk cId="3955012381" sldId="356"/>
            <ac:spMk id="9" creationId="{13A96D5A-EE31-4B1B-81E1-6267FCA976CE}"/>
          </ac:spMkLst>
        </pc:spChg>
        <pc:spChg chg="mod">
          <ac:chgData name="Gupta, Nikhil" userId="7ec69372-1d6c-41bc-a393-621db78cf6a5" providerId="ADAL" clId="{E24FDE7B-63EA-4A56-82D1-2D3C48C9BE2B}" dt="2020-03-19T11:21:56.345" v="3773" actId="6549"/>
          <ac:spMkLst>
            <pc:docMk/>
            <pc:sldMk cId="3955012381" sldId="356"/>
            <ac:spMk id="10" creationId="{0753EA8D-023B-4488-83A4-2CFA84362F76}"/>
          </ac:spMkLst>
        </pc:spChg>
        <pc:spChg chg="mod">
          <ac:chgData name="Gupta, Nikhil" userId="7ec69372-1d6c-41bc-a393-621db78cf6a5" providerId="ADAL" clId="{E24FDE7B-63EA-4A56-82D1-2D3C48C9BE2B}" dt="2020-03-19T11:22:29.960" v="3783" actId="14100"/>
          <ac:spMkLst>
            <pc:docMk/>
            <pc:sldMk cId="3955012381" sldId="356"/>
            <ac:spMk id="12" creationId="{9D2882F1-E479-4D1F-9982-55DE93B32BFD}"/>
          </ac:spMkLst>
        </pc:spChg>
        <pc:grpChg chg="mod">
          <ac:chgData name="Gupta, Nikhil" userId="7ec69372-1d6c-41bc-a393-621db78cf6a5" providerId="ADAL" clId="{E24FDE7B-63EA-4A56-82D1-2D3C48C9BE2B}" dt="2020-03-19T11:24:19.639" v="3987" actId="14429"/>
          <ac:grpSpMkLst>
            <pc:docMk/>
            <pc:sldMk cId="3955012381" sldId="356"/>
            <ac:grpSpMk id="11" creationId="{D6A5462E-8CE3-4922-9382-BD91F4AD3E7E}"/>
          </ac:grpSpMkLst>
        </pc:grpChg>
        <pc:grpChg chg="mod">
          <ac:chgData name="Gupta, Nikhil" userId="7ec69372-1d6c-41bc-a393-621db78cf6a5" providerId="ADAL" clId="{E24FDE7B-63EA-4A56-82D1-2D3C48C9BE2B}" dt="2020-03-19T11:24:18.682" v="3986" actId="14429"/>
          <ac:grpSpMkLst>
            <pc:docMk/>
            <pc:sldMk cId="3955012381" sldId="356"/>
            <ac:grpSpMk id="13" creationId="{46870159-3E77-4699-BB22-B195D1924997}"/>
          </ac:grpSpMkLst>
        </pc:grpChg>
        <pc:picChg chg="mod">
          <ac:chgData name="Gupta, Nikhil" userId="7ec69372-1d6c-41bc-a393-621db78cf6a5" providerId="ADAL" clId="{E24FDE7B-63EA-4A56-82D1-2D3C48C9BE2B}" dt="2020-03-19T11:21:52.369" v="3770" actId="14826"/>
          <ac:picMkLst>
            <pc:docMk/>
            <pc:sldMk cId="3955012381" sldId="356"/>
            <ac:picMk id="3" creationId="{D1654EE3-8586-4DAB-A2C2-35C983AEFC8A}"/>
          </ac:picMkLst>
        </pc:picChg>
        <pc:picChg chg="mod">
          <ac:chgData name="Gupta, Nikhil" userId="7ec69372-1d6c-41bc-a393-621db78cf6a5" providerId="ADAL" clId="{E24FDE7B-63EA-4A56-82D1-2D3C48C9BE2B}" dt="2020-03-19T11:22:20.460" v="3776" actId="14826"/>
          <ac:picMkLst>
            <pc:docMk/>
            <pc:sldMk cId="3955012381" sldId="356"/>
            <ac:picMk id="7" creationId="{026B1201-C3B5-4684-B73F-ADA6ABEBCB9A}"/>
          </ac:picMkLst>
        </pc:picChg>
        <pc:picChg chg="mod">
          <ac:chgData name="Gupta, Nikhil" userId="7ec69372-1d6c-41bc-a393-621db78cf6a5" providerId="ADAL" clId="{E24FDE7B-63EA-4A56-82D1-2D3C48C9BE2B}" dt="2020-03-19T11:22:48.867" v="3786" actId="14826"/>
          <ac:picMkLst>
            <pc:docMk/>
            <pc:sldMk cId="3955012381" sldId="356"/>
            <ac:picMk id="8" creationId="{4AF008D6-D254-4E08-B77B-56C45F0C14B4}"/>
          </ac:picMkLst>
        </pc:picChg>
      </pc:sldChg>
      <pc:sldChg chg="addSp delSp add del setBg delDesignElem">
        <pc:chgData name="Gupta, Nikhil" userId="7ec69372-1d6c-41bc-a393-621db78cf6a5" providerId="ADAL" clId="{E24FDE7B-63EA-4A56-82D1-2D3C48C9BE2B}" dt="2020-03-19T11:25:21.427" v="4000"/>
        <pc:sldMkLst>
          <pc:docMk/>
          <pc:sldMk cId="475073211" sldId="357"/>
        </pc:sldMkLst>
        <pc:spChg chg="add del">
          <ac:chgData name="Gupta, Nikhil" userId="7ec69372-1d6c-41bc-a393-621db78cf6a5" providerId="ADAL" clId="{E24FDE7B-63EA-4A56-82D1-2D3C48C9BE2B}" dt="2020-03-19T11:25:21.427" v="4000"/>
          <ac:spMkLst>
            <pc:docMk/>
            <pc:sldMk cId="475073211" sldId="357"/>
            <ac:spMk id="21" creationId="{A4AC5506-6312-4701-8D3C-40187889A947}"/>
          </ac:spMkLst>
        </pc:spChg>
      </pc:sldChg>
      <pc:sldChg chg="modSp add">
        <pc:chgData name="Gupta, Nikhil" userId="7ec69372-1d6c-41bc-a393-621db78cf6a5" providerId="ADAL" clId="{E24FDE7B-63EA-4A56-82D1-2D3C48C9BE2B}" dt="2020-03-19T11:26:31.776" v="4013" actId="167"/>
        <pc:sldMkLst>
          <pc:docMk/>
          <pc:sldMk cId="4004435357" sldId="357"/>
        </pc:sldMkLst>
        <pc:picChg chg="mod">
          <ac:chgData name="Gupta, Nikhil" userId="7ec69372-1d6c-41bc-a393-621db78cf6a5" providerId="ADAL" clId="{E24FDE7B-63EA-4A56-82D1-2D3C48C9BE2B}" dt="2020-03-19T11:25:42.366" v="4002" actId="14826"/>
          <ac:picMkLst>
            <pc:docMk/>
            <pc:sldMk cId="4004435357" sldId="357"/>
            <ac:picMk id="5" creationId="{C5089AF2-8955-4DD4-B485-A50FCB027A4D}"/>
          </ac:picMkLst>
        </pc:picChg>
        <pc:picChg chg="mod ord">
          <ac:chgData name="Gupta, Nikhil" userId="7ec69372-1d6c-41bc-a393-621db78cf6a5" providerId="ADAL" clId="{E24FDE7B-63EA-4A56-82D1-2D3C48C9BE2B}" dt="2020-03-19T11:26:31.776" v="4013" actId="167"/>
          <ac:picMkLst>
            <pc:docMk/>
            <pc:sldMk cId="4004435357" sldId="357"/>
            <ac:picMk id="6" creationId="{11CED8C9-2143-4A74-851C-01A6914EF08C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29:41.250" v="4079"/>
        <pc:sldMkLst>
          <pc:docMk/>
          <pc:sldMk cId="3770759415" sldId="358"/>
        </pc:sldMkLst>
        <pc:spChg chg="mod">
          <ac:chgData name="Gupta, Nikhil" userId="7ec69372-1d6c-41bc-a393-621db78cf6a5" providerId="ADAL" clId="{E24FDE7B-63EA-4A56-82D1-2D3C48C9BE2B}" dt="2020-03-19T11:27:25.067" v="4032" actId="20577"/>
          <ac:spMkLst>
            <pc:docMk/>
            <pc:sldMk cId="3770759415" sldId="358"/>
            <ac:spMk id="2" creationId="{00000000-0000-0000-0000-000000000000}"/>
          </ac:spMkLst>
        </pc:spChg>
        <pc:grpChg chg="add mod">
          <ac:chgData name="Gupta, Nikhil" userId="7ec69372-1d6c-41bc-a393-621db78cf6a5" providerId="ADAL" clId="{E24FDE7B-63EA-4A56-82D1-2D3C48C9BE2B}" dt="2020-03-19T11:29:33.853" v="4077" actId="164"/>
          <ac:grpSpMkLst>
            <pc:docMk/>
            <pc:sldMk cId="3770759415" sldId="358"/>
            <ac:grpSpMk id="9" creationId="{A7B2A40B-A3B9-4887-B16C-BC6274073052}"/>
          </ac:grpSpMkLst>
        </pc:grpChg>
        <pc:picChg chg="add mod">
          <ac:chgData name="Gupta, Nikhil" userId="7ec69372-1d6c-41bc-a393-621db78cf6a5" providerId="ADAL" clId="{E24FDE7B-63EA-4A56-82D1-2D3C48C9BE2B}" dt="2020-03-19T11:29:33.853" v="4077" actId="164"/>
          <ac:picMkLst>
            <pc:docMk/>
            <pc:sldMk cId="3770759415" sldId="358"/>
            <ac:picMk id="3" creationId="{A205D000-2734-4096-BA11-AF233329A712}"/>
          </ac:picMkLst>
        </pc:picChg>
        <pc:picChg chg="del">
          <ac:chgData name="Gupta, Nikhil" userId="7ec69372-1d6c-41bc-a393-621db78cf6a5" providerId="ADAL" clId="{E24FDE7B-63EA-4A56-82D1-2D3C48C9BE2B}" dt="2020-03-19T11:27:43.239" v="4033" actId="478"/>
          <ac:picMkLst>
            <pc:docMk/>
            <pc:sldMk cId="3770759415" sldId="358"/>
            <ac:picMk id="5" creationId="{C5089AF2-8955-4DD4-B485-A50FCB027A4D}"/>
          </ac:picMkLst>
        </pc:picChg>
        <pc:picChg chg="del">
          <ac:chgData name="Gupta, Nikhil" userId="7ec69372-1d6c-41bc-a393-621db78cf6a5" providerId="ADAL" clId="{E24FDE7B-63EA-4A56-82D1-2D3C48C9BE2B}" dt="2020-03-19T11:27:43.720" v="4034" actId="478"/>
          <ac:picMkLst>
            <pc:docMk/>
            <pc:sldMk cId="3770759415" sldId="358"/>
            <ac:picMk id="6" creationId="{11CED8C9-2143-4A74-851C-01A6914EF08C}"/>
          </ac:picMkLst>
        </pc:picChg>
        <pc:picChg chg="add mod">
          <ac:chgData name="Gupta, Nikhil" userId="7ec69372-1d6c-41bc-a393-621db78cf6a5" providerId="ADAL" clId="{E24FDE7B-63EA-4A56-82D1-2D3C48C9BE2B}" dt="2020-03-19T11:29:33.853" v="4077" actId="164"/>
          <ac:picMkLst>
            <pc:docMk/>
            <pc:sldMk cId="3770759415" sldId="358"/>
            <ac:picMk id="7" creationId="{86081950-5313-418B-ABBE-1F234CCC6DAB}"/>
          </ac:picMkLst>
        </pc:picChg>
        <pc:picChg chg="add mod">
          <ac:chgData name="Gupta, Nikhil" userId="7ec69372-1d6c-41bc-a393-621db78cf6a5" providerId="ADAL" clId="{E24FDE7B-63EA-4A56-82D1-2D3C48C9BE2B}" dt="2020-03-19T11:29:13.048" v="4075" actId="1036"/>
          <ac:picMkLst>
            <pc:docMk/>
            <pc:sldMk cId="3770759415" sldId="358"/>
            <ac:picMk id="8" creationId="{3EFDAB55-C396-4F7D-A025-74631F512369}"/>
          </ac:picMkLst>
        </pc:picChg>
      </pc:sldChg>
      <pc:sldChg chg="addSp delSp modSp add delAnim">
        <pc:chgData name="Gupta, Nikhil" userId="7ec69372-1d6c-41bc-a393-621db78cf6a5" providerId="ADAL" clId="{E24FDE7B-63EA-4A56-82D1-2D3C48C9BE2B}" dt="2020-03-19T11:47:18.385" v="4143" actId="14826"/>
        <pc:sldMkLst>
          <pc:docMk/>
          <pc:sldMk cId="3456642097" sldId="359"/>
        </pc:sldMkLst>
        <pc:spChg chg="mod">
          <ac:chgData name="Gupta, Nikhil" userId="7ec69372-1d6c-41bc-a393-621db78cf6a5" providerId="ADAL" clId="{E24FDE7B-63EA-4A56-82D1-2D3C48C9BE2B}" dt="2020-03-19T11:40:55.193" v="4123" actId="404"/>
          <ac:spMkLst>
            <pc:docMk/>
            <pc:sldMk cId="3456642097" sldId="359"/>
            <ac:spMk id="2" creationId="{00000000-0000-0000-0000-000000000000}"/>
          </ac:spMkLst>
        </pc:spChg>
        <pc:grpChg chg="del">
          <ac:chgData name="Gupta, Nikhil" userId="7ec69372-1d6c-41bc-a393-621db78cf6a5" providerId="ADAL" clId="{E24FDE7B-63EA-4A56-82D1-2D3C48C9BE2B}" dt="2020-03-19T11:40:57.404" v="4124" actId="478"/>
          <ac:grpSpMkLst>
            <pc:docMk/>
            <pc:sldMk cId="3456642097" sldId="359"/>
            <ac:grpSpMk id="9" creationId="{A7B2A40B-A3B9-4887-B16C-BC6274073052}"/>
          </ac:grpSpMkLst>
        </pc:grpChg>
        <pc:picChg chg="add mod">
          <ac:chgData name="Gupta, Nikhil" userId="7ec69372-1d6c-41bc-a393-621db78cf6a5" providerId="ADAL" clId="{E24FDE7B-63EA-4A56-82D1-2D3C48C9BE2B}" dt="2020-03-19T11:44:04.918" v="4135" actId="14100"/>
          <ac:picMkLst>
            <pc:docMk/>
            <pc:sldMk cId="3456642097" sldId="359"/>
            <ac:picMk id="5" creationId="{8A70FD03-1F3D-4680-9E5A-B7113A69956F}"/>
          </ac:picMkLst>
        </pc:picChg>
        <pc:picChg chg="add mod">
          <ac:chgData name="Gupta, Nikhil" userId="7ec69372-1d6c-41bc-a393-621db78cf6a5" providerId="ADAL" clId="{E24FDE7B-63EA-4A56-82D1-2D3C48C9BE2B}" dt="2020-03-19T11:47:18.385" v="4143" actId="14826"/>
          <ac:picMkLst>
            <pc:docMk/>
            <pc:sldMk cId="3456642097" sldId="359"/>
            <ac:picMk id="6" creationId="{35363BF3-E799-4C0B-BECD-EA19174E5783}"/>
          </ac:picMkLst>
        </pc:picChg>
        <pc:picChg chg="del mod">
          <ac:chgData name="Gupta, Nikhil" userId="7ec69372-1d6c-41bc-a393-621db78cf6a5" providerId="ADAL" clId="{E24FDE7B-63EA-4A56-82D1-2D3C48C9BE2B}" dt="2020-03-19T11:40:58.169" v="4125" actId="478"/>
          <ac:picMkLst>
            <pc:docMk/>
            <pc:sldMk cId="3456642097" sldId="359"/>
            <ac:picMk id="8" creationId="{3EFDAB55-C396-4F7D-A025-74631F512369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6BAB-A5AD-460B-BE59-7911509B221C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381B2-49AA-483D-AC2F-EEC16F8DB4E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Need</a:t>
          </a:r>
        </a:p>
      </dgm:t>
    </dgm:pt>
    <dgm:pt modelId="{36FCB3CF-A487-4583-AC51-E21F8BCD73E0}" type="par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3E10FB3-42AE-4A00-A24D-61A18D452304}" type="sib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D99BC25-7C39-41FF-B5C3-DE3294CF4E52}">
      <dgm:prSet phldrT="[Text]"/>
      <dgm:spPr/>
      <dgm:t>
        <a:bodyPr/>
        <a:lstStyle/>
        <a:p>
          <a:r>
            <a:rPr lang="en-US" dirty="0"/>
            <a:t>We would like to forecast the next recession. </a:t>
          </a:r>
          <a:endParaRPr lang="en-US" dirty="0">
            <a:latin typeface="Abadi Extra Light" panose="020B0204020104020204" pitchFamily="34" charset="0"/>
          </a:endParaRPr>
        </a:p>
      </dgm:t>
    </dgm:pt>
    <dgm:pt modelId="{110523F6-4B69-4DE7-8637-5FE7E5AA8ED0}" type="par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A0CA43A1-55FD-4508-B010-DE9A49667B9D}" type="sib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DBC112F-33F9-4BDF-AC9D-21ED28537B52}">
      <dgm:prSet phldrT="[Text]"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Definition</a:t>
          </a:r>
        </a:p>
      </dgm:t>
    </dgm:pt>
    <dgm:pt modelId="{030CD03F-1758-4EC1-8512-566DE6A81DFE}" type="par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45785CE-F9E3-4410-B086-317B7BC2DF50}" type="sib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97C71CC-9D66-486B-A406-D50D1832DD20}">
      <dgm:prSet phldrT="[Text]"/>
      <dgm:spPr/>
      <dgm:t>
        <a:bodyPr/>
        <a:lstStyle/>
        <a:p>
          <a:r>
            <a:rPr lang="en-US" dirty="0"/>
            <a:t>Two consecutive quarters of decline in GDP is considered a working definition of a recession.*</a:t>
          </a:r>
          <a:endParaRPr lang="en-US" dirty="0">
            <a:latin typeface="Abadi Extra Light" panose="020B0204020104020204" pitchFamily="34" charset="0"/>
          </a:endParaRPr>
        </a:p>
      </dgm:t>
    </dgm:pt>
    <dgm:pt modelId="{94E9714F-0251-4D5B-A3F0-781DC60FC24B}" type="par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DBA005-0F39-4945-B5DA-177185B75885}" type="sib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F3344BD-4A52-4628-A590-548F5DFCC64C}">
      <dgm:prSet phldrT="[Text]"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Proposed Solution</a:t>
          </a:r>
        </a:p>
      </dgm:t>
    </dgm:pt>
    <dgm:pt modelId="{8930782F-CAEF-4B4F-A9D7-99CEEE04CDDD}" type="par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1ADBD2C-CC5E-49BF-B0E8-352A46D5FFC0}" type="sib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966026B-D4C6-404B-AD75-2FFE42A4F4CC}">
      <dgm:prSet phldrT="[Text]"/>
      <dgm:spPr/>
      <dgm:t>
        <a:bodyPr/>
        <a:lstStyle/>
        <a:p>
          <a:r>
            <a:rPr lang="en-US" dirty="0"/>
            <a:t>We will forecast the GDP for the next 2 quarters to see if the  models can predict the next recession.</a:t>
          </a:r>
          <a:endParaRPr lang="en-US" b="1" dirty="0">
            <a:latin typeface="Abadi Extra Light" panose="020B0204020104020204" pitchFamily="34" charset="0"/>
          </a:endParaRPr>
        </a:p>
      </dgm:t>
    </dgm:pt>
    <dgm:pt modelId="{3820E6F9-3AB0-42C8-807C-42BB20703EA4}" type="par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8725A77-7070-48B7-AC34-0F7777E6CBBB}" type="sib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CFBC0CB-CB18-4E2A-951A-231795D1B835}">
      <dgm:prSet/>
      <dgm:spPr/>
      <dgm:t>
        <a:bodyPr/>
        <a:lstStyle/>
        <a:p>
          <a:endParaRPr lang="en-US" dirty="0"/>
        </a:p>
      </dgm:t>
    </dgm:pt>
    <dgm:pt modelId="{96EB977C-6656-417D-8213-60EA019C115B}" type="parTrans" cxnId="{1452CBA7-7918-4E09-8184-085028BA50B6}">
      <dgm:prSet/>
      <dgm:spPr/>
      <dgm:t>
        <a:bodyPr/>
        <a:lstStyle/>
        <a:p>
          <a:endParaRPr lang="en-US"/>
        </a:p>
      </dgm:t>
    </dgm:pt>
    <dgm:pt modelId="{56E28199-B2C5-4E0D-9D90-6A142CBA4E7F}" type="sibTrans" cxnId="{1452CBA7-7918-4E09-8184-085028BA50B6}">
      <dgm:prSet/>
      <dgm:spPr/>
      <dgm:t>
        <a:bodyPr/>
        <a:lstStyle/>
        <a:p>
          <a:endParaRPr lang="en-US"/>
        </a:p>
      </dgm:t>
    </dgm:pt>
    <dgm:pt modelId="{4C289111-BCF6-4DF0-B7EA-4CA5DA33079B}">
      <dgm:prSet phldrT="[Text]"/>
      <dgm:spPr/>
      <dgm:t>
        <a:bodyPr/>
        <a:lstStyle/>
        <a:p>
          <a:endParaRPr lang="en-US" dirty="0">
            <a:latin typeface="Abadi Extra Light" panose="020B0204020104020204" pitchFamily="34" charset="0"/>
          </a:endParaRPr>
        </a:p>
      </dgm:t>
    </dgm:pt>
    <dgm:pt modelId="{4AA857B3-1084-4CC0-BD12-7D20059AD20D}" type="parTrans" cxnId="{63713DF2-BBAC-4567-9580-817E0050C4F5}">
      <dgm:prSet/>
      <dgm:spPr/>
      <dgm:t>
        <a:bodyPr/>
        <a:lstStyle/>
        <a:p>
          <a:endParaRPr lang="en-US"/>
        </a:p>
      </dgm:t>
    </dgm:pt>
    <dgm:pt modelId="{C3ED945F-53EB-4686-8D98-22704939C3B8}" type="sibTrans" cxnId="{63713DF2-BBAC-4567-9580-817E0050C4F5}">
      <dgm:prSet/>
      <dgm:spPr/>
      <dgm:t>
        <a:bodyPr/>
        <a:lstStyle/>
        <a:p>
          <a:endParaRPr lang="en-US"/>
        </a:p>
      </dgm:t>
    </dgm:pt>
    <dgm:pt modelId="{C00D98F0-8D93-4C17-91A5-4DC3AAFD52CA}" type="pres">
      <dgm:prSet presAssocID="{434D6BAB-A5AD-460B-BE59-7911509B221C}" presName="Name0" presStyleCnt="0">
        <dgm:presLayoutVars>
          <dgm:dir/>
          <dgm:animLvl val="lvl"/>
          <dgm:resizeHandles val="exact"/>
        </dgm:presLayoutVars>
      </dgm:prSet>
      <dgm:spPr/>
    </dgm:pt>
    <dgm:pt modelId="{1038D88C-4156-4963-AB09-5E8F4A39A432}" type="pres">
      <dgm:prSet presAssocID="{502381B2-49AA-483D-AC2F-EEC16F8DB4EA}" presName="composite" presStyleCnt="0"/>
      <dgm:spPr/>
    </dgm:pt>
    <dgm:pt modelId="{B66BEA40-C260-4AFB-8DFA-6DD7028B8829}" type="pres">
      <dgm:prSet presAssocID="{502381B2-49AA-483D-AC2F-EEC16F8DB4EA}" presName="parTx" presStyleLbl="alignNode1" presStyleIdx="0" presStyleCnt="3">
        <dgm:presLayoutVars>
          <dgm:chMax val="0"/>
          <dgm:chPref val="0"/>
        </dgm:presLayoutVars>
      </dgm:prSet>
      <dgm:spPr/>
    </dgm:pt>
    <dgm:pt modelId="{26FDE7F1-16D7-4653-8B00-D043569A380E}" type="pres">
      <dgm:prSet presAssocID="{502381B2-49AA-483D-AC2F-EEC16F8DB4EA}" presName="desTx" presStyleLbl="alignAccFollowNode1" presStyleIdx="0" presStyleCnt="3">
        <dgm:presLayoutVars/>
      </dgm:prSet>
      <dgm:spPr/>
    </dgm:pt>
    <dgm:pt modelId="{6ADF1E3B-7D9F-44E5-AC25-F4162B4F124B}" type="pres">
      <dgm:prSet presAssocID="{C3E10FB3-42AE-4A00-A24D-61A18D452304}" presName="space" presStyleCnt="0"/>
      <dgm:spPr/>
    </dgm:pt>
    <dgm:pt modelId="{43F4DF19-8E0A-451B-BCFA-6D665B1A268F}" type="pres">
      <dgm:prSet presAssocID="{1DBC112F-33F9-4BDF-AC9D-21ED28537B52}" presName="composite" presStyleCnt="0"/>
      <dgm:spPr/>
    </dgm:pt>
    <dgm:pt modelId="{00A19548-2194-4176-B3A9-85322F337044}" type="pres">
      <dgm:prSet presAssocID="{1DBC112F-33F9-4BDF-AC9D-21ED28537B52}" presName="parTx" presStyleLbl="alignNode1" presStyleIdx="1" presStyleCnt="3">
        <dgm:presLayoutVars>
          <dgm:chMax val="0"/>
          <dgm:chPref val="0"/>
        </dgm:presLayoutVars>
      </dgm:prSet>
      <dgm:spPr/>
    </dgm:pt>
    <dgm:pt modelId="{7C9A5988-4667-414A-AA34-E2FD14461C2F}" type="pres">
      <dgm:prSet presAssocID="{1DBC112F-33F9-4BDF-AC9D-21ED28537B52}" presName="desTx" presStyleLbl="alignAccFollowNode1" presStyleIdx="1" presStyleCnt="3">
        <dgm:presLayoutVars/>
      </dgm:prSet>
      <dgm:spPr/>
    </dgm:pt>
    <dgm:pt modelId="{D3A0368F-C290-4F6E-8FF2-42C4A8BF7DB1}" type="pres">
      <dgm:prSet presAssocID="{F45785CE-F9E3-4410-B086-317B7BC2DF50}" presName="space" presStyleCnt="0"/>
      <dgm:spPr/>
    </dgm:pt>
    <dgm:pt modelId="{F430FF20-686C-4BD2-9E6F-DC5019348611}" type="pres">
      <dgm:prSet presAssocID="{CF3344BD-4A52-4628-A590-548F5DFCC64C}" presName="composite" presStyleCnt="0"/>
      <dgm:spPr/>
    </dgm:pt>
    <dgm:pt modelId="{C8C0B662-353A-4697-8084-253BE2FE60D5}" type="pres">
      <dgm:prSet presAssocID="{CF3344BD-4A52-4628-A590-548F5DFCC64C}" presName="parTx" presStyleLbl="alignNode1" presStyleIdx="2" presStyleCnt="3">
        <dgm:presLayoutVars>
          <dgm:chMax val="0"/>
          <dgm:chPref val="0"/>
        </dgm:presLayoutVars>
      </dgm:prSet>
      <dgm:spPr/>
    </dgm:pt>
    <dgm:pt modelId="{D53A1A7A-9F5D-4CED-B801-6275DAA3ADE7}" type="pres">
      <dgm:prSet presAssocID="{CF3344BD-4A52-4628-A590-548F5DFCC64C}" presName="desTx" presStyleLbl="alignAccFollowNode1" presStyleIdx="2" presStyleCnt="3">
        <dgm:presLayoutVars/>
      </dgm:prSet>
      <dgm:spPr/>
    </dgm:pt>
  </dgm:ptLst>
  <dgm:cxnLst>
    <dgm:cxn modelId="{26B61B04-B25C-4258-BDCC-CA37E237FE69}" srcId="{CF3344BD-4A52-4628-A590-548F5DFCC64C}" destId="{1966026B-D4C6-404B-AD75-2FFE42A4F4CC}" srcOrd="0" destOrd="0" parTransId="{3820E6F9-3AB0-42C8-807C-42BB20703EA4}" sibTransId="{D8725A77-7070-48B7-AC34-0F7777E6CBBB}"/>
    <dgm:cxn modelId="{18B72C09-03DC-44BA-9926-6FC44754B4F9}" type="presOf" srcId="{1966026B-D4C6-404B-AD75-2FFE42A4F4CC}" destId="{D53A1A7A-9F5D-4CED-B801-6275DAA3ADE7}" srcOrd="0" destOrd="0" presId="urn:microsoft.com/office/officeart/2016/7/layout/HorizontalActionList"/>
    <dgm:cxn modelId="{81D75529-0370-4743-9E13-6D4E5CA5DD02}" type="presOf" srcId="{CF3344BD-4A52-4628-A590-548F5DFCC64C}" destId="{C8C0B662-353A-4697-8084-253BE2FE60D5}" srcOrd="0" destOrd="0" presId="urn:microsoft.com/office/officeart/2016/7/layout/HorizontalActionList"/>
    <dgm:cxn modelId="{110B1930-EDE1-41F0-826F-5FD8A7F78DF8}" srcId="{1DBC112F-33F9-4BDF-AC9D-21ED28537B52}" destId="{797C71CC-9D66-486B-A406-D50D1832DD20}" srcOrd="0" destOrd="0" parTransId="{94E9714F-0251-4D5B-A3F0-781DC60FC24B}" sibTransId="{6FDBA005-0F39-4945-B5DA-177185B75885}"/>
    <dgm:cxn modelId="{CF76D735-A2D2-4E44-B6C5-514E8151C3DD}" type="presOf" srcId="{434D6BAB-A5AD-460B-BE59-7911509B221C}" destId="{C00D98F0-8D93-4C17-91A5-4DC3AAFD52CA}" srcOrd="0" destOrd="0" presId="urn:microsoft.com/office/officeart/2016/7/layout/HorizontalActionList"/>
    <dgm:cxn modelId="{669C415B-F1FE-4C4F-A4B7-F9F7281F6631}" type="presOf" srcId="{6D99BC25-7C39-41FF-B5C3-DE3294CF4E52}" destId="{26FDE7F1-16D7-4653-8B00-D043569A380E}" srcOrd="0" destOrd="0" presId="urn:microsoft.com/office/officeart/2016/7/layout/HorizontalActionList"/>
    <dgm:cxn modelId="{C7963863-A798-47B0-BFEA-718CD4DC3E83}" type="presOf" srcId="{4CFBC0CB-CB18-4E2A-951A-231795D1B835}" destId="{26FDE7F1-16D7-4653-8B00-D043569A380E}" srcOrd="0" destOrd="1" presId="urn:microsoft.com/office/officeart/2016/7/layout/HorizontalActionList"/>
    <dgm:cxn modelId="{92750A69-6CFD-48B3-963E-D0BA141D0FC5}" srcId="{434D6BAB-A5AD-460B-BE59-7911509B221C}" destId="{502381B2-49AA-483D-AC2F-EEC16F8DB4EA}" srcOrd="0" destOrd="0" parTransId="{36FCB3CF-A487-4583-AC51-E21F8BCD73E0}" sibTransId="{C3E10FB3-42AE-4A00-A24D-61A18D452304}"/>
    <dgm:cxn modelId="{D2B5594B-5EF1-4689-82B4-33134116CE82}" type="presOf" srcId="{1DBC112F-33F9-4BDF-AC9D-21ED28537B52}" destId="{00A19548-2194-4176-B3A9-85322F337044}" srcOrd="0" destOrd="0" presId="urn:microsoft.com/office/officeart/2016/7/layout/HorizontalActionList"/>
    <dgm:cxn modelId="{DA49899F-0BA9-446E-AEE8-AC7DA9F6FCB3}" srcId="{502381B2-49AA-483D-AC2F-EEC16F8DB4EA}" destId="{6D99BC25-7C39-41FF-B5C3-DE3294CF4E52}" srcOrd="0" destOrd="0" parTransId="{110523F6-4B69-4DE7-8637-5FE7E5AA8ED0}" sibTransId="{A0CA43A1-55FD-4508-B010-DE9A49667B9D}"/>
    <dgm:cxn modelId="{CC595CA7-99A2-4942-9188-B7BC64BD48A8}" type="presOf" srcId="{4C289111-BCF6-4DF0-B7EA-4CA5DA33079B}" destId="{7C9A5988-4667-414A-AA34-E2FD14461C2F}" srcOrd="0" destOrd="1" presId="urn:microsoft.com/office/officeart/2016/7/layout/HorizontalActionList"/>
    <dgm:cxn modelId="{1452CBA7-7918-4E09-8184-085028BA50B6}" srcId="{502381B2-49AA-483D-AC2F-EEC16F8DB4EA}" destId="{4CFBC0CB-CB18-4E2A-951A-231795D1B835}" srcOrd="1" destOrd="0" parTransId="{96EB977C-6656-417D-8213-60EA019C115B}" sibTransId="{56E28199-B2C5-4E0D-9D90-6A142CBA4E7F}"/>
    <dgm:cxn modelId="{4046A6B3-C9A6-4376-B127-352C5A7C4095}" srcId="{434D6BAB-A5AD-460B-BE59-7911509B221C}" destId="{CF3344BD-4A52-4628-A590-548F5DFCC64C}" srcOrd="2" destOrd="0" parTransId="{8930782F-CAEF-4B4F-A9D7-99CEEE04CDDD}" sibTransId="{61ADBD2C-CC5E-49BF-B0E8-352A46D5FFC0}"/>
    <dgm:cxn modelId="{C6016BD0-270A-4655-AF40-DDE22AB9542E}" srcId="{434D6BAB-A5AD-460B-BE59-7911509B221C}" destId="{1DBC112F-33F9-4BDF-AC9D-21ED28537B52}" srcOrd="1" destOrd="0" parTransId="{030CD03F-1758-4EC1-8512-566DE6A81DFE}" sibTransId="{F45785CE-F9E3-4410-B086-317B7BC2DF50}"/>
    <dgm:cxn modelId="{C11520DD-9911-4CC1-8009-7BAA56C2521B}" type="presOf" srcId="{502381B2-49AA-483D-AC2F-EEC16F8DB4EA}" destId="{B66BEA40-C260-4AFB-8DFA-6DD7028B8829}" srcOrd="0" destOrd="0" presId="urn:microsoft.com/office/officeart/2016/7/layout/HorizontalActionList"/>
    <dgm:cxn modelId="{5500C2EF-EBC1-4720-B6DF-A92831ECC81B}" type="presOf" srcId="{797C71CC-9D66-486B-A406-D50D1832DD20}" destId="{7C9A5988-4667-414A-AA34-E2FD14461C2F}" srcOrd="0" destOrd="0" presId="urn:microsoft.com/office/officeart/2016/7/layout/HorizontalActionList"/>
    <dgm:cxn modelId="{63713DF2-BBAC-4567-9580-817E0050C4F5}" srcId="{1DBC112F-33F9-4BDF-AC9D-21ED28537B52}" destId="{4C289111-BCF6-4DF0-B7EA-4CA5DA33079B}" srcOrd="1" destOrd="0" parTransId="{4AA857B3-1084-4CC0-BD12-7D20059AD20D}" sibTransId="{C3ED945F-53EB-4686-8D98-22704939C3B8}"/>
    <dgm:cxn modelId="{14913D65-9E27-4325-8F65-808C9EC13250}" type="presParOf" srcId="{C00D98F0-8D93-4C17-91A5-4DC3AAFD52CA}" destId="{1038D88C-4156-4963-AB09-5E8F4A39A432}" srcOrd="0" destOrd="0" presId="urn:microsoft.com/office/officeart/2016/7/layout/HorizontalActionList"/>
    <dgm:cxn modelId="{B8164FA6-F816-4DB2-BCC7-2AEDE5B193CA}" type="presParOf" srcId="{1038D88C-4156-4963-AB09-5E8F4A39A432}" destId="{B66BEA40-C260-4AFB-8DFA-6DD7028B8829}" srcOrd="0" destOrd="0" presId="urn:microsoft.com/office/officeart/2016/7/layout/HorizontalActionList"/>
    <dgm:cxn modelId="{8FC265FD-F221-4A94-BAFC-256E715AA455}" type="presParOf" srcId="{1038D88C-4156-4963-AB09-5E8F4A39A432}" destId="{26FDE7F1-16D7-4653-8B00-D043569A380E}" srcOrd="1" destOrd="0" presId="urn:microsoft.com/office/officeart/2016/7/layout/HorizontalActionList"/>
    <dgm:cxn modelId="{64A2EAA6-7DDC-4AEB-842D-8C9596908870}" type="presParOf" srcId="{C00D98F0-8D93-4C17-91A5-4DC3AAFD52CA}" destId="{6ADF1E3B-7D9F-44E5-AC25-F4162B4F124B}" srcOrd="1" destOrd="0" presId="urn:microsoft.com/office/officeart/2016/7/layout/HorizontalActionList"/>
    <dgm:cxn modelId="{9EEC92F4-2E1D-48A8-BF06-2A7200E1DEB6}" type="presParOf" srcId="{C00D98F0-8D93-4C17-91A5-4DC3AAFD52CA}" destId="{43F4DF19-8E0A-451B-BCFA-6D665B1A268F}" srcOrd="2" destOrd="0" presId="urn:microsoft.com/office/officeart/2016/7/layout/HorizontalActionList"/>
    <dgm:cxn modelId="{084116A6-1350-4E91-8A27-41C14FEE5371}" type="presParOf" srcId="{43F4DF19-8E0A-451B-BCFA-6D665B1A268F}" destId="{00A19548-2194-4176-B3A9-85322F337044}" srcOrd="0" destOrd="0" presId="urn:microsoft.com/office/officeart/2016/7/layout/HorizontalActionList"/>
    <dgm:cxn modelId="{C9612844-E4FD-4DC7-80B7-301754BBC4A4}" type="presParOf" srcId="{43F4DF19-8E0A-451B-BCFA-6D665B1A268F}" destId="{7C9A5988-4667-414A-AA34-E2FD14461C2F}" srcOrd="1" destOrd="0" presId="urn:microsoft.com/office/officeart/2016/7/layout/HorizontalActionList"/>
    <dgm:cxn modelId="{1E725AA5-7D30-40C4-949D-C4F24C7F8385}" type="presParOf" srcId="{C00D98F0-8D93-4C17-91A5-4DC3AAFD52CA}" destId="{D3A0368F-C290-4F6E-8FF2-42C4A8BF7DB1}" srcOrd="3" destOrd="0" presId="urn:microsoft.com/office/officeart/2016/7/layout/HorizontalActionList"/>
    <dgm:cxn modelId="{8D5C8ED6-453B-4F50-93F2-4A2DD7E8F770}" type="presParOf" srcId="{C00D98F0-8D93-4C17-91A5-4DC3AAFD52CA}" destId="{F430FF20-686C-4BD2-9E6F-DC5019348611}" srcOrd="4" destOrd="0" presId="urn:microsoft.com/office/officeart/2016/7/layout/HorizontalActionList"/>
    <dgm:cxn modelId="{F6E60CB2-6ADB-442F-8FC4-9C306CB697A1}" type="presParOf" srcId="{F430FF20-686C-4BD2-9E6F-DC5019348611}" destId="{C8C0B662-353A-4697-8084-253BE2FE60D5}" srcOrd="0" destOrd="0" presId="urn:microsoft.com/office/officeart/2016/7/layout/HorizontalActionList"/>
    <dgm:cxn modelId="{C5CB93F8-B896-4161-8D24-8383E9A02F88}" type="presParOf" srcId="{F430FF20-686C-4BD2-9E6F-DC5019348611}" destId="{D53A1A7A-9F5D-4CED-B801-6275DAA3ADE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Response Variable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FB7B4E6-4DBF-4E7D-BBD0-091C7FBB7631}">
      <dgm:prSet phldrT="[Text]"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Exogenous Variables</a:t>
          </a:r>
        </a:p>
      </dgm:t>
    </dgm:pt>
    <dgm:pt modelId="{55F25285-3375-4C27-AE44-49916874D2DF}" type="par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411B263-6BD8-4B63-98E1-4CFEC4615626}" type="sib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7DA5E3-773B-484A-A507-ACDC186024A8}">
      <dgm:prSet phldrT="[Text]"/>
      <dgm:spPr/>
      <dgm:t>
        <a:bodyPr/>
        <a:lstStyle/>
        <a:p>
          <a:r>
            <a:rPr lang="en-US" sz="2200" kern="1200" dirty="0"/>
            <a:t>An additional 13 exogenous variables were also collected. </a:t>
          </a:r>
          <a:endParaRPr lang="en-US" sz="2200" kern="1200" dirty="0">
            <a:latin typeface="Abadi Extra Light" panose="020B0204020104020204" pitchFamily="34" charset="0"/>
          </a:endParaRPr>
        </a:p>
      </dgm:t>
    </dgm:pt>
    <dgm:pt modelId="{A1F0B941-DE02-413F-9A50-1E5D81928532}" type="par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CDFCADF-3F82-4FA6-B676-3E52977C16BF}" type="sib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r>
            <a:rPr lang="en-US" dirty="0"/>
            <a:t>Response Variable: % change in GDP (USA)</a:t>
          </a:r>
          <a:endParaRPr lang="en-US" dirty="0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1317E46-5110-4BB9-BB68-036C800ED2BF}">
      <dgm:prSet phldrT="[Text]"/>
      <dgm:spPr/>
      <dgm:t>
        <a:bodyPr/>
        <a:lstStyle/>
        <a:p>
          <a:r>
            <a:rPr lang="en-US" dirty="0"/>
            <a:t>Quarterly observations from 1971 to 2019</a:t>
          </a:r>
          <a:endParaRPr lang="en-US" dirty="0">
            <a:latin typeface="Abadi Extra Light" panose="020B0204020104020204" pitchFamily="34" charset="0"/>
          </a:endParaRPr>
        </a:p>
      </dgm:t>
    </dgm:pt>
    <dgm:pt modelId="{4605816F-BB15-44C1-B63C-821F772B03DD}" type="parTrans" cxnId="{871358FE-FAD0-4960-900F-CEFF3AA01BEA}">
      <dgm:prSet/>
      <dgm:spPr/>
      <dgm:t>
        <a:bodyPr/>
        <a:lstStyle/>
        <a:p>
          <a:endParaRPr lang="en-US"/>
        </a:p>
      </dgm:t>
    </dgm:pt>
    <dgm:pt modelId="{B76337B0-8ACB-41E3-83C3-16B9F4D44A35}" type="sibTrans" cxnId="{871358FE-FAD0-4960-900F-CEFF3AA01BEA}">
      <dgm:prSet/>
      <dgm:spPr/>
      <dgm:t>
        <a:bodyPr/>
        <a:lstStyle/>
        <a:p>
          <a:endParaRPr lang="en-US"/>
        </a:p>
      </dgm:t>
    </dgm:pt>
    <dgm:pt modelId="{25646C20-EB41-4C98-A7B7-D15FD8E55166}">
      <dgm:prSet phldrT="[Text]"/>
      <dgm:spPr/>
      <dgm:t>
        <a:bodyPr/>
        <a:lstStyle/>
        <a:p>
          <a:r>
            <a:rPr lang="en-US" dirty="0"/>
            <a:t>195 observations</a:t>
          </a:r>
          <a:endParaRPr lang="en-US" dirty="0">
            <a:latin typeface="Abadi Extra Light" panose="020B0204020104020204" pitchFamily="34" charset="0"/>
          </a:endParaRPr>
        </a:p>
      </dgm:t>
    </dgm:pt>
    <dgm:pt modelId="{0377A5DF-9775-4D0A-8AFA-5B481D36C4E0}" type="parTrans" cxnId="{0ADFDD99-0E51-43DF-8757-ED0F915350E3}">
      <dgm:prSet/>
      <dgm:spPr/>
      <dgm:t>
        <a:bodyPr/>
        <a:lstStyle/>
        <a:p>
          <a:endParaRPr lang="en-US"/>
        </a:p>
      </dgm:t>
    </dgm:pt>
    <dgm:pt modelId="{BE68B8F8-239C-454D-8465-03392F57699B}" type="sibTrans" cxnId="{0ADFDD99-0E51-43DF-8757-ED0F915350E3}">
      <dgm:prSet/>
      <dgm:spPr/>
      <dgm:t>
        <a:bodyPr/>
        <a:lstStyle/>
        <a:p>
          <a:endParaRPr lang="en-US"/>
        </a:p>
      </dgm:t>
    </dgm:pt>
    <dgm:pt modelId="{7303E7B1-DDC6-490D-A4C2-3183811111A1}">
      <dgm:prSet phldrT="[Text]" custT="1"/>
      <dgm:spPr/>
      <dgm:t>
        <a:bodyPr/>
        <a:lstStyle/>
        <a:p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and several macro-economic factors</a:t>
          </a:r>
        </a:p>
      </dgm:t>
    </dgm:pt>
    <dgm:pt modelId="{A37A153C-6FE3-4846-A5E0-85D8949E0CA4}" type="parTrans" cxnId="{1E79DF4E-9BE0-4276-9269-468CC6BE825C}">
      <dgm:prSet/>
      <dgm:spPr/>
      <dgm:t>
        <a:bodyPr/>
        <a:lstStyle/>
        <a:p>
          <a:endParaRPr lang="en-US"/>
        </a:p>
      </dgm:t>
    </dgm:pt>
    <dgm:pt modelId="{27790D5C-B180-46A3-81CC-89FD6DA01592}" type="sibTrans" cxnId="{1E79DF4E-9BE0-4276-9269-468CC6BE825C}">
      <dgm:prSet/>
      <dgm:spPr/>
      <dgm:t>
        <a:bodyPr/>
        <a:lstStyle/>
        <a:p>
          <a:endParaRPr lang="en-US"/>
        </a:p>
      </dgm:t>
    </dgm:pt>
    <dgm:pt modelId="{16B040A4-0D55-4DF5-866D-C2CA5EDC0AB3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44D47F2-A295-4688-8D27-716E583FCDA0}" type="pres">
      <dgm:prSet presAssocID="{58D17076-7D8C-473D-8ECB-B4EF6B31DB51}" presName="parentLin" presStyleCnt="0"/>
      <dgm:spPr/>
    </dgm:pt>
    <dgm:pt modelId="{2239C278-DD6F-4469-8F9F-BCB622F56DBF}" type="pres">
      <dgm:prSet presAssocID="{58D17076-7D8C-473D-8ECB-B4EF6B31DB51}" presName="parentLeftMargin" presStyleLbl="node1" presStyleIdx="0" presStyleCnt="2"/>
      <dgm:spPr/>
    </dgm:pt>
    <dgm:pt modelId="{EDF643BB-CC87-4413-AABE-19920A746FDB}" type="pres">
      <dgm:prSet presAssocID="{58D17076-7D8C-473D-8ECB-B4EF6B31DB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0FD3CC-4AE3-4A7F-9898-FB8D156644CF}" type="pres">
      <dgm:prSet presAssocID="{58D17076-7D8C-473D-8ECB-B4EF6B31DB51}" presName="negativeSpace" presStyleCnt="0"/>
      <dgm:spPr/>
    </dgm:pt>
    <dgm:pt modelId="{6FE27531-E075-49BB-BD24-2B67930255C7}" type="pres">
      <dgm:prSet presAssocID="{58D17076-7D8C-473D-8ECB-B4EF6B31DB51}" presName="childText" presStyleLbl="conFgAcc1" presStyleIdx="0" presStyleCnt="2">
        <dgm:presLayoutVars>
          <dgm:bulletEnabled val="1"/>
        </dgm:presLayoutVars>
      </dgm:prSet>
      <dgm:spPr/>
    </dgm:pt>
    <dgm:pt modelId="{C28A1EA6-78B2-4F30-BD02-B6360AA24662}" type="pres">
      <dgm:prSet presAssocID="{13586D0E-1220-4B22-B135-4C946FA4AE5C}" presName="spaceBetweenRectangles" presStyleCnt="0"/>
      <dgm:spPr/>
    </dgm:pt>
    <dgm:pt modelId="{036D5217-9867-42CA-AED7-27FCF8126A65}" type="pres">
      <dgm:prSet presAssocID="{8FB7B4E6-4DBF-4E7D-BBD0-091C7FBB7631}" presName="parentLin" presStyleCnt="0"/>
      <dgm:spPr/>
    </dgm:pt>
    <dgm:pt modelId="{8B67C570-E249-4207-8528-F20A98B6D865}" type="pres">
      <dgm:prSet presAssocID="{8FB7B4E6-4DBF-4E7D-BBD0-091C7FBB7631}" presName="parentLeftMargin" presStyleLbl="node1" presStyleIdx="0" presStyleCnt="2"/>
      <dgm:spPr/>
    </dgm:pt>
    <dgm:pt modelId="{6F925408-EFB7-4A51-A217-E198AC531401}" type="pres">
      <dgm:prSet presAssocID="{8FB7B4E6-4DBF-4E7D-BBD0-091C7FBB76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E5BD7E-7D20-4329-8942-1ED41690BBD5}" type="pres">
      <dgm:prSet presAssocID="{8FB7B4E6-4DBF-4E7D-BBD0-091C7FBB7631}" presName="negativeSpace" presStyleCnt="0"/>
      <dgm:spPr/>
    </dgm:pt>
    <dgm:pt modelId="{B04116E0-0DE6-4241-8C34-8DD797D9F6C5}" type="pres">
      <dgm:prSet presAssocID="{8FB7B4E6-4DBF-4E7D-BBD0-091C7FBB7631}" presName="childText" presStyleLbl="conFgAcc1" presStyleIdx="1" presStyleCnt="2" custLinFactNeighborX="-3819" custLinFactNeighborY="-26681">
        <dgm:presLayoutVars>
          <dgm:bulletEnabled val="1"/>
        </dgm:presLayoutVars>
      </dgm:prSet>
      <dgm:spPr/>
    </dgm:pt>
  </dgm:ptLst>
  <dgm:cxnLst>
    <dgm:cxn modelId="{8DE8B51B-BCDE-42E3-97CA-45F3B6612708}" type="presOf" srcId="{B5661173-A772-45C9-91CF-321CC9DB04E6}" destId="{6FE27531-E075-49BB-BD24-2B67930255C7}" srcOrd="0" destOrd="0" presId="urn:microsoft.com/office/officeart/2005/8/layout/list1"/>
    <dgm:cxn modelId="{043EBD37-AAD1-4D59-91F2-DEB4CC36AAF8}" type="presOf" srcId="{25646C20-EB41-4C98-A7B7-D15FD8E55166}" destId="{6FE27531-E075-49BB-BD24-2B67930255C7}" srcOrd="0" destOrd="2" presId="urn:microsoft.com/office/officeart/2005/8/layout/list1"/>
    <dgm:cxn modelId="{F9C85E62-2941-40F2-9041-F31F706F3143}" type="presOf" srcId="{58D17076-7D8C-473D-8ECB-B4EF6B31DB51}" destId="{2239C278-DD6F-4469-8F9F-BCB622F56DBF}" srcOrd="0" destOrd="0" presId="urn:microsoft.com/office/officeart/2005/8/layout/list1"/>
    <dgm:cxn modelId="{963E4F43-B688-4EE5-A3B8-992255B71F7A}" srcId="{58D17076-7D8C-473D-8ECB-B4EF6B31DB51}" destId="{B5661173-A772-45C9-91CF-321CC9DB04E6}" srcOrd="0" destOrd="0" parTransId="{1ED58AD3-81FF-439D-84BE-6FE535B17084}" sibTransId="{8E3D6D92-874B-461B-84E1-8BE81C1684B8}"/>
    <dgm:cxn modelId="{1DA3D36D-787F-4E52-A9E3-A4783BE7C7D9}" type="presOf" srcId="{6F7DA5E3-773B-484A-A507-ACDC186024A8}" destId="{B04116E0-0DE6-4241-8C34-8DD797D9F6C5}" srcOrd="0" destOrd="0" presId="urn:microsoft.com/office/officeart/2005/8/layout/list1"/>
    <dgm:cxn modelId="{1E79DF4E-9BE0-4276-9269-468CC6BE825C}" srcId="{8FB7B4E6-4DBF-4E7D-BBD0-091C7FBB7631}" destId="{7303E7B1-DDC6-490D-A4C2-3183811111A1}" srcOrd="1" destOrd="0" parTransId="{A37A153C-6FE3-4846-A5E0-85D8949E0CA4}" sibTransId="{27790D5C-B180-46A3-81CC-89FD6DA01592}"/>
    <dgm:cxn modelId="{8BBCA94F-38CA-45B7-9E74-7F402C36225B}" srcId="{8FB7B4E6-4DBF-4E7D-BBD0-091C7FBB7631}" destId="{6F7DA5E3-773B-484A-A507-ACDC186024A8}" srcOrd="0" destOrd="0" parTransId="{A1F0B941-DE02-413F-9A50-1E5D81928532}" sibTransId="{9CDFCADF-3F82-4FA6-B676-3E52977C16BF}"/>
    <dgm:cxn modelId="{50429E70-68DE-4489-815C-D23BC34F4FC9}" type="presOf" srcId="{58D17076-7D8C-473D-8ECB-B4EF6B31DB51}" destId="{EDF643BB-CC87-4413-AABE-19920A746FDB}" srcOrd="1" destOrd="0" presId="urn:microsoft.com/office/officeart/2005/8/layout/list1"/>
    <dgm:cxn modelId="{252E0E74-EB3B-4D41-AB1C-718659AD132B}" type="presOf" srcId="{C1317E46-5110-4BB9-BB68-036C800ED2BF}" destId="{6FE27531-E075-49BB-BD24-2B67930255C7}" srcOrd="0" destOrd="1" presId="urn:microsoft.com/office/officeart/2005/8/layout/list1"/>
    <dgm:cxn modelId="{515BD28F-4CA8-4F7B-865B-6A007F8915E5}" srcId="{FA7F74DC-1867-42E3-909E-12900985A74A}" destId="{8FB7B4E6-4DBF-4E7D-BBD0-091C7FBB7631}" srcOrd="1" destOrd="0" parTransId="{55F25285-3375-4C27-AE44-49916874D2DF}" sibTransId="{4411B263-6BD8-4B63-98E1-4CFEC4615626}"/>
    <dgm:cxn modelId="{0A31D591-4733-4F4E-97FE-A22C73E46193}" type="presOf" srcId="{7303E7B1-DDC6-490D-A4C2-3183811111A1}" destId="{B04116E0-0DE6-4241-8C34-8DD797D9F6C5}" srcOrd="0" destOrd="1" presId="urn:microsoft.com/office/officeart/2005/8/layout/list1"/>
    <dgm:cxn modelId="{0ADFDD99-0E51-43DF-8757-ED0F915350E3}" srcId="{C1317E46-5110-4BB9-BB68-036C800ED2BF}" destId="{25646C20-EB41-4C98-A7B7-D15FD8E55166}" srcOrd="0" destOrd="0" parTransId="{0377A5DF-9775-4D0A-8AFA-5B481D36C4E0}" sibTransId="{BE68B8F8-239C-454D-8465-03392F57699B}"/>
    <dgm:cxn modelId="{31C5E5AA-89E0-4038-83BD-3ABA771CEE0F}" type="presOf" srcId="{FA7F74DC-1867-42E3-909E-12900985A74A}" destId="{16B040A4-0D55-4DF5-866D-C2CA5EDC0AB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7F5F3DD7-4F79-427D-9F9A-5F48BC8D3009}" type="presOf" srcId="{8FB7B4E6-4DBF-4E7D-BBD0-091C7FBB7631}" destId="{8B67C570-E249-4207-8528-F20A98B6D865}" srcOrd="0" destOrd="0" presId="urn:microsoft.com/office/officeart/2005/8/layout/list1"/>
    <dgm:cxn modelId="{B54B70E9-CC43-4CB5-B032-B40F73756F83}" type="presOf" srcId="{8FB7B4E6-4DBF-4E7D-BBD0-091C7FBB7631}" destId="{6F925408-EFB7-4A51-A217-E198AC531401}" srcOrd="1" destOrd="0" presId="urn:microsoft.com/office/officeart/2005/8/layout/list1"/>
    <dgm:cxn modelId="{871358FE-FAD0-4960-900F-CEFF3AA01BEA}" srcId="{58D17076-7D8C-473D-8ECB-B4EF6B31DB51}" destId="{C1317E46-5110-4BB9-BB68-036C800ED2BF}" srcOrd="1" destOrd="0" parTransId="{4605816F-BB15-44C1-B63C-821F772B03DD}" sibTransId="{B76337B0-8ACB-41E3-83C3-16B9F4D44A35}"/>
    <dgm:cxn modelId="{E882686B-FCF4-4799-83A5-65057DCD5921}" type="presParOf" srcId="{16B040A4-0D55-4DF5-866D-C2CA5EDC0AB3}" destId="{844D47F2-A295-4688-8D27-716E583FCDA0}" srcOrd="0" destOrd="0" presId="urn:microsoft.com/office/officeart/2005/8/layout/list1"/>
    <dgm:cxn modelId="{26E71BF8-9E58-4920-BCF7-34FF43B04A10}" type="presParOf" srcId="{844D47F2-A295-4688-8D27-716E583FCDA0}" destId="{2239C278-DD6F-4469-8F9F-BCB622F56DBF}" srcOrd="0" destOrd="0" presId="urn:microsoft.com/office/officeart/2005/8/layout/list1"/>
    <dgm:cxn modelId="{2D0B6CFF-69F7-4539-9E9A-C7FA286DA29D}" type="presParOf" srcId="{844D47F2-A295-4688-8D27-716E583FCDA0}" destId="{EDF643BB-CC87-4413-AABE-19920A746FDB}" srcOrd="1" destOrd="0" presId="urn:microsoft.com/office/officeart/2005/8/layout/list1"/>
    <dgm:cxn modelId="{0CD0030B-7BE6-4FF8-A087-1BA802929160}" type="presParOf" srcId="{16B040A4-0D55-4DF5-866D-C2CA5EDC0AB3}" destId="{440FD3CC-4AE3-4A7F-9898-FB8D156644CF}" srcOrd="1" destOrd="0" presId="urn:microsoft.com/office/officeart/2005/8/layout/list1"/>
    <dgm:cxn modelId="{AF46BF71-A028-4ECC-BFB3-5F42DCAD23C5}" type="presParOf" srcId="{16B040A4-0D55-4DF5-866D-C2CA5EDC0AB3}" destId="{6FE27531-E075-49BB-BD24-2B67930255C7}" srcOrd="2" destOrd="0" presId="urn:microsoft.com/office/officeart/2005/8/layout/list1"/>
    <dgm:cxn modelId="{4C1EE77A-5672-4CC7-9AC3-38794618D86F}" type="presParOf" srcId="{16B040A4-0D55-4DF5-866D-C2CA5EDC0AB3}" destId="{C28A1EA6-78B2-4F30-BD02-B6360AA24662}" srcOrd="3" destOrd="0" presId="urn:microsoft.com/office/officeart/2005/8/layout/list1"/>
    <dgm:cxn modelId="{D5E492A4-3956-44E3-9767-9CFDBDCBA59C}" type="presParOf" srcId="{16B040A4-0D55-4DF5-866D-C2CA5EDC0AB3}" destId="{036D5217-9867-42CA-AED7-27FCF8126A65}" srcOrd="4" destOrd="0" presId="urn:microsoft.com/office/officeart/2005/8/layout/list1"/>
    <dgm:cxn modelId="{E4BAF2A9-6C73-4556-BECB-EBC8F6B2EB28}" type="presParOf" srcId="{036D5217-9867-42CA-AED7-27FCF8126A65}" destId="{8B67C570-E249-4207-8528-F20A98B6D865}" srcOrd="0" destOrd="0" presId="urn:microsoft.com/office/officeart/2005/8/layout/list1"/>
    <dgm:cxn modelId="{EE00C87A-C867-4E38-8925-6AD05CC18646}" type="presParOf" srcId="{036D5217-9867-42CA-AED7-27FCF8126A65}" destId="{6F925408-EFB7-4A51-A217-E198AC531401}" srcOrd="1" destOrd="0" presId="urn:microsoft.com/office/officeart/2005/8/layout/list1"/>
    <dgm:cxn modelId="{B87BBB42-524B-4EA6-BAC6-BBBBA0E20094}" type="presParOf" srcId="{16B040A4-0D55-4DF5-866D-C2CA5EDC0AB3}" destId="{98E5BD7E-7D20-4329-8942-1ED41690BBD5}" srcOrd="5" destOrd="0" presId="urn:microsoft.com/office/officeart/2005/8/layout/list1"/>
    <dgm:cxn modelId="{40A5C506-C55C-48F7-93DE-0CEA2720737D}" type="presParOf" srcId="{16B040A4-0D55-4DF5-866D-C2CA5EDC0AB3}" destId="{B04116E0-0DE6-4241-8C34-8DD797D9F6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Condition 1: Mean does not depend on time</a:t>
          </a:r>
          <a:endParaRPr lang="en-US" sz="1800" dirty="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There appears to be a slight downward trend in the realization. </a:t>
          </a:r>
          <a:endParaRPr lang="en-US" sz="1300" kern="1200" dirty="0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5F712E2-13D2-49CD-8B52-B1219453E18B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 spectral density shows a high peak at 0, which could be generated by a stationary or non-stationary process.</a:t>
          </a:r>
        </a:p>
      </dgm:t>
    </dgm:pt>
    <dgm:pt modelId="{4ADC9474-1E83-4193-9597-B2BA6366EB4F}" type="parTrans" cxnId="{CAD04839-91CF-49C4-BB2E-DD8E02500A42}">
      <dgm:prSet/>
      <dgm:spPr/>
      <dgm:t>
        <a:bodyPr/>
        <a:lstStyle/>
        <a:p>
          <a:endParaRPr lang="en-US"/>
        </a:p>
      </dgm:t>
    </dgm:pt>
    <dgm:pt modelId="{0D07FFE9-3098-4AAD-BBFE-7A39B3F300F9}" type="sibTrans" cxnId="{CAD04839-91CF-49C4-BB2E-DD8E02500A42}">
      <dgm:prSet/>
      <dgm:spPr/>
      <dgm:t>
        <a:bodyPr/>
        <a:lstStyle/>
        <a:p>
          <a:endParaRPr lang="en-US"/>
        </a:p>
      </dgm:t>
    </dgm:pt>
    <dgm:pt modelId="{007C7F0E-23EF-481D-888C-D29A157B80AD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 ACF shows a hint of extended autocorrelations, which could indicate a non-stationary process.</a:t>
          </a:r>
        </a:p>
      </dgm:t>
    </dgm:pt>
    <dgm:pt modelId="{7E5C1957-B77F-4F42-A77C-EB7BB0C1F765}" type="parTrans" cxnId="{13DA8851-1544-4EC7-B0E3-0D3B194B2EB5}">
      <dgm:prSet/>
      <dgm:spPr/>
      <dgm:t>
        <a:bodyPr/>
        <a:lstStyle/>
        <a:p>
          <a:endParaRPr lang="en-US"/>
        </a:p>
      </dgm:t>
    </dgm:pt>
    <dgm:pt modelId="{68DEB2DD-1A5E-481C-A838-A5EE98452C36}" type="sibTrans" cxnId="{13DA8851-1544-4EC7-B0E3-0D3B194B2EB5}">
      <dgm:prSet/>
      <dgm:spPr/>
      <dgm:t>
        <a:bodyPr/>
        <a:lstStyle/>
        <a:p>
          <a:endParaRPr lang="en-US"/>
        </a:p>
      </dgm:t>
    </dgm:pt>
    <dgm:pt modelId="{1C3D32E1-24DC-4532-ABC9-4E67CE705E04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Since the mean appears to change over time, this suggests a non-stationary process.</a:t>
          </a:r>
        </a:p>
      </dgm:t>
    </dgm:pt>
    <dgm:pt modelId="{AB248931-0097-4A5D-8EAA-591EB96F7B70}" type="parTrans" cxnId="{F4A72DAD-1836-4F12-83D5-5293BB65D826}">
      <dgm:prSet/>
      <dgm:spPr/>
      <dgm:t>
        <a:bodyPr/>
        <a:lstStyle/>
        <a:p>
          <a:endParaRPr lang="en-US"/>
        </a:p>
      </dgm:t>
    </dgm:pt>
    <dgm:pt modelId="{41D4ED4A-FB38-4B12-9018-D3932D588F0C}" type="sibTrans" cxnId="{F4A72DAD-1836-4F12-83D5-5293BB65D826}">
      <dgm:prSet/>
      <dgm:spPr/>
      <dgm:t>
        <a:bodyPr/>
        <a:lstStyle/>
        <a:p>
          <a:endParaRPr lang="en-US"/>
        </a:p>
      </dgm:t>
    </dgm:pt>
    <dgm:pt modelId="{A800FCFE-61AD-4C0E-940E-070423A5F43D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once could argue that looking at the second half of the data (beyond time point 100), there is no long term trend and that the GDP hovers around a mean value. </a:t>
          </a:r>
        </a:p>
      </dgm:t>
    </dgm:pt>
    <dgm:pt modelId="{7ACB099F-C016-46C1-A0A4-058A2C1BE33C}" type="parTrans" cxnId="{11DE7E6F-E193-4EB3-A1E6-39C2D394CF15}">
      <dgm:prSet/>
      <dgm:spPr/>
      <dgm:t>
        <a:bodyPr/>
        <a:lstStyle/>
        <a:p>
          <a:endParaRPr lang="en-US"/>
        </a:p>
      </dgm:t>
    </dgm:pt>
    <dgm:pt modelId="{5E268C69-14A4-4390-B58A-C82E157609DB}" type="sibTrans" cxnId="{11DE7E6F-E193-4EB3-A1E6-39C2D394CF15}">
      <dgm:prSet/>
      <dgm:spPr/>
      <dgm:t>
        <a:bodyPr/>
        <a:lstStyle/>
        <a:p>
          <a:endParaRPr lang="en-US"/>
        </a:p>
      </dgm:t>
    </dgm:pt>
    <dgm:pt modelId="{0886DFA1-8E34-4444-A680-A4C491859B31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This makes sense since the US is a developed country and we would not expect the GDP to show very big fluctuations or trends. </a:t>
          </a:r>
        </a:p>
      </dgm:t>
    </dgm:pt>
    <dgm:pt modelId="{B6AAC996-9A29-4ACA-B994-034012879966}" type="parTrans" cxnId="{3B797A4F-023D-4C97-B92E-1B308B0E20F7}">
      <dgm:prSet/>
      <dgm:spPr/>
      <dgm:t>
        <a:bodyPr/>
        <a:lstStyle/>
        <a:p>
          <a:endParaRPr lang="en-US"/>
        </a:p>
      </dgm:t>
    </dgm:pt>
    <dgm:pt modelId="{10613D5E-218A-41BB-87ED-FEE59AF1D45E}" type="sibTrans" cxnId="{3B797A4F-023D-4C97-B92E-1B308B0E20F7}">
      <dgm:prSet/>
      <dgm:spPr/>
      <dgm:t>
        <a:bodyPr/>
        <a:lstStyle/>
        <a:p>
          <a:endParaRPr lang="en-US"/>
        </a:p>
      </dgm:t>
    </dgm:pt>
    <dgm:pt modelId="{8AC673EA-E4E4-4598-AD48-5D1F1F51B10B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So going forward this data could be generated through a stationary process also.</a:t>
          </a:r>
        </a:p>
      </dgm:t>
    </dgm:pt>
    <dgm:pt modelId="{7722D47F-5099-4512-8966-AF6F4832BC01}" type="parTrans" cxnId="{588A9EED-2163-4048-970E-B326C75C1589}">
      <dgm:prSet/>
      <dgm:spPr/>
      <dgm:t>
        <a:bodyPr/>
        <a:lstStyle/>
        <a:p>
          <a:endParaRPr lang="en-US"/>
        </a:p>
      </dgm:t>
    </dgm:pt>
    <dgm:pt modelId="{CA5AE4A9-CB10-4D21-BB3C-D22350B5BA7E}" type="sibTrans" cxnId="{588A9EED-2163-4048-970E-B326C75C1589}">
      <dgm:prSet/>
      <dgm:spPr/>
      <dgm:t>
        <a:bodyPr/>
        <a:lstStyle/>
        <a:p>
          <a:endParaRPr lang="en-US"/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Non Stationarity</a:t>
          </a: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A23CCF97-09C8-48A9-9EA9-0D5F42774809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sz="1300" kern="1200" dirty="0"/>
        </a:p>
      </dgm:t>
    </dgm:pt>
    <dgm:pt modelId="{F19D78C3-7063-48C8-B992-D229725C518D}" type="sibTrans" cxnId="{61DC16B7-6825-4B91-B0D8-247CA66F715A}">
      <dgm:prSet/>
      <dgm:spPr/>
      <dgm:t>
        <a:bodyPr/>
        <a:lstStyle/>
        <a:p>
          <a:endParaRPr lang="en-US"/>
        </a:p>
      </dgm:t>
    </dgm:pt>
    <dgm:pt modelId="{FC1AAB82-82F2-4E07-A06A-973FE6936EF9}" type="parTrans" cxnId="{61DC16B7-6825-4B91-B0D8-247CA66F715A}">
      <dgm:prSet/>
      <dgm:spPr/>
      <dgm:t>
        <a:bodyPr/>
        <a:lstStyle/>
        <a:p>
          <a:endParaRPr lang="en-US"/>
        </a:p>
      </dgm:t>
    </dgm:pt>
    <dgm:pt modelId="{26481618-884C-45A8-8983-788E84FAFA0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Stationarity</a:t>
          </a:r>
        </a:p>
      </dgm:t>
    </dgm:pt>
    <dgm:pt modelId="{8659A6FA-E8C4-4B27-8B1F-36C156696A68}" type="sibTrans" cxnId="{11F70726-D516-4410-A006-C1E219390A64}">
      <dgm:prSet/>
      <dgm:spPr/>
      <dgm:t>
        <a:bodyPr/>
        <a:lstStyle/>
        <a:p>
          <a:endParaRPr lang="en-US"/>
        </a:p>
      </dgm:t>
    </dgm:pt>
    <dgm:pt modelId="{E341B89C-1396-4DD7-8F2B-3AFBE5352777}" type="parTrans" cxnId="{11F70726-D516-4410-A006-C1E219390A64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816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C56D01-CB8B-44D7-9AB7-D983340F6E81}" type="presOf" srcId="{0886DFA1-8E34-4444-A680-A4C491859B31}" destId="{A7A272D5-3C38-4529-AAF4-2156760CDDD3}" srcOrd="0" destOrd="8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11F70726-D516-4410-A006-C1E219390A64}" srcId="{58D17076-7D8C-473D-8ECB-B4EF6B31DB51}" destId="{26481618-884C-45A8-8983-788E84FAFA09}" srcOrd="6" destOrd="0" parTransId="{E341B89C-1396-4DD7-8F2B-3AFBE5352777}" sibTransId="{8659A6FA-E8C4-4B27-8B1F-36C156696A68}"/>
    <dgm:cxn modelId="{AFF64A28-5BF7-4388-94D7-010AC5E973FD}" type="presOf" srcId="{007C7F0E-23EF-481D-888C-D29A157B80AD}" destId="{A7A272D5-3C38-4529-AAF4-2156760CDDD3}" srcOrd="0" destOrd="3" presId="urn:microsoft.com/office/officeart/2005/8/layout/list1"/>
    <dgm:cxn modelId="{CAD04839-91CF-49C4-BB2E-DD8E02500A42}" srcId="{58D17076-7D8C-473D-8ECB-B4EF6B31DB51}" destId="{55F712E2-13D2-49CD-8B52-B1219453E18B}" srcOrd="2" destOrd="0" parTransId="{4ADC9474-1E83-4193-9597-B2BA6366EB4F}" sibTransId="{0D07FFE9-3098-4AAD-BBFE-7A39B3F300F9}"/>
    <dgm:cxn modelId="{963E4F43-B688-4EE5-A3B8-992255B71F7A}" srcId="{58D17076-7D8C-473D-8ECB-B4EF6B31DB51}" destId="{B5661173-A772-45C9-91CF-321CC9DB04E6}" srcOrd="1" destOrd="0" parTransId="{1ED58AD3-81FF-439D-84BE-6FE535B17084}" sibTransId="{8E3D6D92-874B-461B-84E1-8BE81C1684B8}"/>
    <dgm:cxn modelId="{890B5268-A8F9-4499-9C3A-FDA3ED242E21}" type="presOf" srcId="{B5661173-A772-45C9-91CF-321CC9DB04E6}" destId="{A7A272D5-3C38-4529-AAF4-2156760CDDD3}" srcOrd="0" destOrd="1" presId="urn:microsoft.com/office/officeart/2005/8/layout/list1"/>
    <dgm:cxn modelId="{3B797A4F-023D-4C97-B92E-1B308B0E20F7}" srcId="{26481618-884C-45A8-8983-788E84FAFA09}" destId="{0886DFA1-8E34-4444-A680-A4C491859B31}" srcOrd="1" destOrd="0" parTransId="{B6AAC996-9A29-4ACA-B994-034012879966}" sibTransId="{10613D5E-218A-41BB-87ED-FEE59AF1D45E}"/>
    <dgm:cxn modelId="{11DE7E6F-E193-4EB3-A1E6-39C2D394CF15}" srcId="{26481618-884C-45A8-8983-788E84FAFA09}" destId="{A800FCFE-61AD-4C0E-940E-070423A5F43D}" srcOrd="0" destOrd="0" parTransId="{7ACB099F-C016-46C1-A0A4-058A2C1BE33C}" sibTransId="{5E268C69-14A4-4390-B58A-C82E157609DB}"/>
    <dgm:cxn modelId="{13DA8851-1544-4EC7-B0E3-0D3B194B2EB5}" srcId="{58D17076-7D8C-473D-8ECB-B4EF6B31DB51}" destId="{007C7F0E-23EF-481D-888C-D29A157B80AD}" srcOrd="3" destOrd="0" parTransId="{7E5C1957-B77F-4F42-A77C-EB7BB0C1F765}" sibTransId="{68DEB2DD-1A5E-481C-A838-A5EE98452C36}"/>
    <dgm:cxn modelId="{71B81D7B-F429-4CE0-B4C0-0A439E42AFD4}" type="presOf" srcId="{A800FCFE-61AD-4C0E-940E-070423A5F43D}" destId="{A7A272D5-3C38-4529-AAF4-2156760CDDD3}" srcOrd="0" destOrd="7" presId="urn:microsoft.com/office/officeart/2005/8/layout/list1"/>
    <dgm:cxn modelId="{F5596996-0383-4058-B59C-5744C96E6619}" type="presOf" srcId="{55F712E2-13D2-49CD-8B52-B1219453E18B}" destId="{A7A272D5-3C38-4529-AAF4-2156760CDDD3}" srcOrd="0" destOrd="2" presId="urn:microsoft.com/office/officeart/2005/8/layout/list1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5CB9349F-6F06-4451-B476-88AE89ECE049}" type="presOf" srcId="{A23CCF97-09C8-48A9-9EA9-0D5F42774809}" destId="{A7A272D5-3C38-4529-AAF4-2156760CDDD3}" srcOrd="0" destOrd="5" presId="urn:microsoft.com/office/officeart/2005/8/layout/list1"/>
    <dgm:cxn modelId="{F4A72DAD-1836-4F12-83D5-5293BB65D826}" srcId="{58D17076-7D8C-473D-8ECB-B4EF6B31DB51}" destId="{1C3D32E1-24DC-4532-ABC9-4E67CE705E04}" srcOrd="4" destOrd="0" parTransId="{AB248931-0097-4A5D-8EAA-591EB96F7B70}" sibTransId="{41D4ED4A-FB38-4B12-9018-D3932D588F0C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61DC16B7-6825-4B91-B0D8-247CA66F715A}" srcId="{58D17076-7D8C-473D-8ECB-B4EF6B31DB51}" destId="{A23CCF97-09C8-48A9-9EA9-0D5F42774809}" srcOrd="5" destOrd="0" parTransId="{FC1AAB82-82F2-4E07-A06A-973FE6936EF9}" sibTransId="{F19D78C3-7063-48C8-B992-D229725C518D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0AD004D4-E134-4798-AD8E-021EAABF1BE2}" type="presOf" srcId="{8AC673EA-E4E4-4598-AD48-5D1F1F51B10B}" destId="{A7A272D5-3C38-4529-AAF4-2156760CDDD3}" srcOrd="0" destOrd="9" presId="urn:microsoft.com/office/officeart/2005/8/layout/list1"/>
    <dgm:cxn modelId="{5011B9D4-C5CE-404E-B971-B90CBD2FF77F}" type="presOf" srcId="{1C3D32E1-24DC-4532-ABC9-4E67CE705E04}" destId="{A7A272D5-3C38-4529-AAF4-2156760CDDD3}" srcOrd="0" destOrd="4" presId="urn:microsoft.com/office/officeart/2005/8/layout/list1"/>
    <dgm:cxn modelId="{EE140FE4-1B4E-43F0-883F-C03D8D44E779}" type="presOf" srcId="{26481618-884C-45A8-8983-788E84FAFA09}" destId="{A7A272D5-3C38-4529-AAF4-2156760CDDD3}" srcOrd="0" destOrd="6" presId="urn:microsoft.com/office/officeart/2005/8/layout/list1"/>
    <dgm:cxn modelId="{588A9EED-2163-4048-970E-B326C75C1589}" srcId="{26481618-884C-45A8-8983-788E84FAFA09}" destId="{8AC673EA-E4E4-4598-AD48-5D1F1F51B10B}" srcOrd="2" destOrd="0" parTransId="{7722D47F-5099-4512-8966-AF6F4832BC01}" sibTransId="{CA5AE4A9-CB10-4D21-BB3C-D22350B5BA7E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Condition 2: Variance does not depend on time</a:t>
          </a:r>
          <a:endParaRPr lang="en-US" sz="1800" dirty="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Since only one realization is possible, it is difficult to assess the realization variance.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15FCDD69-57E8-45CD-AE6E-57D1D1725185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However, there is more volatility in the first half (before 75) than in the second half.</a:t>
          </a:r>
        </a:p>
      </dgm:t>
    </dgm:pt>
    <dgm:pt modelId="{12BCE2AB-1166-4CA6-812A-1987A9D8E3C9}" type="parTrans" cxnId="{DD15EBD8-3D2F-4E0E-A2C8-B13B010F9AEE}">
      <dgm:prSet/>
      <dgm:spPr/>
      <dgm:t>
        <a:bodyPr/>
        <a:lstStyle/>
        <a:p>
          <a:endParaRPr lang="en-US"/>
        </a:p>
      </dgm:t>
    </dgm:pt>
    <dgm:pt modelId="{71147BE6-77CC-4DBC-A0D1-638B42F4762C}" type="sibTrans" cxnId="{DD15EBD8-3D2F-4E0E-A2C8-B13B010F9AEE}">
      <dgm:prSet/>
      <dgm:spPr/>
      <dgm:t>
        <a:bodyPr/>
        <a:lstStyle/>
        <a:p>
          <a:endParaRPr lang="en-US"/>
        </a:p>
      </dgm:t>
    </dgm:pt>
    <dgm:pt modelId="{228DEBB1-2BAC-42F2-84AD-9F9E699F84EB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1E7C321-C769-4DE0-AC5F-51712B59EC7C}" type="parTrans" cxnId="{9CCADC7B-7E50-41B3-AFD2-A2765ED9DCDA}">
      <dgm:prSet/>
      <dgm:spPr/>
      <dgm:t>
        <a:bodyPr/>
        <a:lstStyle/>
        <a:p>
          <a:endParaRPr lang="en-US"/>
        </a:p>
      </dgm:t>
    </dgm:pt>
    <dgm:pt modelId="{BD0BFD8A-2E28-4296-8EE1-3F6D3DA70F06}" type="sibTrans" cxnId="{9CCADC7B-7E50-41B3-AFD2-A2765ED9DCDA}">
      <dgm:prSet/>
      <dgm:spPr/>
      <dgm:t>
        <a:bodyPr/>
        <a:lstStyle/>
        <a:p>
          <a:endParaRPr lang="en-US"/>
        </a:p>
      </dgm:t>
    </dgm:pt>
    <dgm:pt modelId="{8724FC64-748C-4A57-B2B1-12A51BBC57C0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be an indication of non-constant variance, which would suggest a non-stationary process, but again difficult to say with just one realization.</a:t>
          </a:r>
        </a:p>
      </dgm:t>
    </dgm:pt>
    <dgm:pt modelId="{18DC881B-C331-4EB8-BEA9-B4AED2E9793F}" type="parTrans" cxnId="{8F4B495D-46C8-4157-BAAD-9A8779AB7290}">
      <dgm:prSet/>
      <dgm:spPr/>
      <dgm:t>
        <a:bodyPr/>
        <a:lstStyle/>
        <a:p>
          <a:endParaRPr lang="en-US"/>
        </a:p>
      </dgm:t>
    </dgm:pt>
    <dgm:pt modelId="{FF4F0EDE-7FB4-4903-9505-223B4D8A69B3}" type="sibTrans" cxnId="{8F4B495D-46C8-4157-BAAD-9A8779AB7290}">
      <dgm:prSet/>
      <dgm:spPr/>
      <dgm:t>
        <a:bodyPr/>
        <a:lstStyle/>
        <a:p>
          <a:endParaRPr lang="en-US"/>
        </a:p>
      </dgm:t>
    </dgm:pt>
    <dgm:pt modelId="{19F84E08-9B6C-4426-840F-20730ECEF1A0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8DFED9B-8A7A-49AF-A1BA-B6E8A8780AC7}" type="parTrans" cxnId="{1D1F7748-3887-44CF-B23B-294292B22AC8}">
      <dgm:prSet/>
      <dgm:spPr/>
      <dgm:t>
        <a:bodyPr/>
        <a:lstStyle/>
        <a:p>
          <a:endParaRPr lang="en-US"/>
        </a:p>
      </dgm:t>
    </dgm:pt>
    <dgm:pt modelId="{5899BDBD-8FE6-4313-8C2D-22A81661C95E}" type="sibTrans" cxnId="{1D1F7748-3887-44CF-B23B-294292B22AC8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Y="38620" custLinFactNeighborX="-20868" custLinFactNeighborY="462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5E23807-AA79-4004-981E-666D22306B40}" type="presOf" srcId="{19F84E08-9B6C-4426-840F-20730ECEF1A0}" destId="{A7A272D5-3C38-4529-AAF4-2156760CDDD3}" srcOrd="0" destOrd="1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C4A1439-9005-4780-9D58-36FA4DFD1A92}" type="presOf" srcId="{8724FC64-748C-4A57-B2B1-12A51BBC57C0}" destId="{A7A272D5-3C38-4529-AAF4-2156760CDDD3}" srcOrd="0" destOrd="4" presId="urn:microsoft.com/office/officeart/2005/8/layout/list1"/>
    <dgm:cxn modelId="{8F4B495D-46C8-4157-BAAD-9A8779AB7290}" srcId="{58D17076-7D8C-473D-8ECB-B4EF6B31DB51}" destId="{8724FC64-748C-4A57-B2B1-12A51BBC57C0}" srcOrd="4" destOrd="0" parTransId="{18DC881B-C331-4EB8-BEA9-B4AED2E9793F}" sibTransId="{FF4F0EDE-7FB4-4903-9505-223B4D8A69B3}"/>
    <dgm:cxn modelId="{1D1F7748-3887-44CF-B23B-294292B22AC8}" srcId="{58D17076-7D8C-473D-8ECB-B4EF6B31DB51}" destId="{19F84E08-9B6C-4426-840F-20730ECEF1A0}" srcOrd="1" destOrd="0" parTransId="{48DFED9B-8A7A-49AF-A1BA-B6E8A8780AC7}" sibTransId="{5899BDBD-8FE6-4313-8C2D-22A81661C95E}"/>
    <dgm:cxn modelId="{8C735C7A-E71E-4850-9EBB-7ADDBF82F8AE}" type="presOf" srcId="{15FCDD69-57E8-45CD-AE6E-57D1D1725185}" destId="{A7A272D5-3C38-4529-AAF4-2156760CDDD3}" srcOrd="0" destOrd="2" presId="urn:microsoft.com/office/officeart/2005/8/layout/list1"/>
    <dgm:cxn modelId="{9CCADC7B-7E50-41B3-AFD2-A2765ED9DCDA}" srcId="{58D17076-7D8C-473D-8ECB-B4EF6B31DB51}" destId="{228DEBB1-2BAC-42F2-84AD-9F9E699F84EB}" srcOrd="3" destOrd="0" parTransId="{D1E7C321-C769-4DE0-AC5F-51712B59EC7C}" sibTransId="{BD0BFD8A-2E28-4296-8EE1-3F6D3DA70F06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766A2C5-5485-45A2-85BD-7FC9F5483163}" type="presOf" srcId="{228DEBB1-2BAC-42F2-84AD-9F9E699F84EB}" destId="{A7A272D5-3C38-4529-AAF4-2156760CDDD3}" srcOrd="0" destOrd="3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DD15EBD8-3D2F-4E0E-A2C8-B13B010F9AEE}" srcId="{58D17076-7D8C-473D-8ECB-B4EF6B31DB51}" destId="{15FCDD69-57E8-45CD-AE6E-57D1D1725185}" srcOrd="2" destOrd="0" parTransId="{12BCE2AB-1166-4CA6-812A-1987A9D8E3C9}" sibTransId="{71147BE6-77CC-4DBC-A0D1-638B42F4762C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 dirty="0"/>
                <a:t>Condition 3: The correlation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sub>
                  </m:sSub>
                </m:oMath>
              </a14:m>
              <a:r>
                <a:rPr lang="en-US" sz="1800" b="1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</m:oMath>
              </a14:m>
              <a:r>
                <a:rPr lang="en-US" sz="1800" b="1" dirty="0"/>
                <a:t> depends only 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r>
                    <a:rPr lang="en-US" sz="1800" b="1" i="1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oMath>
              </a14:m>
              <a:endParaRPr lang="en-US" sz="1800" dirty="0">
                <a:latin typeface="Abadi Extra Light" panose="020B0204020104020204" pitchFamily="34" charset="0"/>
              </a:endParaRPr>
            </a:p>
          </dgm:t>
        </dgm:pt>
      </mc:Choice>
      <mc:Fallback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 dirty="0"/>
                <a:t>Condition 3: The correlation of </a:t>
              </a:r>
              <a:r>
                <a:rPr lang="en-US" sz="1800" b="1" i="0">
                  <a:latin typeface="Cambria Math" panose="02040503050406030204" pitchFamily="18" charset="0"/>
                </a:rPr>
                <a:t>𝑿_(𝒕_𝟏 )</a:t>
              </a:r>
              <a:r>
                <a:rPr lang="en-US" sz="1800" b="1" dirty="0"/>
                <a:t> and </a:t>
              </a:r>
              <a:r>
                <a:rPr lang="en-US" sz="1800" b="1" i="0">
                  <a:latin typeface="Cambria Math" panose="02040503050406030204" pitchFamily="18" charset="0"/>
                </a:rPr>
                <a:t>𝑿_(𝒕_𝟐 )</a:t>
              </a:r>
              <a:r>
                <a:rPr lang="en-US" sz="1800" b="1" dirty="0"/>
                <a:t> depends only on </a:t>
              </a:r>
              <a:r>
                <a:rPr lang="en-US" sz="1800" b="1" i="0">
                  <a:latin typeface="Cambria Math" panose="02040503050406030204" pitchFamily="18" charset="0"/>
                </a:rPr>
                <a:t>𝒕_𝟐−𝒕_𝟏</a:t>
              </a:r>
              <a:endParaRPr lang="en-US" sz="1800" dirty="0">
                <a:latin typeface="Abadi Extra Light" panose="020B0204020104020204" pitchFamily="34" charset="0"/>
              </a:endParaRPr>
            </a:p>
          </dgm:t>
        </dgm:pt>
      </mc:Fallback>
    </mc:AlternateConten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ACFs of the first and second half exhibit different characteristics.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6346360F-93BC-4AF5-8864-BE49631C4EA3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</dgm:t>
    </dgm:pt>
    <dgm:pt modelId="{ABB40369-5B20-41FA-97DE-201ADDB6E4A5}" type="parTrans" cxnId="{C822A058-5D83-4C0C-8D30-770AB7132FBE}">
      <dgm:prSet/>
      <dgm:spPr/>
      <dgm:t>
        <a:bodyPr/>
        <a:lstStyle/>
        <a:p>
          <a:endParaRPr lang="en-US"/>
        </a:p>
      </dgm:t>
    </dgm:pt>
    <dgm:pt modelId="{254BD36A-5361-45B6-A533-95B7D3611ED5}" type="sibTrans" cxnId="{C822A058-5D83-4C0C-8D30-770AB7132FBE}">
      <dgm:prSet/>
      <dgm:spPr/>
      <dgm:t>
        <a:bodyPr/>
        <a:lstStyle/>
        <a:p>
          <a:endParaRPr lang="en-US"/>
        </a:p>
      </dgm:t>
    </dgm:pt>
    <dgm:pt modelId="{081331C1-8F70-48F7-B9FD-8202AF547044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</dgm:t>
    </dgm:pt>
    <dgm:pt modelId="{2C79B8AF-AD81-4503-AE28-075C0C1F5972}" type="parTrans" cxnId="{A6009AE0-90A1-4984-BC9A-6715470110D6}">
      <dgm:prSet/>
      <dgm:spPr/>
      <dgm:t>
        <a:bodyPr/>
        <a:lstStyle/>
        <a:p>
          <a:endParaRPr lang="en-US"/>
        </a:p>
      </dgm:t>
    </dgm:pt>
    <dgm:pt modelId="{5B4AB50D-8D1D-4BCF-B2F4-E9A880840C3D}" type="sibTrans" cxnId="{A6009AE0-90A1-4984-BC9A-6715470110D6}">
      <dgm:prSet/>
      <dgm:spPr/>
      <dgm:t>
        <a:bodyPr/>
        <a:lstStyle/>
        <a:p>
          <a:endParaRPr lang="en-US"/>
        </a:p>
      </dgm:t>
    </dgm:pt>
    <dgm:pt modelId="{9B87AC1C-2A40-4C66-9177-26633712C1BA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gm:t>
    </dgm:pt>
    <dgm:pt modelId="{6FFBB875-7132-4493-A87D-19DAC48F0C4E}" type="parTrans" cxnId="{6552C050-7AB1-4264-8551-6516638CB15B}">
      <dgm:prSet/>
      <dgm:spPr/>
      <dgm:t>
        <a:bodyPr/>
        <a:lstStyle/>
        <a:p>
          <a:endParaRPr lang="en-US"/>
        </a:p>
      </dgm:t>
    </dgm:pt>
    <dgm:pt modelId="{708CB9E2-07FF-4A35-8BD5-8985E16C7E42}" type="sibTrans" cxnId="{6552C050-7AB1-4264-8551-6516638CB15B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1B4E4706-5574-4ABA-A573-C80DC10C4C9D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224EEA1-3EBC-4BE4-9546-4BD8DC0220B2}" type="parTrans" cxnId="{5CD0CCB0-5D6B-4C8A-9E8B-852119D6AF14}">
      <dgm:prSet/>
      <dgm:spPr/>
      <dgm:t>
        <a:bodyPr/>
        <a:lstStyle/>
        <a:p>
          <a:endParaRPr lang="en-US"/>
        </a:p>
      </dgm:t>
    </dgm:pt>
    <dgm:pt modelId="{58047AE4-D107-431F-AE8B-B6C4C2D35C74}" type="sibTrans" cxnId="{5CD0CCB0-5D6B-4C8A-9E8B-852119D6AF14}">
      <dgm:prSet/>
      <dgm:spPr/>
      <dgm:t>
        <a:bodyPr/>
        <a:lstStyle/>
        <a:p>
          <a:endParaRPr lang="en-US"/>
        </a:p>
      </dgm:t>
    </dgm:pt>
    <dgm:pt modelId="{308F09BB-E637-484D-9793-FA305568A48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C21FED9-4A8C-40F2-A676-2AAAE4A438D8}" type="parTrans" cxnId="{EBD8FEA0-9C66-4E29-93C8-BDA507442CDC}">
      <dgm:prSet/>
      <dgm:spPr/>
      <dgm:t>
        <a:bodyPr/>
        <a:lstStyle/>
        <a:p>
          <a:endParaRPr lang="en-US"/>
        </a:p>
      </dgm:t>
    </dgm:pt>
    <dgm:pt modelId="{D965682D-BF98-47E9-93A8-5913B4E5E5A7}" type="sibTrans" cxnId="{EBD8FEA0-9C66-4E29-93C8-BDA507442CDC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188F1E-A67E-46E2-BC3D-1B0BDFD353D5}" type="presOf" srcId="{308F09BB-E637-484D-9793-FA305568A489}" destId="{A7A272D5-3C38-4529-AAF4-2156760CDDD3}" srcOrd="0" destOrd="5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6552C050-7AB1-4264-8551-6516638CB15B}" srcId="{58D17076-7D8C-473D-8ECB-B4EF6B31DB51}" destId="{9B87AC1C-2A40-4C66-9177-26633712C1BA}" srcOrd="6" destOrd="0" parTransId="{6FFBB875-7132-4493-A87D-19DAC48F0C4E}" sibTransId="{708CB9E2-07FF-4A35-8BD5-8985E16C7E42}"/>
    <dgm:cxn modelId="{5145C653-8B67-4E14-B8F4-F4C7CE0CC580}" type="presOf" srcId="{6346360F-93BC-4AF5-8864-BE49631C4EA3}" destId="{A7A272D5-3C38-4529-AAF4-2156760CDDD3}" srcOrd="0" destOrd="2" presId="urn:microsoft.com/office/officeart/2005/8/layout/list1"/>
    <dgm:cxn modelId="{C822A058-5D83-4C0C-8D30-770AB7132FBE}" srcId="{58D17076-7D8C-473D-8ECB-B4EF6B31DB51}" destId="{6346360F-93BC-4AF5-8864-BE49631C4EA3}" srcOrd="2" destOrd="0" parTransId="{ABB40369-5B20-41FA-97DE-201ADDB6E4A5}" sibTransId="{254BD36A-5361-45B6-A533-95B7D3611ED5}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BD8FEA0-9C66-4E29-93C8-BDA507442CDC}" srcId="{58D17076-7D8C-473D-8ECB-B4EF6B31DB51}" destId="{308F09BB-E637-484D-9793-FA305568A489}" srcOrd="5" destOrd="0" parTransId="{4C21FED9-4A8C-40F2-A676-2AAAE4A438D8}" sibTransId="{D965682D-BF98-47E9-93A8-5913B4E5E5A7}"/>
    <dgm:cxn modelId="{5CD0CCB0-5D6B-4C8A-9E8B-852119D6AF14}" srcId="{58D17076-7D8C-473D-8ECB-B4EF6B31DB51}" destId="{1B4E4706-5574-4ABA-A573-C80DC10C4C9D}" srcOrd="3" destOrd="0" parTransId="{8224EEA1-3EBC-4BE4-9546-4BD8DC0220B2}" sibTransId="{58047AE4-D107-431F-AE8B-B6C4C2D35C74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CA354C8-D73B-4D77-BE22-0C95F330B8AC}" type="presOf" srcId="{9B87AC1C-2A40-4C66-9177-26633712C1BA}" destId="{A7A272D5-3C38-4529-AAF4-2156760CDDD3}" srcOrd="0" destOrd="6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30F336D5-232D-4D1C-B683-BDA55C0582B5}" type="presOf" srcId="{1B4E4706-5574-4ABA-A573-C80DC10C4C9D}" destId="{A7A272D5-3C38-4529-AAF4-2156760CDDD3}" srcOrd="0" destOrd="3" presId="urn:microsoft.com/office/officeart/2005/8/layout/list1"/>
    <dgm:cxn modelId="{A6009AE0-90A1-4984-BC9A-6715470110D6}" srcId="{58D17076-7D8C-473D-8ECB-B4EF6B31DB51}" destId="{081331C1-8F70-48F7-B9FD-8202AF547044}" srcOrd="4" destOrd="0" parTransId="{2C79B8AF-AD81-4503-AE28-075C0C1F5972}" sibTransId="{5B4AB50D-8D1D-4BCF-B2F4-E9A880840C3D}"/>
    <dgm:cxn modelId="{616FCBE6-67E3-4AC8-831D-14915392666A}" type="presOf" srcId="{081331C1-8F70-48F7-B9FD-8202AF547044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>
        <a:blipFill>
          <a:blip xmlns:r="http://schemas.openxmlformats.org/officeDocument/2006/relationships" r:embed="rId1"/>
          <a:stretch>
            <a:fillRect b="-109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ACFs of the first and second half exhibit different characteristics.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6346360F-93BC-4AF5-8864-BE49631C4EA3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</dgm:t>
    </dgm:pt>
    <dgm:pt modelId="{ABB40369-5B20-41FA-97DE-201ADDB6E4A5}" type="parTrans" cxnId="{C822A058-5D83-4C0C-8D30-770AB7132FBE}">
      <dgm:prSet/>
      <dgm:spPr/>
      <dgm:t>
        <a:bodyPr/>
        <a:lstStyle/>
        <a:p>
          <a:endParaRPr lang="en-US"/>
        </a:p>
      </dgm:t>
    </dgm:pt>
    <dgm:pt modelId="{254BD36A-5361-45B6-A533-95B7D3611ED5}" type="sibTrans" cxnId="{C822A058-5D83-4C0C-8D30-770AB7132FBE}">
      <dgm:prSet/>
      <dgm:spPr/>
      <dgm:t>
        <a:bodyPr/>
        <a:lstStyle/>
        <a:p>
          <a:endParaRPr lang="en-US"/>
        </a:p>
      </dgm:t>
    </dgm:pt>
    <dgm:pt modelId="{081331C1-8F70-48F7-B9FD-8202AF547044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</dgm:t>
    </dgm:pt>
    <dgm:pt modelId="{2C79B8AF-AD81-4503-AE28-075C0C1F5972}" type="parTrans" cxnId="{A6009AE0-90A1-4984-BC9A-6715470110D6}">
      <dgm:prSet/>
      <dgm:spPr/>
      <dgm:t>
        <a:bodyPr/>
        <a:lstStyle/>
        <a:p>
          <a:endParaRPr lang="en-US"/>
        </a:p>
      </dgm:t>
    </dgm:pt>
    <dgm:pt modelId="{5B4AB50D-8D1D-4BCF-B2F4-E9A880840C3D}" type="sibTrans" cxnId="{A6009AE0-90A1-4984-BC9A-6715470110D6}">
      <dgm:prSet/>
      <dgm:spPr/>
      <dgm:t>
        <a:bodyPr/>
        <a:lstStyle/>
        <a:p>
          <a:endParaRPr lang="en-US"/>
        </a:p>
      </dgm:t>
    </dgm:pt>
    <dgm:pt modelId="{9B87AC1C-2A40-4C66-9177-26633712C1BA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gm:t>
    </dgm:pt>
    <dgm:pt modelId="{6FFBB875-7132-4493-A87D-19DAC48F0C4E}" type="parTrans" cxnId="{6552C050-7AB1-4264-8551-6516638CB15B}">
      <dgm:prSet/>
      <dgm:spPr/>
      <dgm:t>
        <a:bodyPr/>
        <a:lstStyle/>
        <a:p>
          <a:endParaRPr lang="en-US"/>
        </a:p>
      </dgm:t>
    </dgm:pt>
    <dgm:pt modelId="{708CB9E2-07FF-4A35-8BD5-8985E16C7E42}" type="sibTrans" cxnId="{6552C050-7AB1-4264-8551-6516638CB15B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1B4E4706-5574-4ABA-A573-C80DC10C4C9D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224EEA1-3EBC-4BE4-9546-4BD8DC0220B2}" type="parTrans" cxnId="{5CD0CCB0-5D6B-4C8A-9E8B-852119D6AF14}">
      <dgm:prSet/>
      <dgm:spPr/>
      <dgm:t>
        <a:bodyPr/>
        <a:lstStyle/>
        <a:p>
          <a:endParaRPr lang="en-US"/>
        </a:p>
      </dgm:t>
    </dgm:pt>
    <dgm:pt modelId="{58047AE4-D107-431F-AE8B-B6C4C2D35C74}" type="sibTrans" cxnId="{5CD0CCB0-5D6B-4C8A-9E8B-852119D6AF14}">
      <dgm:prSet/>
      <dgm:spPr/>
      <dgm:t>
        <a:bodyPr/>
        <a:lstStyle/>
        <a:p>
          <a:endParaRPr lang="en-US"/>
        </a:p>
      </dgm:t>
    </dgm:pt>
    <dgm:pt modelId="{308F09BB-E637-484D-9793-FA305568A48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C21FED9-4A8C-40F2-A676-2AAAE4A438D8}" type="parTrans" cxnId="{EBD8FEA0-9C66-4E29-93C8-BDA507442CDC}">
      <dgm:prSet/>
      <dgm:spPr/>
      <dgm:t>
        <a:bodyPr/>
        <a:lstStyle/>
        <a:p>
          <a:endParaRPr lang="en-US"/>
        </a:p>
      </dgm:t>
    </dgm:pt>
    <dgm:pt modelId="{D965682D-BF98-47E9-93A8-5913B4E5E5A7}" type="sibTrans" cxnId="{EBD8FEA0-9C66-4E29-93C8-BDA507442CDC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188F1E-A67E-46E2-BC3D-1B0BDFD353D5}" type="presOf" srcId="{308F09BB-E637-484D-9793-FA305568A489}" destId="{A7A272D5-3C38-4529-AAF4-2156760CDDD3}" srcOrd="0" destOrd="5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6552C050-7AB1-4264-8551-6516638CB15B}" srcId="{58D17076-7D8C-473D-8ECB-B4EF6B31DB51}" destId="{9B87AC1C-2A40-4C66-9177-26633712C1BA}" srcOrd="6" destOrd="0" parTransId="{6FFBB875-7132-4493-A87D-19DAC48F0C4E}" sibTransId="{708CB9E2-07FF-4A35-8BD5-8985E16C7E42}"/>
    <dgm:cxn modelId="{5145C653-8B67-4E14-B8F4-F4C7CE0CC580}" type="presOf" srcId="{6346360F-93BC-4AF5-8864-BE49631C4EA3}" destId="{A7A272D5-3C38-4529-AAF4-2156760CDDD3}" srcOrd="0" destOrd="2" presId="urn:microsoft.com/office/officeart/2005/8/layout/list1"/>
    <dgm:cxn modelId="{C822A058-5D83-4C0C-8D30-770AB7132FBE}" srcId="{58D17076-7D8C-473D-8ECB-B4EF6B31DB51}" destId="{6346360F-93BC-4AF5-8864-BE49631C4EA3}" srcOrd="2" destOrd="0" parTransId="{ABB40369-5B20-41FA-97DE-201ADDB6E4A5}" sibTransId="{254BD36A-5361-45B6-A533-95B7D3611ED5}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BD8FEA0-9C66-4E29-93C8-BDA507442CDC}" srcId="{58D17076-7D8C-473D-8ECB-B4EF6B31DB51}" destId="{308F09BB-E637-484D-9793-FA305568A489}" srcOrd="5" destOrd="0" parTransId="{4C21FED9-4A8C-40F2-A676-2AAAE4A438D8}" sibTransId="{D965682D-BF98-47E9-93A8-5913B4E5E5A7}"/>
    <dgm:cxn modelId="{5CD0CCB0-5D6B-4C8A-9E8B-852119D6AF14}" srcId="{58D17076-7D8C-473D-8ECB-B4EF6B31DB51}" destId="{1B4E4706-5574-4ABA-A573-C80DC10C4C9D}" srcOrd="3" destOrd="0" parTransId="{8224EEA1-3EBC-4BE4-9546-4BD8DC0220B2}" sibTransId="{58047AE4-D107-431F-AE8B-B6C4C2D35C74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CA354C8-D73B-4D77-BE22-0C95F330B8AC}" type="presOf" srcId="{9B87AC1C-2A40-4C66-9177-26633712C1BA}" destId="{A7A272D5-3C38-4529-AAF4-2156760CDDD3}" srcOrd="0" destOrd="6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30F336D5-232D-4D1C-B683-BDA55C0582B5}" type="presOf" srcId="{1B4E4706-5574-4ABA-A573-C80DC10C4C9D}" destId="{A7A272D5-3C38-4529-AAF4-2156760CDDD3}" srcOrd="0" destOrd="3" presId="urn:microsoft.com/office/officeart/2005/8/layout/list1"/>
    <dgm:cxn modelId="{A6009AE0-90A1-4984-BC9A-6715470110D6}" srcId="{58D17076-7D8C-473D-8ECB-B4EF6B31DB51}" destId="{081331C1-8F70-48F7-B9FD-8202AF547044}" srcOrd="4" destOrd="0" parTransId="{2C79B8AF-AD81-4503-AE28-075C0C1F5972}" sibTransId="{5B4AB50D-8D1D-4BCF-B2F4-E9A880840C3D}"/>
    <dgm:cxn modelId="{616FCBE6-67E3-4AC8-831D-14915392666A}" type="presOf" srcId="{081331C1-8F70-48F7-B9FD-8202AF547044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Conclusion</a:t>
          </a:r>
          <a:endParaRPr lang="en-US" sz="1800" dirty="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3644601-D25D-4379-8F48-E3AE412DD4E7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However, we expect that the change in GDP will eventually stabilize to a stationary process in the long run. If so, it may be possible to model this as a stationary process as well.</a:t>
          </a:r>
        </a:p>
      </dgm:t>
    </dgm:pt>
    <dgm:pt modelId="{3F35944F-2066-4CF6-AA81-A1A23FABAA35}" type="parTrans" cxnId="{BBD6150F-4E78-42D5-BECD-42AB2CD650FD}">
      <dgm:prSet/>
      <dgm:spPr/>
      <dgm:t>
        <a:bodyPr/>
        <a:lstStyle/>
        <a:p>
          <a:endParaRPr lang="en-US"/>
        </a:p>
      </dgm:t>
    </dgm:pt>
    <dgm:pt modelId="{174AF249-625D-49A6-BB53-662C4DFE5770}" type="sibTrans" cxnId="{BBD6150F-4E78-42D5-BECD-42AB2CD650FD}">
      <dgm:prSet/>
      <dgm:spPr/>
      <dgm:t>
        <a:bodyPr/>
        <a:lstStyle/>
        <a:p>
          <a:endParaRPr lang="en-US"/>
        </a:p>
      </dgm:t>
    </dgm:pt>
    <dgm:pt modelId="{03370496-53A9-4F92-8CF8-1292461FCE66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6821FF-8971-4568-AC8E-C364B5AA25F1}" type="parTrans" cxnId="{3F43E6F6-58A8-4858-9448-115317C3A874}">
      <dgm:prSet/>
      <dgm:spPr/>
      <dgm:t>
        <a:bodyPr/>
        <a:lstStyle/>
        <a:p>
          <a:endParaRPr lang="en-US"/>
        </a:p>
      </dgm:t>
    </dgm:pt>
    <dgm:pt modelId="{C7CE80E8-C639-4A88-96FA-1299F0D47F2A}" type="sibTrans" cxnId="{3F43E6F6-58A8-4858-9448-115317C3A874}">
      <dgm:prSet/>
      <dgm:spPr/>
      <dgm:t>
        <a:bodyPr/>
        <a:lstStyle/>
        <a:p>
          <a:endParaRPr lang="en-US"/>
        </a:p>
      </dgm:t>
    </dgm:pt>
    <dgm:pt modelId="{B6979C09-C678-439A-8C16-D9E867F0C91E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" panose="020F0502020204030204"/>
              <a:ea typeface="+mn-ea"/>
              <a:cs typeface="+mn-cs"/>
            </a:rPr>
            <a:t>We will continue the analysis modeling the data using both an ARMA (stationary) model and an ARIMA (non stationary) model.</a:t>
          </a:r>
        </a:p>
      </dgm:t>
    </dgm:pt>
    <dgm:pt modelId="{C58FFDB3-6A5B-4515-ACA2-DE21EDFEFACE}" type="parTrans" cxnId="{6C227F3C-3514-4694-BEBD-5ADC5C5C49B1}">
      <dgm:prSet/>
      <dgm:spPr/>
      <dgm:t>
        <a:bodyPr/>
        <a:lstStyle/>
        <a:p>
          <a:endParaRPr lang="en-US"/>
        </a:p>
      </dgm:t>
    </dgm:pt>
    <dgm:pt modelId="{C2CD77C7-C8FA-46E7-A4C9-486EF5F8FC02}" type="sibTrans" cxnId="{6C227F3C-3514-4694-BEBD-5ADC5C5C49B1}">
      <dgm:prSet/>
      <dgm:spPr/>
      <dgm:t>
        <a:bodyPr/>
        <a:lstStyle/>
        <a:p>
          <a:endParaRPr lang="en-US"/>
        </a:p>
      </dgm:t>
    </dgm:pt>
    <dgm:pt modelId="{A6621729-12CD-421D-8168-AD4B69DFEE44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Based on the analysis, there appears to be some evidence that the process is </a:t>
          </a:r>
          <a:r>
            <a:rPr lang="en-US" sz="1600" kern="1200" dirty="0">
              <a:latin typeface="Calibri" panose="020F0502020204030204"/>
              <a:ea typeface="+mn-ea"/>
              <a:cs typeface="+mn-cs"/>
            </a:rPr>
            <a:t>non-stationary.</a:t>
          </a:r>
        </a:p>
      </dgm:t>
    </dgm:pt>
    <dgm:pt modelId="{FE6EE620-0409-44D5-AA2A-0BDB69E46AA1}" type="parTrans" cxnId="{CD559226-BEC5-4888-886B-58F3D546FA84}">
      <dgm:prSet/>
      <dgm:spPr/>
      <dgm:t>
        <a:bodyPr/>
        <a:lstStyle/>
        <a:p>
          <a:endParaRPr lang="en-US"/>
        </a:p>
      </dgm:t>
    </dgm:pt>
    <dgm:pt modelId="{1A429088-C03B-4BF8-80C1-9FB6FADB286E}" type="sibTrans" cxnId="{CD559226-BEC5-4888-886B-58F3D546FA84}">
      <dgm:prSet/>
      <dgm:spPr/>
      <dgm:t>
        <a:bodyPr/>
        <a:lstStyle/>
        <a:p>
          <a:endParaRPr lang="en-US"/>
        </a:p>
      </dgm:t>
    </dgm:pt>
    <dgm:pt modelId="{E6CE7618-ACF3-4996-A55B-B50937B72D9B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A6AA138-133E-4181-ABBC-535AA8D354CC}" type="parTrans" cxnId="{6FF1EBC1-FB48-478A-8438-51B51E9318A2}">
      <dgm:prSet/>
      <dgm:spPr/>
      <dgm:t>
        <a:bodyPr/>
        <a:lstStyle/>
        <a:p>
          <a:endParaRPr lang="en-US"/>
        </a:p>
      </dgm:t>
    </dgm:pt>
    <dgm:pt modelId="{EE16F1EC-065F-4642-8395-A43146E5D1AD}" type="sibTrans" cxnId="{6FF1EBC1-FB48-478A-8438-51B51E9318A2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D6150F-4E78-42D5-BECD-42AB2CD650FD}" srcId="{58D17076-7D8C-473D-8ECB-B4EF6B31DB51}" destId="{23644601-D25D-4379-8F48-E3AE412DD4E7}" srcOrd="2" destOrd="0" parTransId="{3F35944F-2066-4CF6-AA81-A1A23FABAA35}" sibTransId="{174AF249-625D-49A6-BB53-662C4DFE5770}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EF26B423-3118-46CD-8EED-2F9C3AE2BD77}" type="presOf" srcId="{03370496-53A9-4F92-8CF8-1292461FCE66}" destId="{A7A272D5-3C38-4529-AAF4-2156760CDDD3}" srcOrd="0" destOrd="3" presId="urn:microsoft.com/office/officeart/2005/8/layout/list1"/>
    <dgm:cxn modelId="{CD559226-BEC5-4888-886B-58F3D546FA84}" srcId="{58D17076-7D8C-473D-8ECB-B4EF6B31DB51}" destId="{A6621729-12CD-421D-8168-AD4B69DFEE44}" srcOrd="0" destOrd="0" parTransId="{FE6EE620-0409-44D5-AA2A-0BDB69E46AA1}" sibTransId="{1A429088-C03B-4BF8-80C1-9FB6FADB286E}"/>
    <dgm:cxn modelId="{6C227F3C-3514-4694-BEBD-5ADC5C5C49B1}" srcId="{58D17076-7D8C-473D-8ECB-B4EF6B31DB51}" destId="{B6979C09-C678-439A-8C16-D9E867F0C91E}" srcOrd="4" destOrd="0" parTransId="{C58FFDB3-6A5B-4515-ACA2-DE21EDFEFACE}" sibTransId="{C2CD77C7-C8FA-46E7-A4C9-486EF5F8FC02}"/>
    <dgm:cxn modelId="{A959D165-707D-47C0-9872-C8368BFA8660}" type="presOf" srcId="{A6621729-12CD-421D-8168-AD4B69DFEE44}" destId="{A7A272D5-3C38-4529-AAF4-2156760CDDD3}" srcOrd="0" destOrd="0" presId="urn:microsoft.com/office/officeart/2005/8/layout/list1"/>
    <dgm:cxn modelId="{26DCBC4A-5747-4F88-B4D1-859739DE3F96}" type="presOf" srcId="{23644601-D25D-4379-8F48-E3AE412DD4E7}" destId="{A7A272D5-3C38-4529-AAF4-2156760CDDD3}" srcOrd="0" destOrd="2" presId="urn:microsoft.com/office/officeart/2005/8/layout/list1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F57DFBA-B611-4685-B20B-E71E2247F873}" type="presOf" srcId="{E6CE7618-ACF3-4996-A55B-B50937B72D9B}" destId="{A7A272D5-3C38-4529-AAF4-2156760CDDD3}" srcOrd="0" destOrd="1" presId="urn:microsoft.com/office/officeart/2005/8/layout/list1"/>
    <dgm:cxn modelId="{6FF1EBC1-FB48-478A-8438-51B51E9318A2}" srcId="{58D17076-7D8C-473D-8ECB-B4EF6B31DB51}" destId="{E6CE7618-ACF3-4996-A55B-B50937B72D9B}" srcOrd="1" destOrd="0" parTransId="{9A6AA138-133E-4181-ABBC-535AA8D354CC}" sibTransId="{EE16F1EC-065F-4642-8395-A43146E5D1AD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E5D68BE1-C020-41B1-AA05-08D7C84EAC19}" type="presOf" srcId="{B6979C09-C678-439A-8C16-D9E867F0C91E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3F43E6F6-58A8-4858-9448-115317C3A874}" srcId="{58D17076-7D8C-473D-8ECB-B4EF6B31DB51}" destId="{03370496-53A9-4F92-8CF8-1292461FCE66}" srcOrd="3" destOrd="0" parTransId="{046821FF-8971-4568-AC8E-C364B5AA25F1}" sibTransId="{C7CE80E8-C639-4A88-96FA-1299F0D47F2A}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036DC0-F059-4FDC-AA77-41E8F910D7A4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7CFE2D-9A30-4F51-B71D-4EA7C0EB2BCC}">
      <dgm:prSet phldrT="[Text]"/>
      <dgm:spPr/>
      <dgm:t>
        <a:bodyPr/>
        <a:lstStyle/>
        <a:p>
          <a:r>
            <a:rPr lang="en-US" dirty="0">
              <a:cs typeface="Calibri Light"/>
            </a:rPr>
            <a:t>Lower Ordered Models</a:t>
          </a:r>
        </a:p>
      </dgm:t>
    </dgm:pt>
    <dgm:pt modelId="{9A0EADE2-FC0D-4773-AC9B-15EACCD40702}" type="parTrans" cxnId="{C0981A74-D989-419F-9CA8-A47A1ED34A73}">
      <dgm:prSet/>
      <dgm:spPr/>
      <dgm:t>
        <a:bodyPr/>
        <a:lstStyle/>
        <a:p>
          <a:endParaRPr lang="en-US"/>
        </a:p>
      </dgm:t>
    </dgm:pt>
    <dgm:pt modelId="{8762C77D-96C0-43C2-B37B-9B1D049FCDF6}" type="sibTrans" cxnId="{C0981A74-D989-419F-9CA8-A47A1ED34A73}">
      <dgm:prSet/>
      <dgm:spPr/>
      <dgm:t>
        <a:bodyPr/>
        <a:lstStyle/>
        <a:p>
          <a:endParaRPr lang="en-US"/>
        </a:p>
      </dgm:t>
    </dgm:pt>
    <dgm:pt modelId="{02982EAD-A819-44E6-A3B2-F398F33A100F}">
      <dgm:prSet phldrT="[Text]" custT="1"/>
      <dgm:spPr/>
      <dgm:t>
        <a:bodyPr/>
        <a:lstStyle/>
        <a:p>
          <a:r>
            <a:rPr lang="en-US" sz="1400" dirty="0">
              <a:cs typeface="Calibri Light"/>
            </a:rPr>
            <a:t>Not sufficient to capture the trend in the data.</a:t>
          </a:r>
        </a:p>
      </dgm:t>
    </dgm:pt>
    <dgm:pt modelId="{7349E345-B3E3-4182-9C1A-1BEEA0436410}" type="parTrans" cxnId="{555A79C1-63EC-4F80-9951-D5E2D221C344}">
      <dgm:prSet/>
      <dgm:spPr/>
      <dgm:t>
        <a:bodyPr/>
        <a:lstStyle/>
        <a:p>
          <a:endParaRPr lang="en-US"/>
        </a:p>
      </dgm:t>
    </dgm:pt>
    <dgm:pt modelId="{239FB4AA-5AC6-474B-937E-31FCBBB1D0A3}" type="sibTrans" cxnId="{555A79C1-63EC-4F80-9951-D5E2D221C344}">
      <dgm:prSet/>
      <dgm:spPr/>
      <dgm:t>
        <a:bodyPr/>
        <a:lstStyle/>
        <a:p>
          <a:endParaRPr lang="en-US"/>
        </a:p>
      </dgm:t>
    </dgm:pt>
    <dgm:pt modelId="{E42C3987-D532-4974-8871-3808DB41F8DA}">
      <dgm:prSet phldrT="[Text]"/>
      <dgm:spPr/>
      <dgm:t>
        <a:bodyPr/>
        <a:lstStyle/>
        <a:p>
          <a:r>
            <a:rPr lang="en-US" dirty="0">
              <a:cs typeface="Calibri Light"/>
            </a:rPr>
            <a:t>Higher Ordered Models</a:t>
          </a:r>
        </a:p>
      </dgm:t>
    </dgm:pt>
    <dgm:pt modelId="{3B1F70D1-AA9A-4FA3-8017-EA35B6E5AC7B}" type="parTrans" cxnId="{E45C139E-A60F-4E6A-B25F-9B85A957B1C7}">
      <dgm:prSet/>
      <dgm:spPr/>
      <dgm:t>
        <a:bodyPr/>
        <a:lstStyle/>
        <a:p>
          <a:endParaRPr lang="en-US"/>
        </a:p>
      </dgm:t>
    </dgm:pt>
    <dgm:pt modelId="{2CFA5248-4C13-4644-BBDC-8AACA4C324F1}" type="sibTrans" cxnId="{E45C139E-A60F-4E6A-B25F-9B85A957B1C7}">
      <dgm:prSet/>
      <dgm:spPr/>
      <dgm:t>
        <a:bodyPr/>
        <a:lstStyle/>
        <a:p>
          <a:endParaRPr lang="en-US"/>
        </a:p>
      </dgm:t>
    </dgm:pt>
    <dgm:pt modelId="{95B524BF-4D7D-419C-AA1E-9E4B41FCCE16}">
      <dgm:prSet phldrT="[Text]" custT="1"/>
      <dgm:spPr/>
      <dgm:t>
        <a:bodyPr/>
        <a:lstStyle/>
        <a:p>
          <a:r>
            <a:rPr lang="en-US" sz="3000" dirty="0">
              <a:cs typeface="Calibri Light" panose="020F0302020204030204"/>
            </a:rPr>
            <a:t>ARMA(13,1) vs. ARIMA(11,1,0)</a:t>
          </a:r>
        </a:p>
      </dgm:t>
    </dgm:pt>
    <dgm:pt modelId="{4468E04C-541E-4A0F-80BC-E916EAF22641}" type="parTrans" cxnId="{697AE7F1-0EE0-4B88-913D-B8B735DEF204}">
      <dgm:prSet/>
      <dgm:spPr/>
      <dgm:t>
        <a:bodyPr/>
        <a:lstStyle/>
        <a:p>
          <a:endParaRPr lang="en-US"/>
        </a:p>
      </dgm:t>
    </dgm:pt>
    <dgm:pt modelId="{71ED4125-3A20-434C-AAB1-31F160F2C4AC}" type="sibTrans" cxnId="{697AE7F1-0EE0-4B88-913D-B8B735DEF204}">
      <dgm:prSet/>
      <dgm:spPr/>
      <dgm:t>
        <a:bodyPr/>
        <a:lstStyle/>
        <a:p>
          <a:endParaRPr lang="en-US"/>
        </a:p>
      </dgm:t>
    </dgm:pt>
    <dgm:pt modelId="{2954D666-653C-44D1-AB5F-11F75C240DD3}">
      <dgm:prSet phldrT="[Text]" custT="1"/>
      <dgm:spPr/>
      <dgm:t>
        <a:bodyPr/>
        <a:lstStyle/>
        <a:p>
          <a:r>
            <a:rPr lang="en-US" sz="1400" dirty="0">
              <a:cs typeface="Calibri Light" panose="020F0302020204030204"/>
            </a:rPr>
            <a:t>ARMA captures characteristics of the data better than ARIMA</a:t>
          </a:r>
        </a:p>
      </dgm:t>
    </dgm:pt>
    <dgm:pt modelId="{CF28B27B-155B-4C97-BD58-2712C575DBE4}" type="parTrans" cxnId="{48122BD8-2EA2-4304-8F01-0E07656A18BC}">
      <dgm:prSet/>
      <dgm:spPr/>
      <dgm:t>
        <a:bodyPr/>
        <a:lstStyle/>
        <a:p>
          <a:endParaRPr lang="en-US"/>
        </a:p>
      </dgm:t>
    </dgm:pt>
    <dgm:pt modelId="{9ACEC5D2-6910-41D1-BFF8-F01D3A591A85}" type="sibTrans" cxnId="{48122BD8-2EA2-4304-8F01-0E07656A18BC}">
      <dgm:prSet/>
      <dgm:spPr/>
      <dgm:t>
        <a:bodyPr/>
        <a:lstStyle/>
        <a:p>
          <a:endParaRPr lang="en-US"/>
        </a:p>
      </dgm:t>
    </dgm:pt>
    <dgm:pt modelId="{0A516F6B-4660-4446-AAEE-4A41B2FFA3A9}">
      <dgm:prSet phldrT="[Text]" custT="1"/>
      <dgm:spPr/>
      <dgm:t>
        <a:bodyPr/>
        <a:lstStyle/>
        <a:p>
          <a:r>
            <a:rPr lang="en-US" sz="1400" dirty="0">
              <a:cs typeface="Calibri Light" panose="020F0302020204030204"/>
            </a:rPr>
            <a:t>Add exogenous variables to improve modeling.</a:t>
          </a:r>
        </a:p>
      </dgm:t>
    </dgm:pt>
    <dgm:pt modelId="{D11152AD-E817-4638-92A3-045587477EEE}" type="parTrans" cxnId="{58735CE6-A218-4617-BB75-17FA7A228112}">
      <dgm:prSet/>
      <dgm:spPr/>
      <dgm:t>
        <a:bodyPr/>
        <a:lstStyle/>
        <a:p>
          <a:endParaRPr lang="en-US"/>
        </a:p>
      </dgm:t>
    </dgm:pt>
    <dgm:pt modelId="{E7E7DEE5-5620-4EC0-8378-36F30855B82A}" type="sibTrans" cxnId="{58735CE6-A218-4617-BB75-17FA7A228112}">
      <dgm:prSet/>
      <dgm:spPr/>
      <dgm:t>
        <a:bodyPr/>
        <a:lstStyle/>
        <a:p>
          <a:endParaRPr lang="en-US"/>
        </a:p>
      </dgm:t>
    </dgm:pt>
    <dgm:pt modelId="{F5D1774E-6066-4451-B364-500D48D2D117}">
      <dgm:prSet phldrT="[Text]" custT="1"/>
      <dgm:spPr/>
      <dgm:t>
        <a:bodyPr/>
        <a:lstStyle/>
        <a:p>
          <a:r>
            <a:rPr lang="en-US" sz="3000" dirty="0">
              <a:cs typeface="Calibri Light" panose="020F0302020204030204"/>
            </a:rPr>
            <a:t>Next Steps</a:t>
          </a:r>
        </a:p>
      </dgm:t>
    </dgm:pt>
    <dgm:pt modelId="{5279A148-C228-44DD-A6EF-7DD03C9E0DC9}" type="parTrans" cxnId="{95FB3180-91D8-4F3D-AE91-EF604941434A}">
      <dgm:prSet/>
      <dgm:spPr/>
      <dgm:t>
        <a:bodyPr/>
        <a:lstStyle/>
        <a:p>
          <a:endParaRPr lang="en-US"/>
        </a:p>
      </dgm:t>
    </dgm:pt>
    <dgm:pt modelId="{491E2E62-0101-45BE-B9DD-F06DC70E533C}" type="sibTrans" cxnId="{95FB3180-91D8-4F3D-AE91-EF604941434A}">
      <dgm:prSet/>
      <dgm:spPr/>
      <dgm:t>
        <a:bodyPr/>
        <a:lstStyle/>
        <a:p>
          <a:endParaRPr lang="en-US"/>
        </a:p>
      </dgm:t>
    </dgm:pt>
    <dgm:pt modelId="{9EEE67DC-120A-41FE-80B4-96821FA529D6}">
      <dgm:prSet phldrT="[Text]" custT="1"/>
      <dgm:spPr/>
      <dgm:t>
        <a:bodyPr/>
        <a:lstStyle/>
        <a:p>
          <a:r>
            <a:rPr lang="en-US" sz="1400" dirty="0">
              <a:cs typeface="Calibri Light"/>
            </a:rPr>
            <a:t>Residuals are not white noise.</a:t>
          </a:r>
        </a:p>
      </dgm:t>
    </dgm:pt>
    <dgm:pt modelId="{FDC3BA49-95C8-43AD-8D15-F00B1F153D4C}" type="parTrans" cxnId="{4433766E-CE08-42AA-A918-D1BA16FF7941}">
      <dgm:prSet/>
      <dgm:spPr/>
      <dgm:t>
        <a:bodyPr/>
        <a:lstStyle/>
        <a:p>
          <a:endParaRPr lang="en-US"/>
        </a:p>
      </dgm:t>
    </dgm:pt>
    <dgm:pt modelId="{C4894A67-BA1A-4DA2-9E2E-8A34A27EE131}" type="sibTrans" cxnId="{4433766E-CE08-42AA-A918-D1BA16FF7941}">
      <dgm:prSet/>
      <dgm:spPr/>
      <dgm:t>
        <a:bodyPr/>
        <a:lstStyle/>
        <a:p>
          <a:endParaRPr lang="en-US"/>
        </a:p>
      </dgm:t>
    </dgm:pt>
    <dgm:pt modelId="{B001899E-ABD6-4DAB-AFD5-0AAC1600DB0F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Forecasts are better than Lower Ordered Models.</a:t>
          </a:r>
        </a:p>
      </dgm:t>
    </dgm:pt>
    <dgm:pt modelId="{800F4D38-4F7B-4084-AF4F-B8F6A868605F}" type="parTrans" cxnId="{01B5C5CA-CBA9-448E-A277-369751FA91F5}">
      <dgm:prSet/>
      <dgm:spPr/>
      <dgm:t>
        <a:bodyPr/>
        <a:lstStyle/>
        <a:p>
          <a:endParaRPr lang="en-US"/>
        </a:p>
      </dgm:t>
    </dgm:pt>
    <dgm:pt modelId="{CFAC50C2-FBB1-4AD5-BDE2-93D62E51F6D0}" type="sibTrans" cxnId="{01B5C5CA-CBA9-448E-A277-369751FA91F5}">
      <dgm:prSet/>
      <dgm:spPr/>
      <dgm:t>
        <a:bodyPr/>
        <a:lstStyle/>
        <a:p>
          <a:endParaRPr lang="en-US"/>
        </a:p>
      </dgm:t>
    </dgm:pt>
    <dgm:pt modelId="{D89A7772-F6E0-473C-8AFC-4E3D9FB52700}">
      <dgm:prSet phldrT="[Text]" custT="1"/>
      <dgm:spPr/>
      <dgm:t>
        <a:bodyPr/>
        <a:lstStyle/>
        <a:p>
          <a:r>
            <a:rPr lang="en-US" sz="1400" dirty="0">
              <a:cs typeface="Calibri Light" panose="020F0302020204030204"/>
            </a:rPr>
            <a:t>Mean ASE lower for ARMA although statistically not different.</a:t>
          </a:r>
        </a:p>
      </dgm:t>
    </dgm:pt>
    <dgm:pt modelId="{9C69EBF6-E02D-4860-8B82-57A8F5776621}" type="parTrans" cxnId="{AA6A06E2-1E2E-4933-840D-11CCE72D21CC}">
      <dgm:prSet/>
      <dgm:spPr/>
      <dgm:t>
        <a:bodyPr/>
        <a:lstStyle/>
        <a:p>
          <a:endParaRPr lang="en-US"/>
        </a:p>
      </dgm:t>
    </dgm:pt>
    <dgm:pt modelId="{DE8A9FCE-ABC9-4352-BE34-0D009DAB7411}" type="sibTrans" cxnId="{AA6A06E2-1E2E-4933-840D-11CCE72D21CC}">
      <dgm:prSet/>
      <dgm:spPr/>
      <dgm:t>
        <a:bodyPr/>
        <a:lstStyle/>
        <a:p>
          <a:endParaRPr lang="en-US"/>
        </a:p>
      </dgm:t>
    </dgm:pt>
    <dgm:pt modelId="{15E1B76E-3F4C-406E-BF75-B4AEF6BE61FD}">
      <dgm:prSet phldrT="[Text]" custT="1"/>
      <dgm:spPr/>
      <dgm:t>
        <a:bodyPr/>
        <a:lstStyle/>
        <a:p>
          <a:r>
            <a:rPr lang="en-US" sz="1400" dirty="0">
              <a:cs typeface="Calibri Light" panose="020F0302020204030204"/>
            </a:rPr>
            <a:t>Modeling the GDP using univariate analysis is not easy. </a:t>
          </a:r>
        </a:p>
      </dgm:t>
    </dgm:pt>
    <dgm:pt modelId="{A9212732-8E30-43B1-8056-410987408320}" type="parTrans" cxnId="{8C473D6C-0559-48F7-9940-ECB15E39A699}">
      <dgm:prSet/>
      <dgm:spPr/>
      <dgm:t>
        <a:bodyPr/>
        <a:lstStyle/>
        <a:p>
          <a:endParaRPr lang="en-US"/>
        </a:p>
      </dgm:t>
    </dgm:pt>
    <dgm:pt modelId="{5160062C-C656-4007-98BE-2AE3D5FAC020}" type="sibTrans" cxnId="{8C473D6C-0559-48F7-9940-ECB15E39A699}">
      <dgm:prSet/>
      <dgm:spPr/>
      <dgm:t>
        <a:bodyPr/>
        <a:lstStyle/>
        <a:p>
          <a:endParaRPr lang="en-US"/>
        </a:p>
      </dgm:t>
    </dgm:pt>
    <dgm:pt modelId="{4DF39B7F-BB71-4DEB-81A1-D49AE735D7E2}">
      <dgm:prSet phldrT="[Text]" custT="1"/>
      <dgm:spPr/>
      <dgm:t>
        <a:bodyPr/>
        <a:lstStyle/>
        <a:p>
          <a:endParaRPr lang="en-US" sz="1400" dirty="0">
            <a:cs typeface="Calibri Light"/>
          </a:endParaRPr>
        </a:p>
      </dgm:t>
    </dgm:pt>
    <dgm:pt modelId="{1BEE905B-BA56-4C2C-9B7F-1F8D617AF472}" type="parTrans" cxnId="{A2280631-599A-40CB-AA4A-0ADBDAC400CC}">
      <dgm:prSet/>
      <dgm:spPr/>
      <dgm:t>
        <a:bodyPr/>
        <a:lstStyle/>
        <a:p>
          <a:endParaRPr lang="en-US"/>
        </a:p>
      </dgm:t>
    </dgm:pt>
    <dgm:pt modelId="{F76F5165-8E66-4A25-8640-6D7DC269B1BD}" type="sibTrans" cxnId="{A2280631-599A-40CB-AA4A-0ADBDAC400CC}">
      <dgm:prSet/>
      <dgm:spPr/>
      <dgm:t>
        <a:bodyPr/>
        <a:lstStyle/>
        <a:p>
          <a:endParaRPr lang="en-US"/>
        </a:p>
      </dgm:t>
    </dgm:pt>
    <dgm:pt modelId="{FB6F87CB-6C93-4F95-B0F9-26C556034226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Generate residuals that are white noise.</a:t>
          </a:r>
        </a:p>
      </dgm:t>
    </dgm:pt>
    <dgm:pt modelId="{C12413AC-6602-4A01-B92F-B7173BBC456E}" type="parTrans" cxnId="{C8EC4B1F-1615-4200-AD38-86861D44191A}">
      <dgm:prSet/>
      <dgm:spPr/>
      <dgm:t>
        <a:bodyPr/>
        <a:lstStyle/>
        <a:p>
          <a:endParaRPr lang="en-US"/>
        </a:p>
      </dgm:t>
    </dgm:pt>
    <dgm:pt modelId="{C4B61852-6A99-4B01-8C85-73C07C4E77F2}" type="sibTrans" cxnId="{C8EC4B1F-1615-4200-AD38-86861D44191A}">
      <dgm:prSet/>
      <dgm:spPr/>
      <dgm:t>
        <a:bodyPr/>
        <a:lstStyle/>
        <a:p>
          <a:endParaRPr lang="en-US"/>
        </a:p>
      </dgm:t>
    </dgm:pt>
    <dgm:pt modelId="{AA266747-BFF4-4F07-98C8-CE57EE979104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However, not good enough to capture sharp changes in GDP.</a:t>
          </a:r>
        </a:p>
      </dgm:t>
    </dgm:pt>
    <dgm:pt modelId="{F3385A4A-2C54-4E31-9787-A8F1411A840D}" type="parTrans" cxnId="{9AF4E46D-792E-4174-BCFC-7A551FE7BC30}">
      <dgm:prSet/>
      <dgm:spPr/>
      <dgm:t>
        <a:bodyPr/>
        <a:lstStyle/>
        <a:p>
          <a:endParaRPr lang="en-US"/>
        </a:p>
      </dgm:t>
    </dgm:pt>
    <dgm:pt modelId="{0EBE57BC-E801-4D6D-B505-54645D9058E9}" type="sibTrans" cxnId="{9AF4E46D-792E-4174-BCFC-7A551FE7BC30}">
      <dgm:prSet/>
      <dgm:spPr/>
      <dgm:t>
        <a:bodyPr/>
        <a:lstStyle/>
        <a:p>
          <a:endParaRPr lang="en-US"/>
        </a:p>
      </dgm:t>
    </dgm:pt>
    <dgm:pt modelId="{F0C55012-F4E0-4CE5-B5EA-E85B7313AF85}">
      <dgm:prSet phldrT="[Text]" custT="1"/>
      <dgm:spPr/>
      <dgm:t>
        <a:bodyPr/>
        <a:lstStyle/>
        <a:p>
          <a:endParaRPr lang="en-US" sz="1400" dirty="0">
            <a:cs typeface="Calibri Light" panose="020F0302020204030204"/>
          </a:endParaRPr>
        </a:p>
      </dgm:t>
    </dgm:pt>
    <dgm:pt modelId="{F2EC1D3A-9418-4365-8DFC-862D07448338}" type="parTrans" cxnId="{8D9C22F4-F5FF-400C-87E3-11E603FC7F0D}">
      <dgm:prSet/>
      <dgm:spPr/>
      <dgm:t>
        <a:bodyPr/>
        <a:lstStyle/>
        <a:p>
          <a:endParaRPr lang="en-US"/>
        </a:p>
      </dgm:t>
    </dgm:pt>
    <dgm:pt modelId="{63DF0FEB-FF28-4346-AF58-DCDF672EFCFA}" type="sibTrans" cxnId="{8D9C22F4-F5FF-400C-87E3-11E603FC7F0D}">
      <dgm:prSet/>
      <dgm:spPr/>
      <dgm:t>
        <a:bodyPr/>
        <a:lstStyle/>
        <a:p>
          <a:endParaRPr lang="en-US"/>
        </a:p>
      </dgm:t>
    </dgm:pt>
    <dgm:pt modelId="{49D81221-1F5F-4B01-93BD-70F3D9069855}">
      <dgm:prSet phldrT="[Text]" custT="1"/>
      <dgm:spPr/>
      <dgm:t>
        <a:bodyPr/>
        <a:lstStyle/>
        <a:p>
          <a:endParaRPr lang="en-US" sz="1400" dirty="0">
            <a:cs typeface="Calibri Light" panose="020F0302020204030204"/>
          </a:endParaRPr>
        </a:p>
      </dgm:t>
    </dgm:pt>
    <dgm:pt modelId="{1103DD0C-0E6F-4F81-BCF0-6103A0043DAA}" type="parTrans" cxnId="{9165E05A-418A-4727-8D27-001429255ED7}">
      <dgm:prSet/>
      <dgm:spPr/>
      <dgm:t>
        <a:bodyPr/>
        <a:lstStyle/>
        <a:p>
          <a:endParaRPr lang="en-US"/>
        </a:p>
      </dgm:t>
    </dgm:pt>
    <dgm:pt modelId="{86F3CCDE-58CB-4FD3-B2D4-07D97BA3F2ED}" type="sibTrans" cxnId="{9165E05A-418A-4727-8D27-001429255ED7}">
      <dgm:prSet/>
      <dgm:spPr/>
      <dgm:t>
        <a:bodyPr/>
        <a:lstStyle/>
        <a:p>
          <a:endParaRPr lang="en-US"/>
        </a:p>
      </dgm:t>
    </dgm:pt>
    <dgm:pt modelId="{A4AD4AFE-623F-4E8C-84B3-FF2D3259ECC7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Calibri Light" panose="020F0302020204030204"/>
          </a:endParaRPr>
        </a:p>
      </dgm:t>
    </dgm:pt>
    <dgm:pt modelId="{6E9B3595-D520-4B37-A285-59DF0A185110}" type="parTrans" cxnId="{AAAC8A83-5BA1-444F-A11A-0C2284DF8D40}">
      <dgm:prSet/>
      <dgm:spPr/>
      <dgm:t>
        <a:bodyPr/>
        <a:lstStyle/>
        <a:p>
          <a:endParaRPr lang="en-US"/>
        </a:p>
      </dgm:t>
    </dgm:pt>
    <dgm:pt modelId="{C6D0CFE6-A4C5-4923-B93D-5400D71C6FB7}" type="sibTrans" cxnId="{AAAC8A83-5BA1-444F-A11A-0C2284DF8D40}">
      <dgm:prSet/>
      <dgm:spPr/>
      <dgm:t>
        <a:bodyPr/>
        <a:lstStyle/>
        <a:p>
          <a:endParaRPr lang="en-US"/>
        </a:p>
      </dgm:t>
    </dgm:pt>
    <dgm:pt modelId="{BBF9526A-8A61-4D71-B44B-D7036E8679A9}" type="pres">
      <dgm:prSet presAssocID="{B5036DC0-F059-4FDC-AA77-41E8F910D7A4}" presName="Name0" presStyleCnt="0">
        <dgm:presLayoutVars>
          <dgm:dir/>
          <dgm:animLvl val="lvl"/>
          <dgm:resizeHandles/>
        </dgm:presLayoutVars>
      </dgm:prSet>
      <dgm:spPr/>
    </dgm:pt>
    <dgm:pt modelId="{BC924E9A-CBC8-44D2-9080-A66A2B6B35CE}" type="pres">
      <dgm:prSet presAssocID="{A27CFE2D-9A30-4F51-B71D-4EA7C0EB2BCC}" presName="linNode" presStyleCnt="0"/>
      <dgm:spPr/>
    </dgm:pt>
    <dgm:pt modelId="{38F577BD-B8C3-41C4-9241-9F0A367D466C}" type="pres">
      <dgm:prSet presAssocID="{A27CFE2D-9A30-4F51-B71D-4EA7C0EB2BCC}" presName="parentShp" presStyleLbl="node1" presStyleIdx="0" presStyleCnt="4">
        <dgm:presLayoutVars>
          <dgm:bulletEnabled val="1"/>
        </dgm:presLayoutVars>
      </dgm:prSet>
      <dgm:spPr/>
    </dgm:pt>
    <dgm:pt modelId="{CEE762F3-8032-4FAF-9AE3-5AB41B7033CD}" type="pres">
      <dgm:prSet presAssocID="{A27CFE2D-9A30-4F51-B71D-4EA7C0EB2BCC}" presName="childShp" presStyleLbl="bgAccFollowNode1" presStyleIdx="0" presStyleCnt="4">
        <dgm:presLayoutVars>
          <dgm:bulletEnabled val="1"/>
        </dgm:presLayoutVars>
      </dgm:prSet>
      <dgm:spPr/>
    </dgm:pt>
    <dgm:pt modelId="{95F6EE78-0733-4535-B270-3CFB2D4FC8B1}" type="pres">
      <dgm:prSet presAssocID="{8762C77D-96C0-43C2-B37B-9B1D049FCDF6}" presName="spacing" presStyleCnt="0"/>
      <dgm:spPr/>
    </dgm:pt>
    <dgm:pt modelId="{B9FB8B2D-054A-44EC-8BA5-CA9278A1169A}" type="pres">
      <dgm:prSet presAssocID="{E42C3987-D532-4974-8871-3808DB41F8DA}" presName="linNode" presStyleCnt="0"/>
      <dgm:spPr/>
    </dgm:pt>
    <dgm:pt modelId="{043341F0-DEE6-43A6-BDF2-1D4352728250}" type="pres">
      <dgm:prSet presAssocID="{E42C3987-D532-4974-8871-3808DB41F8DA}" presName="parentShp" presStyleLbl="node1" presStyleIdx="1" presStyleCnt="4">
        <dgm:presLayoutVars>
          <dgm:bulletEnabled val="1"/>
        </dgm:presLayoutVars>
      </dgm:prSet>
      <dgm:spPr/>
    </dgm:pt>
    <dgm:pt modelId="{8768D624-A05E-4D98-BB5A-E69BFC5A935F}" type="pres">
      <dgm:prSet presAssocID="{E42C3987-D532-4974-8871-3808DB41F8DA}" presName="childShp" presStyleLbl="bgAccFollowNode1" presStyleIdx="1" presStyleCnt="4">
        <dgm:presLayoutVars>
          <dgm:bulletEnabled val="1"/>
        </dgm:presLayoutVars>
      </dgm:prSet>
      <dgm:spPr/>
    </dgm:pt>
    <dgm:pt modelId="{B65B46A7-839D-473F-A32E-81EE49738B8C}" type="pres">
      <dgm:prSet presAssocID="{2CFA5248-4C13-4644-BBDC-8AACA4C324F1}" presName="spacing" presStyleCnt="0"/>
      <dgm:spPr/>
    </dgm:pt>
    <dgm:pt modelId="{F7212B61-5F10-4F46-AC4E-BD2B892918D0}" type="pres">
      <dgm:prSet presAssocID="{95B524BF-4D7D-419C-AA1E-9E4B41FCCE16}" presName="linNode" presStyleCnt="0"/>
      <dgm:spPr/>
    </dgm:pt>
    <dgm:pt modelId="{FB55C843-B25D-4223-9BF0-978455D50772}" type="pres">
      <dgm:prSet presAssocID="{95B524BF-4D7D-419C-AA1E-9E4B41FCCE16}" presName="parentShp" presStyleLbl="node1" presStyleIdx="2" presStyleCnt="4">
        <dgm:presLayoutVars>
          <dgm:bulletEnabled val="1"/>
        </dgm:presLayoutVars>
      </dgm:prSet>
      <dgm:spPr/>
    </dgm:pt>
    <dgm:pt modelId="{1E96A237-695B-47FC-90A7-CF342F8CE68E}" type="pres">
      <dgm:prSet presAssocID="{95B524BF-4D7D-419C-AA1E-9E4B41FCCE16}" presName="childShp" presStyleLbl="bgAccFollowNode1" presStyleIdx="2" presStyleCnt="4">
        <dgm:presLayoutVars>
          <dgm:bulletEnabled val="1"/>
        </dgm:presLayoutVars>
      </dgm:prSet>
      <dgm:spPr/>
    </dgm:pt>
    <dgm:pt modelId="{DF6D3F1B-F4CA-438B-89C9-F0B8A8831889}" type="pres">
      <dgm:prSet presAssocID="{71ED4125-3A20-434C-AAB1-31F160F2C4AC}" presName="spacing" presStyleCnt="0"/>
      <dgm:spPr/>
    </dgm:pt>
    <dgm:pt modelId="{6021B389-1945-43EC-AD9A-92277ED95AB9}" type="pres">
      <dgm:prSet presAssocID="{F5D1774E-6066-4451-B364-500D48D2D117}" presName="linNode" presStyleCnt="0"/>
      <dgm:spPr/>
    </dgm:pt>
    <dgm:pt modelId="{3209C16F-E6DB-472E-9031-E934F91D4CEA}" type="pres">
      <dgm:prSet presAssocID="{F5D1774E-6066-4451-B364-500D48D2D117}" presName="parentShp" presStyleLbl="node1" presStyleIdx="3" presStyleCnt="4">
        <dgm:presLayoutVars>
          <dgm:bulletEnabled val="1"/>
        </dgm:presLayoutVars>
      </dgm:prSet>
      <dgm:spPr/>
    </dgm:pt>
    <dgm:pt modelId="{99D638C6-AD6E-4D29-974C-A3B45A78CEEB}" type="pres">
      <dgm:prSet presAssocID="{F5D1774E-6066-4451-B364-500D48D2D117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01B5600-6505-4181-B244-9210C78A5ED1}" type="presOf" srcId="{4DF39B7F-BB71-4DEB-81A1-D49AE735D7E2}" destId="{CEE762F3-8032-4FAF-9AE3-5AB41B7033CD}" srcOrd="0" destOrd="0" presId="urn:microsoft.com/office/officeart/2005/8/layout/vList6"/>
    <dgm:cxn modelId="{CCE8B50E-88FE-44B6-88A8-23172A0ACB98}" type="presOf" srcId="{B001899E-ABD6-4DAB-AFD5-0AAC1600DB0F}" destId="{8768D624-A05E-4D98-BB5A-E69BFC5A935F}" srcOrd="0" destOrd="2" presId="urn:microsoft.com/office/officeart/2005/8/layout/vList6"/>
    <dgm:cxn modelId="{3635B70E-EDCA-453D-801E-1A70F7A455E8}" type="presOf" srcId="{A27CFE2D-9A30-4F51-B71D-4EA7C0EB2BCC}" destId="{38F577BD-B8C3-41C4-9241-9F0A367D466C}" srcOrd="0" destOrd="0" presId="urn:microsoft.com/office/officeart/2005/8/layout/vList6"/>
    <dgm:cxn modelId="{9835081C-D425-4AFA-B2A1-3201A1DA28B5}" type="presOf" srcId="{F0C55012-F4E0-4CE5-B5EA-E85B7313AF85}" destId="{1E96A237-695B-47FC-90A7-CF342F8CE68E}" srcOrd="0" destOrd="0" presId="urn:microsoft.com/office/officeart/2005/8/layout/vList6"/>
    <dgm:cxn modelId="{C8EC4B1F-1615-4200-AD38-86861D44191A}" srcId="{E42C3987-D532-4974-8871-3808DB41F8DA}" destId="{FB6F87CB-6C93-4F95-B0F9-26C556034226}" srcOrd="1" destOrd="0" parTransId="{C12413AC-6602-4A01-B92F-B7173BBC456E}" sibTransId="{C4B61852-6A99-4B01-8C85-73C07C4E77F2}"/>
    <dgm:cxn modelId="{99048521-0458-46F5-B021-D54F5C96DE3B}" type="presOf" srcId="{15E1B76E-3F4C-406E-BF75-B4AEF6BE61FD}" destId="{99D638C6-AD6E-4D29-974C-A3B45A78CEEB}" srcOrd="0" destOrd="1" presId="urn:microsoft.com/office/officeart/2005/8/layout/vList6"/>
    <dgm:cxn modelId="{CDA6942A-69D6-4D83-A772-728990388BAB}" type="presOf" srcId="{9EEE67DC-120A-41FE-80B4-96821FA529D6}" destId="{CEE762F3-8032-4FAF-9AE3-5AB41B7033CD}" srcOrd="0" destOrd="2" presId="urn:microsoft.com/office/officeart/2005/8/layout/vList6"/>
    <dgm:cxn modelId="{A2280631-599A-40CB-AA4A-0ADBDAC400CC}" srcId="{A27CFE2D-9A30-4F51-B71D-4EA7C0EB2BCC}" destId="{4DF39B7F-BB71-4DEB-81A1-D49AE735D7E2}" srcOrd="0" destOrd="0" parTransId="{1BEE905B-BA56-4C2C-9B7F-1F8D617AF472}" sibTransId="{F76F5165-8E66-4A25-8640-6D7DC269B1BD}"/>
    <dgm:cxn modelId="{53C8E843-4E68-4B8B-95FD-FEB1595BB7F5}" type="presOf" srcId="{D89A7772-F6E0-473C-8AFC-4E3D9FB52700}" destId="{1E96A237-695B-47FC-90A7-CF342F8CE68E}" srcOrd="0" destOrd="2" presId="urn:microsoft.com/office/officeart/2005/8/layout/vList6"/>
    <dgm:cxn modelId="{51271244-BACB-4DC9-B0A2-817D5F15A832}" type="presOf" srcId="{49D81221-1F5F-4B01-93BD-70F3D9069855}" destId="{99D638C6-AD6E-4D29-974C-A3B45A78CEEB}" srcOrd="0" destOrd="0" presId="urn:microsoft.com/office/officeart/2005/8/layout/vList6"/>
    <dgm:cxn modelId="{A64E0C6A-AE17-433E-8E8F-72756511B085}" type="presOf" srcId="{A4AD4AFE-623F-4E8C-84B3-FF2D3259ECC7}" destId="{8768D624-A05E-4D98-BB5A-E69BFC5A935F}" srcOrd="0" destOrd="0" presId="urn:microsoft.com/office/officeart/2005/8/layout/vList6"/>
    <dgm:cxn modelId="{8C473D6C-0559-48F7-9940-ECB15E39A699}" srcId="{F5D1774E-6066-4451-B364-500D48D2D117}" destId="{15E1B76E-3F4C-406E-BF75-B4AEF6BE61FD}" srcOrd="1" destOrd="0" parTransId="{A9212732-8E30-43B1-8056-410987408320}" sibTransId="{5160062C-C656-4007-98BE-2AE3D5FAC020}"/>
    <dgm:cxn modelId="{9AF4E46D-792E-4174-BCFC-7A551FE7BC30}" srcId="{E42C3987-D532-4974-8871-3808DB41F8DA}" destId="{AA266747-BFF4-4F07-98C8-CE57EE979104}" srcOrd="3" destOrd="0" parTransId="{F3385A4A-2C54-4E31-9787-A8F1411A840D}" sibTransId="{0EBE57BC-E801-4D6D-B505-54645D9058E9}"/>
    <dgm:cxn modelId="{4433766E-CE08-42AA-A918-D1BA16FF7941}" srcId="{A27CFE2D-9A30-4F51-B71D-4EA7C0EB2BCC}" destId="{9EEE67DC-120A-41FE-80B4-96821FA529D6}" srcOrd="2" destOrd="0" parTransId="{FDC3BA49-95C8-43AD-8D15-F00B1F153D4C}" sibTransId="{C4894A67-BA1A-4DA2-9E2E-8A34A27EE131}"/>
    <dgm:cxn modelId="{C0981A74-D989-419F-9CA8-A47A1ED34A73}" srcId="{B5036DC0-F059-4FDC-AA77-41E8F910D7A4}" destId="{A27CFE2D-9A30-4F51-B71D-4EA7C0EB2BCC}" srcOrd="0" destOrd="0" parTransId="{9A0EADE2-FC0D-4773-AC9B-15EACCD40702}" sibTransId="{8762C77D-96C0-43C2-B37B-9B1D049FCDF6}"/>
    <dgm:cxn modelId="{D3FF9A57-6997-4A37-8D37-1278CF4F015D}" type="presOf" srcId="{02982EAD-A819-44E6-A3B2-F398F33A100F}" destId="{CEE762F3-8032-4FAF-9AE3-5AB41B7033CD}" srcOrd="0" destOrd="1" presId="urn:microsoft.com/office/officeart/2005/8/layout/vList6"/>
    <dgm:cxn modelId="{9165E05A-418A-4727-8D27-001429255ED7}" srcId="{F5D1774E-6066-4451-B364-500D48D2D117}" destId="{49D81221-1F5F-4B01-93BD-70F3D9069855}" srcOrd="0" destOrd="0" parTransId="{1103DD0C-0E6F-4F81-BCF0-6103A0043DAA}" sibTransId="{86F3CCDE-58CB-4FD3-B2D4-07D97BA3F2ED}"/>
    <dgm:cxn modelId="{72689F7B-6A2C-4E51-B614-7473FE13C95C}" type="presOf" srcId="{F5D1774E-6066-4451-B364-500D48D2D117}" destId="{3209C16F-E6DB-472E-9031-E934F91D4CEA}" srcOrd="0" destOrd="0" presId="urn:microsoft.com/office/officeart/2005/8/layout/vList6"/>
    <dgm:cxn modelId="{95FB3180-91D8-4F3D-AE91-EF604941434A}" srcId="{B5036DC0-F059-4FDC-AA77-41E8F910D7A4}" destId="{F5D1774E-6066-4451-B364-500D48D2D117}" srcOrd="3" destOrd="0" parTransId="{5279A148-C228-44DD-A6EF-7DD03C9E0DC9}" sibTransId="{491E2E62-0101-45BE-B9DD-F06DC70E533C}"/>
    <dgm:cxn modelId="{AAAC8A83-5BA1-444F-A11A-0C2284DF8D40}" srcId="{E42C3987-D532-4974-8871-3808DB41F8DA}" destId="{A4AD4AFE-623F-4E8C-84B3-FF2D3259ECC7}" srcOrd="0" destOrd="0" parTransId="{6E9B3595-D520-4B37-A285-59DF0A185110}" sibTransId="{C6D0CFE6-A4C5-4923-B93D-5400D71C6FB7}"/>
    <dgm:cxn modelId="{838A8286-3400-40A5-BD70-9C37D7298FBF}" type="presOf" srcId="{0A516F6B-4660-4446-AAEE-4A41B2FFA3A9}" destId="{99D638C6-AD6E-4D29-974C-A3B45A78CEEB}" srcOrd="0" destOrd="2" presId="urn:microsoft.com/office/officeart/2005/8/layout/vList6"/>
    <dgm:cxn modelId="{7A8D4C96-BE05-4520-8617-B093FCA3FB13}" type="presOf" srcId="{95B524BF-4D7D-419C-AA1E-9E4B41FCCE16}" destId="{FB55C843-B25D-4223-9BF0-978455D50772}" srcOrd="0" destOrd="0" presId="urn:microsoft.com/office/officeart/2005/8/layout/vList6"/>
    <dgm:cxn modelId="{A3E68C96-1D0F-49A1-BD9A-3B093B679002}" type="presOf" srcId="{AA266747-BFF4-4F07-98C8-CE57EE979104}" destId="{8768D624-A05E-4D98-BB5A-E69BFC5A935F}" srcOrd="0" destOrd="3" presId="urn:microsoft.com/office/officeart/2005/8/layout/vList6"/>
    <dgm:cxn modelId="{C9F39698-3C85-4FF5-8C21-1F5DDA5BBC67}" type="presOf" srcId="{E42C3987-D532-4974-8871-3808DB41F8DA}" destId="{043341F0-DEE6-43A6-BDF2-1D4352728250}" srcOrd="0" destOrd="0" presId="urn:microsoft.com/office/officeart/2005/8/layout/vList6"/>
    <dgm:cxn modelId="{E45C139E-A60F-4E6A-B25F-9B85A957B1C7}" srcId="{B5036DC0-F059-4FDC-AA77-41E8F910D7A4}" destId="{E42C3987-D532-4974-8871-3808DB41F8DA}" srcOrd="1" destOrd="0" parTransId="{3B1F70D1-AA9A-4FA3-8017-EA35B6E5AC7B}" sibTransId="{2CFA5248-4C13-4644-BBDC-8AACA4C324F1}"/>
    <dgm:cxn modelId="{AE7B5FA5-5503-4B12-8380-CDF2BD808AD8}" type="presOf" srcId="{FB6F87CB-6C93-4F95-B0F9-26C556034226}" destId="{8768D624-A05E-4D98-BB5A-E69BFC5A935F}" srcOrd="0" destOrd="1" presId="urn:microsoft.com/office/officeart/2005/8/layout/vList6"/>
    <dgm:cxn modelId="{A1235CB3-79C7-45FF-A311-B7BDB835A026}" type="presOf" srcId="{B5036DC0-F059-4FDC-AA77-41E8F910D7A4}" destId="{BBF9526A-8A61-4D71-B44B-D7036E8679A9}" srcOrd="0" destOrd="0" presId="urn:microsoft.com/office/officeart/2005/8/layout/vList6"/>
    <dgm:cxn modelId="{555A79C1-63EC-4F80-9951-D5E2D221C344}" srcId="{A27CFE2D-9A30-4F51-B71D-4EA7C0EB2BCC}" destId="{02982EAD-A819-44E6-A3B2-F398F33A100F}" srcOrd="1" destOrd="0" parTransId="{7349E345-B3E3-4182-9C1A-1BEEA0436410}" sibTransId="{239FB4AA-5AC6-474B-937E-31FCBBB1D0A3}"/>
    <dgm:cxn modelId="{01B5C5CA-CBA9-448E-A277-369751FA91F5}" srcId="{E42C3987-D532-4974-8871-3808DB41F8DA}" destId="{B001899E-ABD6-4DAB-AFD5-0AAC1600DB0F}" srcOrd="2" destOrd="0" parTransId="{800F4D38-4F7B-4084-AF4F-B8F6A868605F}" sibTransId="{CFAC50C2-FBB1-4AD5-BDE2-93D62E51F6D0}"/>
    <dgm:cxn modelId="{48122BD8-2EA2-4304-8F01-0E07656A18BC}" srcId="{95B524BF-4D7D-419C-AA1E-9E4B41FCCE16}" destId="{2954D666-653C-44D1-AB5F-11F75C240DD3}" srcOrd="1" destOrd="0" parTransId="{CF28B27B-155B-4C97-BD58-2712C575DBE4}" sibTransId="{9ACEC5D2-6910-41D1-BFF8-F01D3A591A85}"/>
    <dgm:cxn modelId="{AA6A06E2-1E2E-4933-840D-11CCE72D21CC}" srcId="{95B524BF-4D7D-419C-AA1E-9E4B41FCCE16}" destId="{D89A7772-F6E0-473C-8AFC-4E3D9FB52700}" srcOrd="2" destOrd="0" parTransId="{9C69EBF6-E02D-4860-8B82-57A8F5776621}" sibTransId="{DE8A9FCE-ABC9-4352-BE34-0D009DAB7411}"/>
    <dgm:cxn modelId="{0D740DE3-ED13-4A3D-B04A-61F29328A15D}" type="presOf" srcId="{2954D666-653C-44D1-AB5F-11F75C240DD3}" destId="{1E96A237-695B-47FC-90A7-CF342F8CE68E}" srcOrd="0" destOrd="1" presId="urn:microsoft.com/office/officeart/2005/8/layout/vList6"/>
    <dgm:cxn modelId="{58735CE6-A218-4617-BB75-17FA7A228112}" srcId="{F5D1774E-6066-4451-B364-500D48D2D117}" destId="{0A516F6B-4660-4446-AAEE-4A41B2FFA3A9}" srcOrd="2" destOrd="0" parTransId="{D11152AD-E817-4638-92A3-045587477EEE}" sibTransId="{E7E7DEE5-5620-4EC0-8378-36F30855B82A}"/>
    <dgm:cxn modelId="{697AE7F1-0EE0-4B88-913D-B8B735DEF204}" srcId="{B5036DC0-F059-4FDC-AA77-41E8F910D7A4}" destId="{95B524BF-4D7D-419C-AA1E-9E4B41FCCE16}" srcOrd="2" destOrd="0" parTransId="{4468E04C-541E-4A0F-80BC-E916EAF22641}" sibTransId="{71ED4125-3A20-434C-AAB1-31F160F2C4AC}"/>
    <dgm:cxn modelId="{8D9C22F4-F5FF-400C-87E3-11E603FC7F0D}" srcId="{95B524BF-4D7D-419C-AA1E-9E4B41FCCE16}" destId="{F0C55012-F4E0-4CE5-B5EA-E85B7313AF85}" srcOrd="0" destOrd="0" parTransId="{F2EC1D3A-9418-4365-8DFC-862D07448338}" sibTransId="{63DF0FEB-FF28-4346-AF58-DCDF672EFCFA}"/>
    <dgm:cxn modelId="{3620C8D6-F1CC-44BB-8BEE-6106176C518E}" type="presParOf" srcId="{BBF9526A-8A61-4D71-B44B-D7036E8679A9}" destId="{BC924E9A-CBC8-44D2-9080-A66A2B6B35CE}" srcOrd="0" destOrd="0" presId="urn:microsoft.com/office/officeart/2005/8/layout/vList6"/>
    <dgm:cxn modelId="{3538D34B-E64D-48EE-A487-C7146ADA4D00}" type="presParOf" srcId="{BC924E9A-CBC8-44D2-9080-A66A2B6B35CE}" destId="{38F577BD-B8C3-41C4-9241-9F0A367D466C}" srcOrd="0" destOrd="0" presId="urn:microsoft.com/office/officeart/2005/8/layout/vList6"/>
    <dgm:cxn modelId="{F76B4570-0961-4C21-AC98-2BF6B978125B}" type="presParOf" srcId="{BC924E9A-CBC8-44D2-9080-A66A2B6B35CE}" destId="{CEE762F3-8032-4FAF-9AE3-5AB41B7033CD}" srcOrd="1" destOrd="0" presId="urn:microsoft.com/office/officeart/2005/8/layout/vList6"/>
    <dgm:cxn modelId="{7A663A98-3A90-43A1-9A2B-FA320E87049A}" type="presParOf" srcId="{BBF9526A-8A61-4D71-B44B-D7036E8679A9}" destId="{95F6EE78-0733-4535-B270-3CFB2D4FC8B1}" srcOrd="1" destOrd="0" presId="urn:microsoft.com/office/officeart/2005/8/layout/vList6"/>
    <dgm:cxn modelId="{DABF8D35-2087-405E-9E57-104965678396}" type="presParOf" srcId="{BBF9526A-8A61-4D71-B44B-D7036E8679A9}" destId="{B9FB8B2D-054A-44EC-8BA5-CA9278A1169A}" srcOrd="2" destOrd="0" presId="urn:microsoft.com/office/officeart/2005/8/layout/vList6"/>
    <dgm:cxn modelId="{1A0E25D0-051B-4C25-A6D1-52960F08CBBF}" type="presParOf" srcId="{B9FB8B2D-054A-44EC-8BA5-CA9278A1169A}" destId="{043341F0-DEE6-43A6-BDF2-1D4352728250}" srcOrd="0" destOrd="0" presId="urn:microsoft.com/office/officeart/2005/8/layout/vList6"/>
    <dgm:cxn modelId="{027584CE-57D7-497D-8207-F3DA03326012}" type="presParOf" srcId="{B9FB8B2D-054A-44EC-8BA5-CA9278A1169A}" destId="{8768D624-A05E-4D98-BB5A-E69BFC5A935F}" srcOrd="1" destOrd="0" presId="urn:microsoft.com/office/officeart/2005/8/layout/vList6"/>
    <dgm:cxn modelId="{41121E3F-5A82-41A8-BDBE-86E177A3B988}" type="presParOf" srcId="{BBF9526A-8A61-4D71-B44B-D7036E8679A9}" destId="{B65B46A7-839D-473F-A32E-81EE49738B8C}" srcOrd="3" destOrd="0" presId="urn:microsoft.com/office/officeart/2005/8/layout/vList6"/>
    <dgm:cxn modelId="{0359F4D4-9B36-4EF3-BCEC-371D27FE9A70}" type="presParOf" srcId="{BBF9526A-8A61-4D71-B44B-D7036E8679A9}" destId="{F7212B61-5F10-4F46-AC4E-BD2B892918D0}" srcOrd="4" destOrd="0" presId="urn:microsoft.com/office/officeart/2005/8/layout/vList6"/>
    <dgm:cxn modelId="{E7D410D6-72CF-4784-9550-74FAEB4DC58C}" type="presParOf" srcId="{F7212B61-5F10-4F46-AC4E-BD2B892918D0}" destId="{FB55C843-B25D-4223-9BF0-978455D50772}" srcOrd="0" destOrd="0" presId="urn:microsoft.com/office/officeart/2005/8/layout/vList6"/>
    <dgm:cxn modelId="{965542D4-832B-483B-BE90-7AF6110AFAE2}" type="presParOf" srcId="{F7212B61-5F10-4F46-AC4E-BD2B892918D0}" destId="{1E96A237-695B-47FC-90A7-CF342F8CE68E}" srcOrd="1" destOrd="0" presId="urn:microsoft.com/office/officeart/2005/8/layout/vList6"/>
    <dgm:cxn modelId="{5C990B52-35C6-4DC4-88C1-75F275D4DCD9}" type="presParOf" srcId="{BBF9526A-8A61-4D71-B44B-D7036E8679A9}" destId="{DF6D3F1B-F4CA-438B-89C9-F0B8A8831889}" srcOrd="5" destOrd="0" presId="urn:microsoft.com/office/officeart/2005/8/layout/vList6"/>
    <dgm:cxn modelId="{0B5954FD-B084-41DD-BD53-5A5CD8A87D9B}" type="presParOf" srcId="{BBF9526A-8A61-4D71-B44B-D7036E8679A9}" destId="{6021B389-1945-43EC-AD9A-92277ED95AB9}" srcOrd="6" destOrd="0" presId="urn:microsoft.com/office/officeart/2005/8/layout/vList6"/>
    <dgm:cxn modelId="{93AB76AD-F98A-443F-B832-9EC86777D455}" type="presParOf" srcId="{6021B389-1945-43EC-AD9A-92277ED95AB9}" destId="{3209C16F-E6DB-472E-9031-E934F91D4CEA}" srcOrd="0" destOrd="0" presId="urn:microsoft.com/office/officeart/2005/8/layout/vList6"/>
    <dgm:cxn modelId="{8F3C2A8C-AB13-48D5-928A-82401852E79B}" type="presParOf" srcId="{6021B389-1945-43EC-AD9A-92277ED95AB9}" destId="{99D638C6-AD6E-4D29-974C-A3B45A78CE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EA40-C260-4AFB-8DFA-6DD7028B8829}">
      <dsp:nvSpPr>
        <dsp:cNvPr id="0" name=""/>
        <dsp:cNvSpPr/>
      </dsp:nvSpPr>
      <dsp:spPr>
        <a:xfrm>
          <a:off x="9447" y="337703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The Need</a:t>
          </a:r>
        </a:p>
      </dsp:txBody>
      <dsp:txXfrm>
        <a:off x="9447" y="337703"/>
        <a:ext cx="2550671" cy="765201"/>
      </dsp:txXfrm>
    </dsp:sp>
    <dsp:sp modelId="{26FDE7F1-16D7-4653-8B00-D043569A380E}">
      <dsp:nvSpPr>
        <dsp:cNvPr id="0" name=""/>
        <dsp:cNvSpPr/>
      </dsp:nvSpPr>
      <dsp:spPr>
        <a:xfrm>
          <a:off x="9447" y="1102905"/>
          <a:ext cx="2550671" cy="20169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would like to forecast the next recession. </a:t>
          </a:r>
          <a:endParaRPr lang="en-US" sz="1700" kern="1200" dirty="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447" y="1102905"/>
        <a:ext cx="2550671" cy="2016966"/>
      </dsp:txXfrm>
    </dsp:sp>
    <dsp:sp modelId="{00A19548-2194-4176-B3A9-85322F337044}">
      <dsp:nvSpPr>
        <dsp:cNvPr id="0" name=""/>
        <dsp:cNvSpPr/>
      </dsp:nvSpPr>
      <dsp:spPr>
        <a:xfrm>
          <a:off x="2668014" y="337703"/>
          <a:ext cx="2550671" cy="765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badi Extra Light" panose="020B0204020104020204" pitchFamily="34" charset="0"/>
            </a:rPr>
            <a:t>Definition</a:t>
          </a:r>
        </a:p>
      </dsp:txBody>
      <dsp:txXfrm>
        <a:off x="2668014" y="337703"/>
        <a:ext cx="2550671" cy="765201"/>
      </dsp:txXfrm>
    </dsp:sp>
    <dsp:sp modelId="{7C9A5988-4667-414A-AA34-E2FD14461C2F}">
      <dsp:nvSpPr>
        <dsp:cNvPr id="0" name=""/>
        <dsp:cNvSpPr/>
      </dsp:nvSpPr>
      <dsp:spPr>
        <a:xfrm>
          <a:off x="2668014" y="1102905"/>
          <a:ext cx="2550671" cy="20169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 consecutive quarters of decline in GDP is considered a working definition of a recession.*</a:t>
          </a:r>
          <a:endParaRPr lang="en-US" sz="1700" kern="1200" dirty="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latin typeface="Abadi Extra Light" panose="020B0204020104020204" pitchFamily="34" charset="0"/>
          </a:endParaRPr>
        </a:p>
      </dsp:txBody>
      <dsp:txXfrm>
        <a:off x="2668014" y="1102905"/>
        <a:ext cx="2550671" cy="2016966"/>
      </dsp:txXfrm>
    </dsp:sp>
    <dsp:sp modelId="{C8C0B662-353A-4697-8084-253BE2FE60D5}">
      <dsp:nvSpPr>
        <dsp:cNvPr id="0" name=""/>
        <dsp:cNvSpPr/>
      </dsp:nvSpPr>
      <dsp:spPr>
        <a:xfrm>
          <a:off x="5326580" y="337703"/>
          <a:ext cx="2550671" cy="765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badi Extra Light" panose="020B0204020104020204" pitchFamily="34" charset="0"/>
            </a:rPr>
            <a:t>Proposed Solution</a:t>
          </a:r>
        </a:p>
      </dsp:txBody>
      <dsp:txXfrm>
        <a:off x="5326580" y="337703"/>
        <a:ext cx="2550671" cy="765201"/>
      </dsp:txXfrm>
    </dsp:sp>
    <dsp:sp modelId="{D53A1A7A-9F5D-4CED-B801-6275DAA3ADE7}">
      <dsp:nvSpPr>
        <dsp:cNvPr id="0" name=""/>
        <dsp:cNvSpPr/>
      </dsp:nvSpPr>
      <dsp:spPr>
        <a:xfrm>
          <a:off x="5326580" y="1102905"/>
          <a:ext cx="2550671" cy="201696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will forecast the GDP for the next 2 quarters to see if the  models can predict the next recession.</a:t>
          </a:r>
          <a:endParaRPr lang="en-US" sz="1700" b="1" kern="1200" dirty="0">
            <a:latin typeface="Abadi Extra Light" panose="020B0204020104020204" pitchFamily="34" charset="0"/>
          </a:endParaRPr>
        </a:p>
      </dsp:txBody>
      <dsp:txXfrm>
        <a:off x="5326580" y="1102905"/>
        <a:ext cx="2550671" cy="201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7531-E075-49BB-BD24-2B67930255C7}">
      <dsp:nvSpPr>
        <dsp:cNvPr id="0" name=""/>
        <dsp:cNvSpPr/>
      </dsp:nvSpPr>
      <dsp:spPr>
        <a:xfrm>
          <a:off x="0" y="391309"/>
          <a:ext cx="8056788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99872" rIns="6252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Response Variable: % change in GDP (USA)</a:t>
          </a:r>
          <a:endParaRPr lang="en-US" sz="2400" kern="1200" dirty="0">
            <a:latin typeface="Abadi Extra Light" panose="020B02040201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Quarterly observations from 1971 to 2019</a:t>
          </a:r>
          <a:endParaRPr lang="en-US" sz="2400" kern="1200" dirty="0">
            <a:latin typeface="Abadi Extra Light" panose="020B0204020104020204" pitchFamily="34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195 observations</a:t>
          </a:r>
          <a:endParaRPr lang="en-US" sz="2400" kern="1200" dirty="0">
            <a:latin typeface="Abadi Extra Light" panose="020B0204020104020204" pitchFamily="34" charset="0"/>
          </a:endParaRPr>
        </a:p>
      </dsp:txBody>
      <dsp:txXfrm>
        <a:off x="0" y="391309"/>
        <a:ext cx="8056788" cy="1814400"/>
      </dsp:txXfrm>
    </dsp:sp>
    <dsp:sp modelId="{EDF643BB-CC87-4413-AABE-19920A746FDB}">
      <dsp:nvSpPr>
        <dsp:cNvPr id="0" name=""/>
        <dsp:cNvSpPr/>
      </dsp:nvSpPr>
      <dsp:spPr>
        <a:xfrm>
          <a:off x="402839" y="37069"/>
          <a:ext cx="56397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 Extra Light" panose="020B0204020104020204" pitchFamily="34" charset="0"/>
            </a:rPr>
            <a:t>Response Variable</a:t>
          </a:r>
        </a:p>
      </dsp:txBody>
      <dsp:txXfrm>
        <a:off x="437424" y="71654"/>
        <a:ext cx="5570581" cy="639310"/>
      </dsp:txXfrm>
    </dsp:sp>
    <dsp:sp modelId="{B04116E0-0DE6-4241-8C34-8DD797D9F6C5}">
      <dsp:nvSpPr>
        <dsp:cNvPr id="0" name=""/>
        <dsp:cNvSpPr/>
      </dsp:nvSpPr>
      <dsp:spPr>
        <a:xfrm>
          <a:off x="0" y="2595034"/>
          <a:ext cx="8056788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99872" rIns="6252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 additional 13 exogenous variables were also collected. </a:t>
          </a:r>
          <a:endParaRPr lang="en-US" sz="2200" kern="1200" dirty="0">
            <a:latin typeface="Abadi Extra Light" panose="020B0204020104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and several macro-economic factors</a:t>
          </a:r>
        </a:p>
      </dsp:txBody>
      <dsp:txXfrm>
        <a:off x="0" y="2595034"/>
        <a:ext cx="8056788" cy="1965600"/>
      </dsp:txXfrm>
    </dsp:sp>
    <dsp:sp modelId="{6F925408-EFB7-4A51-A217-E198AC531401}">
      <dsp:nvSpPr>
        <dsp:cNvPr id="0" name=""/>
        <dsp:cNvSpPr/>
      </dsp:nvSpPr>
      <dsp:spPr>
        <a:xfrm>
          <a:off x="402839" y="2335309"/>
          <a:ext cx="56397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 Extra Light" panose="020B0204020104020204" pitchFamily="34" charset="0"/>
            </a:rPr>
            <a:t>Exogenous Variables</a:t>
          </a:r>
        </a:p>
      </dsp:txBody>
      <dsp:txXfrm>
        <a:off x="437424" y="2369894"/>
        <a:ext cx="5570581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338011"/>
          <a:ext cx="5726096" cy="436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409" tIns="437388" rIns="4444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Non Stationarity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There appears to be a slight downward trend in the realization. </a:t>
          </a:r>
          <a:endParaRPr lang="en-US" sz="1300" kern="1200" dirty="0">
            <a:latin typeface="Abadi Extra Light" panose="020B0204020104020204" pitchFamily="34" charset="0"/>
          </a:endParaRP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 spectral density shows a high peak at 0, which could be generated by a stationary or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The ACF shows a hint of extended autocorrelations, which could indicate a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/>
            <a:t> Since the mean appears to change over time, this suggests a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Stationarity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once could argue that looking at the second half of the data (beyond time point 100), there is no long term trend and that the GDP hovers around a mean value. 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This makes sense since the US is a developed country and we would not expect the GDP to show very big fluctuations or trends. 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So going forward this data could be generated through a stationary process also.</a:t>
          </a:r>
        </a:p>
      </dsp:txBody>
      <dsp:txXfrm>
        <a:off x="0" y="338011"/>
        <a:ext cx="5726096" cy="4365900"/>
      </dsp:txXfrm>
    </dsp:sp>
    <dsp:sp modelId="{2E64604C-C492-4FEC-9727-9ADE62C7BD04}">
      <dsp:nvSpPr>
        <dsp:cNvPr id="0" name=""/>
        <dsp:cNvSpPr/>
      </dsp:nvSpPr>
      <dsp:spPr>
        <a:xfrm>
          <a:off x="286304" y="28051"/>
          <a:ext cx="488271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503" tIns="0" rIns="151503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Condition 1: Mean does not depend on time</a:t>
          </a:r>
          <a:endParaRPr lang="en-US" sz="1800" kern="1200" dirty="0">
            <a:latin typeface="Abadi Extra Light" panose="020B0204020104020204" pitchFamily="34" charset="0"/>
          </a:endParaRPr>
        </a:p>
      </dsp:txBody>
      <dsp:txXfrm>
        <a:off x="316566" y="58313"/>
        <a:ext cx="482218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416713"/>
          <a:ext cx="5388745" cy="389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227" tIns="1353820" rIns="4182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Since only one realization is possible, it is difficult to assess the realization variance.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However, there is more volatility in the first half (before 75) than in the second half.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be an indication of non-constant variance, which would suggest a non-stationary process, but again difficult to say with just one realization.</a:t>
          </a:r>
        </a:p>
      </dsp:txBody>
      <dsp:txXfrm>
        <a:off x="0" y="416713"/>
        <a:ext cx="5388745" cy="3890250"/>
      </dsp:txXfrm>
    </dsp:sp>
    <dsp:sp modelId="{2E64604C-C492-4FEC-9727-9ADE62C7BD04}">
      <dsp:nvSpPr>
        <dsp:cNvPr id="0" name=""/>
        <dsp:cNvSpPr/>
      </dsp:nvSpPr>
      <dsp:spPr>
        <a:xfrm>
          <a:off x="213211" y="643938"/>
          <a:ext cx="3772122" cy="741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577" tIns="0" rIns="142577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Condition 2: Variance does not depend on time</a:t>
          </a:r>
          <a:endParaRPr lang="en-US" sz="1800" kern="1200" dirty="0">
            <a:latin typeface="Abadi Extra Light" panose="020B0204020104020204" pitchFamily="34" charset="0"/>
          </a:endParaRPr>
        </a:p>
      </dsp:txBody>
      <dsp:txXfrm>
        <a:off x="249386" y="680113"/>
        <a:ext cx="3699772" cy="668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5223"/>
          <a:ext cx="8513685" cy="305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757" tIns="708152" rIns="6607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ACFs of the first and second half exhibit different characteristics.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sp:txBody>
      <dsp:txXfrm>
        <a:off x="0" y="5223"/>
        <a:ext cx="8513685" cy="3052350"/>
      </dsp:txXfrm>
    </dsp:sp>
    <dsp:sp modelId="{2E64604C-C492-4FEC-9727-9ADE62C7BD04}">
      <dsp:nvSpPr>
        <dsp:cNvPr id="0" name=""/>
        <dsp:cNvSpPr/>
      </dsp:nvSpPr>
      <dsp:spPr>
        <a:xfrm>
          <a:off x="425684" y="79546"/>
          <a:ext cx="7268899" cy="4275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258" tIns="0" rIns="225258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Condition 3: The correlation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8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sub>
              </m:sSub>
            </m:oMath>
          </a14:m>
          <a:r>
            <a:rPr lang="en-US" sz="1800" b="1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8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</m:sub>
              </m:sSub>
            </m:oMath>
          </a14:m>
          <a:r>
            <a:rPr lang="en-US" sz="1800" b="1" kern="1200" dirty="0"/>
            <a:t> depends only 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𝟐</m:t>
                  </m:r>
                </m:sub>
              </m:sSub>
              <m:r>
                <a:rPr lang="en-US" sz="1800" b="1" i="1" kern="1200" smtClean="0">
                  <a:latin typeface="Cambria Math" panose="02040503050406030204" pitchFamily="18" charset="0"/>
                </a:rPr>
                <m:t>−</m:t>
              </m:r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</m:sSub>
            </m:oMath>
          </a14:m>
          <a:endParaRPr lang="en-US" sz="1800" kern="1200" dirty="0">
            <a:latin typeface="Abadi Extra Light" panose="020B0204020104020204" pitchFamily="34" charset="0"/>
          </a:endParaRPr>
        </a:p>
      </dsp:txBody>
      <dsp:txXfrm>
        <a:off x="446554" y="100416"/>
        <a:ext cx="7227159" cy="3857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19398"/>
          <a:ext cx="8513685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757" tIns="499872" rIns="6607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Based on the analysis, there appears to be some evidence that the process is </a:t>
          </a:r>
          <a:r>
            <a:rPr lang="en-US" sz="1600" kern="1200" dirty="0">
              <a:latin typeface="Calibri" panose="020F0502020204030204"/>
              <a:ea typeface="+mn-ea"/>
              <a:cs typeface="+mn-cs"/>
            </a:rPr>
            <a:t>non-stationary.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However, we expect that the change in GDP will eventually stabilize to a stationary process in the long run. If so, it may be possible to model this as a stationary process as well.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" panose="020F0502020204030204"/>
              <a:ea typeface="+mn-ea"/>
              <a:cs typeface="+mn-cs"/>
            </a:rPr>
            <a:t>We will continue the analysis modeling the data using both an ARMA (stationary) model and an ARIMA (non stationary) model.</a:t>
          </a:r>
        </a:p>
      </dsp:txBody>
      <dsp:txXfrm>
        <a:off x="0" y="19398"/>
        <a:ext cx="8513685" cy="3024000"/>
      </dsp:txXfrm>
    </dsp:sp>
    <dsp:sp modelId="{2E64604C-C492-4FEC-9727-9ADE62C7BD04}">
      <dsp:nvSpPr>
        <dsp:cNvPr id="0" name=""/>
        <dsp:cNvSpPr/>
      </dsp:nvSpPr>
      <dsp:spPr>
        <a:xfrm>
          <a:off x="425684" y="71861"/>
          <a:ext cx="7268899" cy="301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258" tIns="0" rIns="225258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Conclusion</a:t>
          </a:r>
          <a:endParaRPr lang="en-US" sz="1800" kern="1200" dirty="0">
            <a:latin typeface="Abadi Extra Light" panose="020B0204020104020204" pitchFamily="34" charset="0"/>
          </a:endParaRPr>
        </a:p>
      </dsp:txBody>
      <dsp:txXfrm>
        <a:off x="440416" y="86593"/>
        <a:ext cx="7239435" cy="2723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762F3-8032-4FAF-9AE3-5AB41B7033CD}">
      <dsp:nvSpPr>
        <dsp:cNvPr id="0" name=""/>
        <dsp:cNvSpPr/>
      </dsp:nvSpPr>
      <dsp:spPr>
        <a:xfrm>
          <a:off x="3319501" y="135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cs typeface="Calibri Ligh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/>
            </a:rPr>
            <a:t>Not sufficient to capture the trend in the data.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/>
            </a:rPr>
            <a:t>Residuals are not white noise.</a:t>
          </a:r>
        </a:p>
      </dsp:txBody>
      <dsp:txXfrm>
        <a:off x="3319501" y="135521"/>
        <a:ext cx="4576748" cy="805011"/>
      </dsp:txXfrm>
    </dsp:sp>
    <dsp:sp modelId="{38F577BD-B8C3-41C4-9241-9F0A367D466C}">
      <dsp:nvSpPr>
        <dsp:cNvPr id="0" name=""/>
        <dsp:cNvSpPr/>
      </dsp:nvSpPr>
      <dsp:spPr>
        <a:xfrm>
          <a:off x="0" y="1352"/>
          <a:ext cx="3319502" cy="1073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cs typeface="Calibri Light"/>
            </a:rPr>
            <a:t>Lower Ordered Models</a:t>
          </a:r>
        </a:p>
      </dsp:txBody>
      <dsp:txXfrm>
        <a:off x="52397" y="53749"/>
        <a:ext cx="3214708" cy="968554"/>
      </dsp:txXfrm>
    </dsp:sp>
    <dsp:sp modelId="{8768D624-A05E-4D98-BB5A-E69BFC5A935F}">
      <dsp:nvSpPr>
        <dsp:cNvPr id="0" name=""/>
        <dsp:cNvSpPr/>
      </dsp:nvSpPr>
      <dsp:spPr>
        <a:xfrm>
          <a:off x="3319501" y="1182036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4165459"/>
            <a:satOff val="2269"/>
            <a:lumOff val="2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165459"/>
              <a:satOff val="2269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Calibri Light" panose="020F0302020204030204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Generate residuals that are white noise.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Forecasts are better than Lower Ordered Models.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However, not good enough to capture sharp changes in GDP.</a:t>
          </a:r>
        </a:p>
      </dsp:txBody>
      <dsp:txXfrm>
        <a:off x="3319501" y="1316205"/>
        <a:ext cx="4576748" cy="805011"/>
      </dsp:txXfrm>
    </dsp:sp>
    <dsp:sp modelId="{043341F0-DEE6-43A6-BDF2-1D4352728250}">
      <dsp:nvSpPr>
        <dsp:cNvPr id="0" name=""/>
        <dsp:cNvSpPr/>
      </dsp:nvSpPr>
      <dsp:spPr>
        <a:xfrm>
          <a:off x="0" y="1182036"/>
          <a:ext cx="3319502" cy="1073348"/>
        </a:xfrm>
        <a:prstGeom prst="roundRect">
          <a:avLst/>
        </a:prstGeom>
        <a:solidFill>
          <a:schemeClr val="accent4">
            <a:hueOff val="-3732583"/>
            <a:satOff val="1753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cs typeface="Calibri Light"/>
            </a:rPr>
            <a:t>Higher Ordered Models</a:t>
          </a:r>
        </a:p>
      </dsp:txBody>
      <dsp:txXfrm>
        <a:off x="52397" y="1234433"/>
        <a:ext cx="3214708" cy="968554"/>
      </dsp:txXfrm>
    </dsp:sp>
    <dsp:sp modelId="{1E96A237-695B-47FC-90A7-CF342F8CE68E}">
      <dsp:nvSpPr>
        <dsp:cNvPr id="0" name=""/>
        <dsp:cNvSpPr/>
      </dsp:nvSpPr>
      <dsp:spPr>
        <a:xfrm>
          <a:off x="3319501" y="2362719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8330918"/>
            <a:satOff val="4537"/>
            <a:lumOff val="50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330918"/>
              <a:satOff val="4537"/>
              <a:lumOff val="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cs typeface="Calibri Light" panose="020F03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 panose="020F0302020204030204"/>
            </a:rPr>
            <a:t>ARMA captures characteristics of the data better than ARIMA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 panose="020F0302020204030204"/>
            </a:rPr>
            <a:t>Mean ASE lower for ARMA although statistically not different.</a:t>
          </a:r>
        </a:p>
      </dsp:txBody>
      <dsp:txXfrm>
        <a:off x="3319501" y="2496888"/>
        <a:ext cx="4576748" cy="805011"/>
      </dsp:txXfrm>
    </dsp:sp>
    <dsp:sp modelId="{FB55C843-B25D-4223-9BF0-978455D50772}">
      <dsp:nvSpPr>
        <dsp:cNvPr id="0" name=""/>
        <dsp:cNvSpPr/>
      </dsp:nvSpPr>
      <dsp:spPr>
        <a:xfrm>
          <a:off x="0" y="2362719"/>
          <a:ext cx="3319502" cy="1073348"/>
        </a:xfrm>
        <a:prstGeom prst="roundRect">
          <a:avLst/>
        </a:prstGeom>
        <a:solidFill>
          <a:schemeClr val="accent4">
            <a:hueOff val="-7465166"/>
            <a:satOff val="3507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cs typeface="Calibri Light" panose="020F0302020204030204"/>
            </a:rPr>
            <a:t>ARMA(13,1) vs. ARIMA(11,1,0)</a:t>
          </a:r>
        </a:p>
      </dsp:txBody>
      <dsp:txXfrm>
        <a:off x="52397" y="2415116"/>
        <a:ext cx="3214708" cy="968554"/>
      </dsp:txXfrm>
    </dsp:sp>
    <dsp:sp modelId="{99D638C6-AD6E-4D29-974C-A3B45A78CEEB}">
      <dsp:nvSpPr>
        <dsp:cNvPr id="0" name=""/>
        <dsp:cNvSpPr/>
      </dsp:nvSpPr>
      <dsp:spPr>
        <a:xfrm>
          <a:off x="3319501" y="354340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2496376"/>
            <a:satOff val="6806"/>
            <a:lumOff val="75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496376"/>
              <a:satOff val="6806"/>
              <a:lumOff val="7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cs typeface="Calibri Light" panose="020F03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 panose="020F0302020204030204"/>
            </a:rPr>
            <a:t>Modeling the GDP using univariate analysis is not easy.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cs typeface="Calibri Light" panose="020F0302020204030204"/>
            </a:rPr>
            <a:t>Add exogenous variables to improve modeling.</a:t>
          </a:r>
        </a:p>
      </dsp:txBody>
      <dsp:txXfrm>
        <a:off x="3319501" y="3677571"/>
        <a:ext cx="4576748" cy="805011"/>
      </dsp:txXfrm>
    </dsp:sp>
    <dsp:sp modelId="{3209C16F-E6DB-472E-9031-E934F91D4CEA}">
      <dsp:nvSpPr>
        <dsp:cNvPr id="0" name=""/>
        <dsp:cNvSpPr/>
      </dsp:nvSpPr>
      <dsp:spPr>
        <a:xfrm>
          <a:off x="0" y="3543402"/>
          <a:ext cx="3319502" cy="1073348"/>
        </a:xfrm>
        <a:prstGeom prst="round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cs typeface="Calibri Light" panose="020F0302020204030204"/>
            </a:rPr>
            <a:t>Next Steps</a:t>
          </a:r>
        </a:p>
      </dsp:txBody>
      <dsp:txXfrm>
        <a:off x="52397" y="3595799"/>
        <a:ext cx="3214708" cy="96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3F85-28A1-8344-9763-EF19E19F9128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7797A1-C69D-4B16-91E9-9CC1BC0AACB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err="1">
                <a:solidFill>
                  <a:srgbClr val="0257A1"/>
                </a:solidFill>
              </a:rPr>
              <a:t>DataScience</a:t>
            </a:r>
            <a:r>
              <a:rPr lang="en-US" sz="1600" b="1" kern="0" err="1">
                <a:solidFill>
                  <a:srgbClr val="C00000"/>
                </a:solidFill>
              </a:rPr>
              <a:t>@</a:t>
            </a:r>
            <a:r>
              <a:rPr lang="en-US" sz="1600" b="1" kern="0" err="1">
                <a:solidFill>
                  <a:srgbClr val="0257A1"/>
                </a:solidFill>
              </a:rPr>
              <a:t>SMU</a:t>
            </a:r>
            <a:endParaRPr lang="en-US" sz="1600" b="1" kern="0">
              <a:solidFill>
                <a:srgbClr val="0257A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574EC-DBA5-4790-AACC-9529894031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067RO1Q156NBEA" TargetMode="External"/><Relationship Id="rId13" Type="http://schemas.openxmlformats.org/officeDocument/2006/relationships/hyperlink" Target="https://fred.stlouisfed.org/series/GOLDAMGBD228NLBM" TargetMode="External"/><Relationship Id="rId3" Type="http://schemas.openxmlformats.org/officeDocument/2006/relationships/hyperlink" Target="https://www.investopedia.com/terms/r/recession.asp" TargetMode="External"/><Relationship Id="rId7" Type="http://schemas.openxmlformats.org/officeDocument/2006/relationships/hyperlink" Target="https://fred.stlouisfed.org/series/FEDFUNDS" TargetMode="External"/><Relationship Id="rId12" Type="http://schemas.openxmlformats.org/officeDocument/2006/relationships/hyperlink" Target="https://fred.stlouisfed.org/series/WTISPLC" TargetMode="External"/><Relationship Id="rId2" Type="http://schemas.openxmlformats.org/officeDocument/2006/relationships/hyperlink" Target="https://github.com/ngupta23/gdp_predic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d.stlouisfed.org/series/DGS10" TargetMode="External"/><Relationship Id="rId11" Type="http://schemas.openxmlformats.org/officeDocument/2006/relationships/hyperlink" Target="https://fred.stlouisfed.org/series/CP" TargetMode="External"/><Relationship Id="rId5" Type="http://schemas.openxmlformats.org/officeDocument/2006/relationships/hyperlink" Target="https://fred.stlouisfed.org/series/PAYEMS" TargetMode="External"/><Relationship Id="rId15" Type="http://schemas.openxmlformats.org/officeDocument/2006/relationships/hyperlink" Target="https://fred.stlouisfed.org/series/EXUSUK" TargetMode="External"/><Relationship Id="rId10" Type="http://schemas.openxmlformats.org/officeDocument/2006/relationships/hyperlink" Target="https://fred.stlouisfed.org/series/POPTHM" TargetMode="External"/><Relationship Id="rId4" Type="http://schemas.openxmlformats.org/officeDocument/2006/relationships/hyperlink" Target="https://fred.stlouisfed.org/series/A191RP1Q027SBEA" TargetMode="External"/><Relationship Id="rId9" Type="http://schemas.openxmlformats.org/officeDocument/2006/relationships/hyperlink" Target="https://fred.stlouisfed.org/series/CPIAUCNS" TargetMode="External"/><Relationship Id="rId14" Type="http://schemas.openxmlformats.org/officeDocument/2006/relationships/hyperlink" Target="https://fred.stlouisfed.org/series/EXJP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investopedia.com/terms/r/recession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fred.stlouisfed.org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Forecasting the Next Recession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dirty="0"/>
              <a:t>Nikhil Gupta</a:t>
            </a:r>
          </a:p>
          <a:p>
            <a:r>
              <a:rPr lang="en-US" dirty="0"/>
              <a:t>Stuart Miller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</a:t>
            </a:r>
            <a:endParaRPr lang="en-US" sz="48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85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Comparison was done using the </a:t>
            </a:r>
            <a:r>
              <a:rPr lang="en-US" dirty="0" err="1"/>
              <a:t>ModelCompareUnivariate</a:t>
            </a:r>
            <a:r>
              <a:rPr lang="en-US" dirty="0"/>
              <a:t> class object available in the </a:t>
            </a:r>
            <a:r>
              <a:rPr lang="en-US" dirty="0" err="1"/>
              <a:t>tswgewrapped</a:t>
            </a:r>
            <a:r>
              <a:rPr lang="en-US" dirty="0"/>
              <a:t>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this class was developed by our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265F4-9F30-42B2-8BA0-17EEA603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3428999"/>
            <a:ext cx="8251957" cy="3362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67962-FD28-45CC-857D-2CD59FAE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14"/>
          <a:stretch/>
        </p:blipFill>
        <p:spPr>
          <a:xfrm>
            <a:off x="575380" y="2782668"/>
            <a:ext cx="486417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006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residuals for the ARMA(2,1) model, we see that they do not look like white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residuals for the ARIMA(0,1,1) model also do not indicate that the residuals are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Ljung</a:t>
            </a:r>
            <a:r>
              <a:rPr lang="en-US" dirty="0"/>
              <a:t>-Box test for white noise also rejects the null hypothesis for both models for K = 24 and K = 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Hence both these models may not be the best model since they are not capturing all the trend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008D6-D254-4E08-B77B-56C45F0C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78" y="3293412"/>
            <a:ext cx="4738422" cy="1242041"/>
          </a:xfrm>
          <a:prstGeom prst="rect">
            <a:avLst/>
          </a:prstGeom>
        </p:spPr>
      </p:pic>
      <p:grpSp>
        <p:nvGrpSpPr>
          <p:cNvPr id="11" name="ARMA(2,1) White Noise">
            <a:extLst>
              <a:ext uri="{FF2B5EF4-FFF2-40B4-BE49-F238E27FC236}">
                <a16:creationId xmlns:a16="http://schemas.microsoft.com/office/drawing/2014/main" id="{D6A5462E-8CE3-4922-9382-BD91F4AD3E7E}"/>
              </a:ext>
            </a:extLst>
          </p:cNvPr>
          <p:cNvGrpSpPr/>
          <p:nvPr/>
        </p:nvGrpSpPr>
        <p:grpSpPr>
          <a:xfrm>
            <a:off x="4572000" y="1947096"/>
            <a:ext cx="4494109" cy="3697896"/>
            <a:chOff x="4572000" y="1947096"/>
            <a:chExt cx="4494109" cy="3697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54EE3-8586-4DAB-A2C2-35C983AE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947096"/>
              <a:ext cx="4494109" cy="31672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3EA8D-023B-4488-83A4-2CFA84362F76}"/>
                </a:ext>
              </a:extLst>
            </p:cNvPr>
            <p:cNvSpPr txBox="1"/>
            <p:nvPr/>
          </p:nvSpPr>
          <p:spPr>
            <a:xfrm>
              <a:off x="5122416" y="5275660"/>
              <a:ext cx="362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ARMA(2,1)</a:t>
              </a:r>
              <a:r>
                <a:rPr lang="en-US" b="1" dirty="0"/>
                <a:t> White Noise Evaluation</a:t>
              </a:r>
            </a:p>
          </p:txBody>
        </p:sp>
      </p:grpSp>
      <p:grpSp>
        <p:nvGrpSpPr>
          <p:cNvPr id="13" name="ARIMA(0,1,1) White Noise">
            <a:extLst>
              <a:ext uri="{FF2B5EF4-FFF2-40B4-BE49-F238E27FC236}">
                <a16:creationId xmlns:a16="http://schemas.microsoft.com/office/drawing/2014/main" id="{46870159-3E77-4699-BB22-B195D1924997}"/>
              </a:ext>
            </a:extLst>
          </p:cNvPr>
          <p:cNvGrpSpPr/>
          <p:nvPr/>
        </p:nvGrpSpPr>
        <p:grpSpPr>
          <a:xfrm>
            <a:off x="4475432" y="1947096"/>
            <a:ext cx="4474447" cy="3757490"/>
            <a:chOff x="4351145" y="2090907"/>
            <a:chExt cx="4474447" cy="3757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6B1201-C3B5-4684-B73F-ADA6ABEBC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1145" y="2090907"/>
              <a:ext cx="4474447" cy="31847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882F1-E479-4D1F-9982-55DE93B32BFD}"/>
                </a:ext>
              </a:extLst>
            </p:cNvPr>
            <p:cNvSpPr txBox="1"/>
            <p:nvPr/>
          </p:nvSpPr>
          <p:spPr>
            <a:xfrm>
              <a:off x="4873841" y="5479065"/>
              <a:ext cx="379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ARIMA(0,1,1) </a:t>
              </a:r>
              <a:r>
                <a:rPr lang="en-US" b="1" dirty="0"/>
                <a:t>White Noise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8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89AF2-8955-4DD4-B485-A50FCB02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120806" y="1281767"/>
            <a:ext cx="6902388" cy="2873109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dirty="0">
                <a:solidFill>
                  <a:srgbClr val="FFFF00"/>
                </a:solidFill>
              </a:rPr>
              <a:t>Forecasting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ED8C9-2143-4A74-851C-01A6914EF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86"/>
          <a:stretch/>
        </p:blipFill>
        <p:spPr>
          <a:xfrm>
            <a:off x="1120806" y="4098259"/>
            <a:ext cx="6697337" cy="27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Fitting </a:t>
            </a:r>
            <a:r>
              <a:rPr lang="en-US" sz="3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Higher Ordered 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1619C-1A97-4ACD-BF1E-5750BC4F1E8E}"/>
              </a:ext>
            </a:extLst>
          </p:cNvPr>
          <p:cNvGrpSpPr/>
          <p:nvPr/>
        </p:nvGrpSpPr>
        <p:grpSpPr>
          <a:xfrm>
            <a:off x="106532" y="1753260"/>
            <a:ext cx="4194118" cy="4478864"/>
            <a:chOff x="106532" y="1753260"/>
            <a:chExt cx="4194118" cy="44788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B309D7-9248-4FD2-B041-5C6BD2D0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32" y="2197972"/>
              <a:ext cx="4194118" cy="40341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4CC33-DE8A-4AE8-9AC3-1F44D10BE808}"/>
                </a:ext>
              </a:extLst>
            </p:cNvPr>
            <p:cNvSpPr txBox="1"/>
            <p:nvPr/>
          </p:nvSpPr>
          <p:spPr>
            <a:xfrm>
              <a:off x="578977" y="1753260"/>
              <a:ext cx="324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Stationary ARMA(13,1) Model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7F932B-123E-45ED-9972-131EBB7EA684}"/>
              </a:ext>
            </a:extLst>
          </p:cNvPr>
          <p:cNvGrpSpPr/>
          <p:nvPr/>
        </p:nvGrpSpPr>
        <p:grpSpPr>
          <a:xfrm>
            <a:off x="4502727" y="1753260"/>
            <a:ext cx="4641273" cy="4273762"/>
            <a:chOff x="4502727" y="1753260"/>
            <a:chExt cx="4641273" cy="4273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F935D8-0B03-4A4B-8D2F-E2EAA32FC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727" y="2197972"/>
              <a:ext cx="4641273" cy="38290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C64673-D39D-4FBC-BECD-F837B953CBF8}"/>
                </a:ext>
              </a:extLst>
            </p:cNvPr>
            <p:cNvSpPr txBox="1"/>
            <p:nvPr/>
          </p:nvSpPr>
          <p:spPr>
            <a:xfrm>
              <a:off x="4876435" y="1753260"/>
              <a:ext cx="389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Non Stationary ARIMA(11,1,0)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006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residuals for the ARMA(13,1) model, we see that they now look like white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residuals for the ARIMA(11,1,0) model also indicate that the residuals are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Ljung</a:t>
            </a:r>
            <a:r>
              <a:rPr lang="en-US" dirty="0"/>
              <a:t>-Box test for white noise also fails to reject the null hypothesis for both models for K = 24 and K = 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Hence both these models are appropriately capturing the trends in the data and whitening the residuals to the best of their abilities.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008D6-D254-4E08-B77B-56C45F0C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28711" y="3293412"/>
            <a:ext cx="4692156" cy="1242041"/>
          </a:xfrm>
          <a:prstGeom prst="rect">
            <a:avLst/>
          </a:prstGeom>
        </p:spPr>
      </p:pic>
      <p:grpSp>
        <p:nvGrpSpPr>
          <p:cNvPr id="11" name="ARMA(13,1) White Noise">
            <a:extLst>
              <a:ext uri="{FF2B5EF4-FFF2-40B4-BE49-F238E27FC236}">
                <a16:creationId xmlns:a16="http://schemas.microsoft.com/office/drawing/2014/main" id="{D6A5462E-8CE3-4922-9382-BD91F4AD3E7E}"/>
              </a:ext>
            </a:extLst>
          </p:cNvPr>
          <p:cNvGrpSpPr/>
          <p:nvPr/>
        </p:nvGrpSpPr>
        <p:grpSpPr>
          <a:xfrm>
            <a:off x="4607981" y="1947096"/>
            <a:ext cx="4422146" cy="3697896"/>
            <a:chOff x="4607981" y="1947096"/>
            <a:chExt cx="4422146" cy="3697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54EE3-8586-4DAB-A2C2-35C983AE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607981" y="1947096"/>
              <a:ext cx="4422146" cy="31672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3EA8D-023B-4488-83A4-2CFA84362F76}"/>
                </a:ext>
              </a:extLst>
            </p:cNvPr>
            <p:cNvSpPr txBox="1"/>
            <p:nvPr/>
          </p:nvSpPr>
          <p:spPr>
            <a:xfrm>
              <a:off x="5122416" y="5275660"/>
              <a:ext cx="362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ARMA(13,1)</a:t>
              </a:r>
              <a:r>
                <a:rPr lang="en-US" b="1" dirty="0"/>
                <a:t> White Noise Evaluation</a:t>
              </a:r>
            </a:p>
          </p:txBody>
        </p:sp>
      </p:grpSp>
      <p:grpSp>
        <p:nvGrpSpPr>
          <p:cNvPr id="13" name="ARIMA(11,1,0) White Noise">
            <a:extLst>
              <a:ext uri="{FF2B5EF4-FFF2-40B4-BE49-F238E27FC236}">
                <a16:creationId xmlns:a16="http://schemas.microsoft.com/office/drawing/2014/main" id="{46870159-3E77-4699-BB22-B195D1924997}"/>
              </a:ext>
            </a:extLst>
          </p:cNvPr>
          <p:cNvGrpSpPr/>
          <p:nvPr/>
        </p:nvGrpSpPr>
        <p:grpSpPr>
          <a:xfrm>
            <a:off x="4520639" y="1947096"/>
            <a:ext cx="4384032" cy="3757490"/>
            <a:chOff x="4396352" y="2090907"/>
            <a:chExt cx="4384032" cy="3757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6B1201-C3B5-4684-B73F-ADA6ABEBC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396352" y="2090907"/>
              <a:ext cx="4384032" cy="31847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882F1-E479-4D1F-9982-55DE93B32BFD}"/>
                </a:ext>
              </a:extLst>
            </p:cNvPr>
            <p:cNvSpPr txBox="1"/>
            <p:nvPr/>
          </p:nvSpPr>
          <p:spPr>
            <a:xfrm>
              <a:off x="4746461" y="5479065"/>
              <a:ext cx="39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ARIMA(11,1,0) </a:t>
              </a:r>
              <a:r>
                <a:rPr lang="en-US" b="1" dirty="0"/>
                <a:t>White Noise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0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CED8C9-2143-4A74-851C-01A6914EF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20807" y="4076816"/>
            <a:ext cx="6956266" cy="2821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89AF2-8955-4DD4-B485-A50FCB027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20806" y="1307380"/>
            <a:ext cx="6902388" cy="2821882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dirty="0">
                <a:solidFill>
                  <a:srgbClr val="FFFF00"/>
                </a:solidFill>
              </a:rPr>
              <a:t>Forecasting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4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dirty="0">
                <a:solidFill>
                  <a:srgbClr val="FFFF00"/>
                </a:solidFill>
              </a:rPr>
              <a:t>Rolling ASE Values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B2A40B-A3B9-4887-B16C-BC6274073052}"/>
              </a:ext>
            </a:extLst>
          </p:cNvPr>
          <p:cNvGrpSpPr/>
          <p:nvPr/>
        </p:nvGrpSpPr>
        <p:grpSpPr>
          <a:xfrm>
            <a:off x="417399" y="1666089"/>
            <a:ext cx="4292336" cy="4203963"/>
            <a:chOff x="417399" y="1666089"/>
            <a:chExt cx="4292336" cy="42039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05D000-2734-4096-BA11-AF233329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9" y="1666089"/>
              <a:ext cx="4292336" cy="30641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081950-5313-418B-ABBE-1F234CCC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504" y="5010248"/>
              <a:ext cx="3826126" cy="85980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FDAB55-C396-4F7D-A025-74631F5123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09735" y="1783792"/>
            <a:ext cx="4425664" cy="41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643467"/>
            <a:ext cx="8913181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2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Realizations and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FD03-1F3D-4680-9E5A-B7113A69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523094"/>
            <a:ext cx="4560983" cy="5334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63BF3-E799-4C0B-BECD-EA19174E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21882" y="1624614"/>
            <a:ext cx="4480960" cy="5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Key Findings &amp; Next Steps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74AD19A-2DBA-46DD-8091-577AE9A99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29079"/>
              </p:ext>
            </p:extLst>
          </p:nvPr>
        </p:nvGraphicFramePr>
        <p:xfrm>
          <a:off x="614723" y="1600200"/>
          <a:ext cx="8298755" cy="46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7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F577BD-B8C3-41C4-9241-9F0A367D4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E762F3-8032-4FAF-9AE3-5AB41B703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3341F0-DEE6-43A6-BDF2-1D4352728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68D624-A05E-4D98-BB5A-E69BFC5A9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55C843-B25D-4223-9BF0-978455D50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96A237-695B-47FC-90A7-CF342F8CE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09C16F-E6DB-472E-9031-E934F91D4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D638C6-AD6E-4D29-974C-A3B45A78C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481-346D-4520-8BD5-B98F6DEC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88" y="136524"/>
            <a:ext cx="8657947" cy="614886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/>
              <a:t>Reproducible Research: </a:t>
            </a:r>
            <a:r>
              <a:rPr lang="en-US" dirty="0"/>
              <a:t>Code for the complete analysis is available on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pPr algn="l"/>
            <a:r>
              <a:rPr lang="en-US" b="1" dirty="0" err="1"/>
              <a:t>Youtube</a:t>
            </a:r>
            <a:r>
              <a:rPr lang="en-US" b="1" dirty="0"/>
              <a:t> Video</a:t>
            </a:r>
            <a:r>
              <a:rPr lang="en-US" dirty="0"/>
              <a:t>: Link</a:t>
            </a:r>
          </a:p>
          <a:p>
            <a:pPr algn="l"/>
            <a:r>
              <a:rPr lang="en-US" b="1" dirty="0"/>
              <a:t>References: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Jim Chappelow, </a:t>
            </a:r>
            <a:r>
              <a:rPr lang="en-US" i="1" dirty="0"/>
              <a:t>Recession</a:t>
            </a:r>
            <a:r>
              <a:rPr lang="en-US" dirty="0"/>
              <a:t>,  Investopedia. Accessed March 6, 2020. </a:t>
            </a:r>
            <a:r>
              <a:rPr lang="en-US" dirty="0">
                <a:hlinkClick r:id="rId3"/>
              </a:rPr>
              <a:t>https://www.investopedia.com/terms/r/recession.asp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Economic Analysis, Gross Domestic Product [A191RP1Q027SBEA], retrieved from FRED, Federal Reserve Bank of St. Louis; </a:t>
            </a:r>
            <a:r>
              <a:rPr lang="en-US" dirty="0">
                <a:hlinkClick r:id="rId4"/>
              </a:rPr>
              <a:t>https://fred.stlouisfed.org/series/A191RP1Q027SBEA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Labor Statistics, All Employees, Total Nonfarm [PAYEMS], retrieved from FRED, Federal Reserve Bank of St. Louis; </a:t>
            </a:r>
            <a:r>
              <a:rPr lang="en-US" dirty="0">
                <a:hlinkClick r:id="rId5"/>
              </a:rPr>
              <a:t>https://fred.stlouisfed.org/series/PAYEMS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Board of Governors of the Federal Reserve System (US), 10-Year Treasury Constant Maturity Rate [DGS10], retrieved from FRED, Federal Reserve Bank of St. Louis; </a:t>
            </a:r>
            <a:r>
              <a:rPr lang="en-US" dirty="0">
                <a:hlinkClick r:id="rId6"/>
              </a:rPr>
              <a:t>https://fred.stlouisfed.org/series/DGS10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Board of Governors of the Federal Reserve System (US), Effective Federal Funds Rate [FEDFUNDS], retrieved from FRED, Federal Reserve Bank of St. Louis; </a:t>
            </a:r>
            <a:r>
              <a:rPr lang="en-US" dirty="0">
                <a:hlinkClick r:id="rId7"/>
              </a:rPr>
              <a:t>https://fred.stlouisfed.org/series/FEDFUNDS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Economic Analysis, Real Disposable Personal Income [A067RO1Q156NBEA], retrieved from FRED, Federal Reserve Bank of St. Louis; </a:t>
            </a:r>
            <a:r>
              <a:rPr lang="en-US" dirty="0">
                <a:hlinkClick r:id="rId8"/>
              </a:rPr>
              <a:t>https://fred.stlouisfed.org/series/A067RO1Q156NBEA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Labor Statistics, Consumer Price Index for All Urban Consumers: All Items in U.S. City Average [CPIAUCNS], retrieved from FRED, Federal Reserve Bank of St. Louis; </a:t>
            </a:r>
            <a:r>
              <a:rPr lang="en-US" dirty="0">
                <a:hlinkClick r:id="rId9"/>
              </a:rPr>
              <a:t>https://fred.stlouisfed.org/series/CPIAUCNS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Economic Analysis, Population [POPTHM], retrieved from FRED, Federal Reserve Bank of St. Louis; </a:t>
            </a:r>
            <a:r>
              <a:rPr lang="en-US" dirty="0">
                <a:hlinkClick r:id="rId10"/>
              </a:rPr>
              <a:t>https://fred.stlouisfed.org/series/POPTHM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U.S. Bureau of Economic Analysis, Corporate Profits After Tax (without IVA and </a:t>
            </a:r>
            <a:r>
              <a:rPr lang="en-US" dirty="0" err="1"/>
              <a:t>CCAdj</a:t>
            </a:r>
            <a:r>
              <a:rPr lang="en-US" dirty="0"/>
              <a:t>) [CP], retrieved from FRED, Federal Reserve Bank of St. Louis; </a:t>
            </a:r>
            <a:r>
              <a:rPr lang="en-US" dirty="0">
                <a:hlinkClick r:id="rId11"/>
              </a:rPr>
              <a:t>https://fred.stlouisfed.org/series/CP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Federal Reserve Bank of St. Louis, Spot Crude Oil Price: West Texas Intermediate (WTI) [WTISPLC], retrieved from FRED, Federal Reserve Bank of St. Louis; </a:t>
            </a:r>
            <a:r>
              <a:rPr lang="en-US" dirty="0">
                <a:hlinkClick r:id="rId12"/>
              </a:rPr>
              <a:t>https://fred.stlouisfed.org/series/WTISPLC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ICE Benchmark Administration Limited (IBA), Gold Fixing Price 10:30 A.M. (London time) in London Bullion Market, based in U.S. Dollars [GOLDAMGBD228NLBM], retrieved from FRED, Federal Reserve Bank of St. Louis; </a:t>
            </a:r>
            <a:r>
              <a:rPr lang="en-US" dirty="0">
                <a:hlinkClick r:id="rId13"/>
              </a:rPr>
              <a:t>https://fred.stlouisfed.org/series/GOLDAMGBD228NLBM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Board of Governors of the Federal Reserve System (US), Japan / U.S. Foreign Exchange Rate [EXJPUS], retrieved from FRED, Federal Reserve Bank of St. Louis; </a:t>
            </a:r>
            <a:r>
              <a:rPr lang="en-US" dirty="0">
                <a:hlinkClick r:id="rId14"/>
              </a:rPr>
              <a:t>https://fred.stlouisfed.org/series/EXJPUS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Board of Governors of the Federal Reserve System (US), U.S. / U.K. Foreign Exchange Rate [EXUSUK], retrieved from FRED, Federal Reserve Bank of St. Louis; </a:t>
            </a:r>
            <a:r>
              <a:rPr lang="en-US" dirty="0">
                <a:hlinkClick r:id="rId15"/>
              </a:rPr>
              <a:t>https://fred.stlouisfed.org/series/EXUSUK</a:t>
            </a:r>
            <a:r>
              <a:rPr lang="en-US" dirty="0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F1E5-9AE4-4009-B2CE-EFFC65AE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54DA06-8C22-42E5-A45F-227B3E9B5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63232"/>
              </p:ext>
            </p:extLst>
          </p:nvPr>
        </p:nvGraphicFramePr>
        <p:xfrm>
          <a:off x="628650" y="2166938"/>
          <a:ext cx="78867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CFA0773-5270-45BB-873F-49A8EE59B8BB}"/>
              </a:ext>
            </a:extLst>
          </p:cNvPr>
          <p:cNvSpPr/>
          <p:nvPr/>
        </p:nvSpPr>
        <p:spPr>
          <a:xfrm>
            <a:off x="2564400" y="6374044"/>
            <a:ext cx="4262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>
                <a:hlinkClick r:id="rId7"/>
              </a:rPr>
              <a:t>https://www.investopedia.com/terms/r/recession.asp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53F4360-4623-40FD-A840-2D1188FED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308017"/>
              </p:ext>
            </p:extLst>
          </p:nvPr>
        </p:nvGraphicFramePr>
        <p:xfrm>
          <a:off x="842283" y="1514030"/>
          <a:ext cx="8056788" cy="46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1DE282-EBA2-4572-8910-3B0EFBE6606C}"/>
              </a:ext>
            </a:extLst>
          </p:cNvPr>
          <p:cNvSpPr/>
          <p:nvPr/>
        </p:nvSpPr>
        <p:spPr>
          <a:xfrm>
            <a:off x="2521258" y="6277302"/>
            <a:ext cx="4376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 was collected from the Federal Reserve Bank of St. Louis Economic Data (FRED) </a:t>
            </a:r>
            <a:r>
              <a:rPr lang="en-US" sz="1400" dirty="0">
                <a:hlinkClick r:id="rId7"/>
              </a:rPr>
              <a:t>https://fred.stlouisfed.org/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2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 (</a:t>
            </a: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Condition 1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271210"/>
              </p:ext>
            </p:extLst>
          </p:nvPr>
        </p:nvGraphicFramePr>
        <p:xfrm>
          <a:off x="266330" y="1482570"/>
          <a:ext cx="5726097" cy="473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E213DE7-E8BA-40B6-A081-A0C5C98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9" y="1512995"/>
            <a:ext cx="2435601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29393E2-956A-4E02-8C36-12296451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95" y="3285512"/>
            <a:ext cx="2583196" cy="17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A3182BF-9DF8-4EE6-A333-287E2993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95" y="5241312"/>
            <a:ext cx="2586701" cy="1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 (</a:t>
            </a: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Condition 2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944695"/>
              </p:ext>
            </p:extLst>
          </p:nvPr>
        </p:nvGraphicFramePr>
        <p:xfrm>
          <a:off x="204187" y="1482570"/>
          <a:ext cx="5388746" cy="472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E213DE7-E8BA-40B6-A081-A0C5C98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3" y="2851874"/>
            <a:ext cx="3258105" cy="22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 (</a:t>
            </a: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Condition 3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4106579"/>
                  </p:ext>
                </p:extLst>
              </p:nvPr>
            </p:nvGraphicFramePr>
            <p:xfrm>
              <a:off x="204186" y="1482570"/>
              <a:ext cx="8513685" cy="30627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4106579"/>
                  </p:ext>
                </p:extLst>
              </p:nvPr>
            </p:nvGraphicFramePr>
            <p:xfrm>
              <a:off x="204186" y="1482570"/>
              <a:ext cx="8513685" cy="30627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B06746A2-D7A1-42CC-88F7-6E5F9DC2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4686300"/>
            <a:ext cx="64865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686457"/>
              </p:ext>
            </p:extLst>
          </p:nvPr>
        </p:nvGraphicFramePr>
        <p:xfrm>
          <a:off x="315157" y="2227406"/>
          <a:ext cx="8513685" cy="306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5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ARMA: </a:t>
            </a:r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Model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67F55-D459-43EC-9FAF-C94ADBD8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525"/>
          <a:stretch/>
        </p:blipFill>
        <p:spPr>
          <a:xfrm>
            <a:off x="4572000" y="1543790"/>
            <a:ext cx="4479517" cy="1885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21941" y="2237172"/>
            <a:ext cx="42080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AIC and BIC both indicate that an ARMA(2,1) might be an appropriate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parameter estimation clears a lot of confusion about whether this is coming from a stationary or non stationary process. </a:t>
            </a:r>
            <a:r>
              <a:rPr lang="en-US" b="1" dirty="0"/>
              <a:t>Even when fitting a stationary ARMA model, we get an estimated root of 0.9917 in the factor table which is very close to 1 (non stationary model)</a:t>
            </a:r>
            <a:r>
              <a:rPr lang="en-US" dirty="0"/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6090BA-1837-4B61-B00A-13E5120F0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46"/>
          <a:stretch/>
        </p:blipFill>
        <p:spPr>
          <a:xfrm>
            <a:off x="4571999" y="3518248"/>
            <a:ext cx="4479517" cy="32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ARIMA: </a:t>
            </a:r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Model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2080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overfit tables show that 1-B may be a dominant factor in the model. The other factors don’t indicate any major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proceed with including only a (1-B) term (i.e. d =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differenced data seems stationary and seems to be indicative of an MA(1) process due to the appreciable dip at f =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AIC and BIC both confirm that an ARMA(0,1) model is appropriate for the differenced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0C285-D0D1-4407-A741-B5EE4DCF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20" y="2327176"/>
            <a:ext cx="4298531" cy="2989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16A37-9C54-43BE-9BE0-E5AD3E71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60" y="1405484"/>
            <a:ext cx="3269704" cy="2673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5322B-56DB-4BCA-BDF0-9085ECC8F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344" y="1743673"/>
            <a:ext cx="4520389" cy="1685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D988E-962A-47F2-8743-5A35F2B5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86829"/>
            <a:ext cx="4454305" cy="3643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50EE9-C11C-429F-9EBB-34386B0A2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960" y="4115798"/>
            <a:ext cx="3269704" cy="2736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380A93-5946-496A-9390-87A169BF6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344" y="3744552"/>
            <a:ext cx="4520388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00A350CC6324D82DC9282A0038118" ma:contentTypeVersion="15" ma:contentTypeDescription="Create a new document." ma:contentTypeScope="" ma:versionID="9d94f4077288f7c70ea355586b38170f">
  <xsd:schema xmlns:xsd="http://www.w3.org/2001/XMLSchema" xmlns:xs="http://www.w3.org/2001/XMLSchema" xmlns:p="http://schemas.microsoft.com/office/2006/metadata/properties" xmlns:ns1="http://schemas.microsoft.com/sharepoint/v3" xmlns:ns3="589ac885-bad4-4eac-89be-ec2338c06621" xmlns:ns4="8190c6ef-338c-48dd-84b7-b08ad1d527aa" targetNamespace="http://schemas.microsoft.com/office/2006/metadata/properties" ma:root="true" ma:fieldsID="5b1fd8e5bbbce311c23d1e8d6c73ce17" ns1:_="" ns3:_="" ns4:_="">
    <xsd:import namespace="http://schemas.microsoft.com/sharepoint/v3"/>
    <xsd:import namespace="589ac885-bad4-4eac-89be-ec2338c06621"/>
    <xsd:import namespace="8190c6ef-338c-48dd-84b7-b08ad1d52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ac885-bad4-4eac-89be-ec2338c06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0c6ef-338c-48dd-84b7-b08ad1d52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DE82868-B1CD-40D8-9533-965424464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1007B-903C-4405-A212-B3470C633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9ac885-bad4-4eac-89be-ec2338c06621"/>
    <ds:schemaRef ds:uri="8190c6ef-338c-48dd-84b7-b08ad1d527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475A62-FFDD-48F6-8775-C6B580D61119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infopath/2007/PartnerControls"/>
    <ds:schemaRef ds:uri="8190c6ef-338c-48dd-84b7-b08ad1d527aa"/>
    <ds:schemaRef ds:uri="589ac885-bad4-4eac-89be-ec2338c066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1209</Words>
  <Application>Microsoft Office PowerPoint</Application>
  <PresentationFormat>On-screen Show (4:3)</PresentationFormat>
  <Paragraphs>145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Courier New</vt:lpstr>
      <vt:lpstr>Office Theme</vt:lpstr>
      <vt:lpstr>Forecasting the Next Recession</vt:lpstr>
      <vt:lpstr>Motivation</vt:lpstr>
      <vt:lpstr>Dataset</vt:lpstr>
      <vt:lpstr>EDA: Checking Stationarity (Condition 1)</vt:lpstr>
      <vt:lpstr>EDA: Checking Stationarity (Condition 2)</vt:lpstr>
      <vt:lpstr>EDA: Checking Stationarity (Condition 3)</vt:lpstr>
      <vt:lpstr>EDA: Checking Stationarity</vt:lpstr>
      <vt:lpstr>ARMA: Model ID</vt:lpstr>
      <vt:lpstr>ARIMA: Model ID</vt:lpstr>
      <vt:lpstr>Model Comparison</vt:lpstr>
      <vt:lpstr>Model Comparison: White Noise Evaluation</vt:lpstr>
      <vt:lpstr>Model Comparison: Forecasting</vt:lpstr>
      <vt:lpstr>Fitting Higher Ordered Models</vt:lpstr>
      <vt:lpstr>Model Comparison: White Noise Evaluation</vt:lpstr>
      <vt:lpstr>Model Comparison: Forecasting</vt:lpstr>
      <vt:lpstr>Model Comparison: Rolling ASE Values</vt:lpstr>
      <vt:lpstr>Model Comparison: Realizations and Characteristics</vt:lpstr>
      <vt:lpstr>Key Findings &amp;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forecasting_recessions</dc:title>
  <dc:creator>Nikhil Gupta</dc:creator>
  <cp:lastModifiedBy>Gupta, Nikhil</cp:lastModifiedBy>
  <cp:revision>1</cp:revision>
  <dcterms:created xsi:type="dcterms:W3CDTF">2019-04-10T00:10:13Z</dcterms:created>
  <dcterms:modified xsi:type="dcterms:W3CDTF">2020-03-19T12:00:59Z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0x0101000BA00A350CC6324D82DC9282A0038118</vt:lpwstr>
  </property>
</Properties>
</file>