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3" autoAdjust="0"/>
  </p:normalViewPr>
  <p:slideViewPr>
    <p:cSldViewPr snapToGrid="0">
      <p:cViewPr>
        <p:scale>
          <a:sx n="100" d="100"/>
          <a:sy n="100" d="100"/>
        </p:scale>
        <p:origin x="-122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4A07C-DF8D-4F3F-B60E-86B1A8C2A92E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DB6B3-DD10-4B42-BF48-3F9528152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DB6B3-DD10-4B42-BF48-3F9528152D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440E-279B-43FD-81D4-CE70E7D7495C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B50A-03FE-4D2F-BB70-3F380A2EA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 Networks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Narendra Gupta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7924800" cy="39242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Deal with variable size input.</a:t>
            </a:r>
          </a:p>
          <a:p>
            <a:pPr lvl="1"/>
            <a:r>
              <a:rPr lang="en-US" sz="2400" dirty="0" smtClean="0"/>
              <a:t>Classify input </a:t>
            </a:r>
            <a:r>
              <a:rPr lang="en-US" sz="2400" dirty="0" smtClean="0"/>
              <a:t>text of </a:t>
            </a:r>
            <a:r>
              <a:rPr lang="en-US" sz="2400" dirty="0" smtClean="0"/>
              <a:t>variable </a:t>
            </a:r>
            <a:r>
              <a:rPr lang="en-US" sz="2400" dirty="0" smtClean="0"/>
              <a:t>length?</a:t>
            </a:r>
          </a:p>
          <a:p>
            <a:pPr lvl="2"/>
            <a:r>
              <a:rPr lang="en-US" sz="2000" dirty="0" smtClean="0"/>
              <a:t>Traverse text in a fixed length window and extract features</a:t>
            </a:r>
          </a:p>
          <a:p>
            <a:pPr lvl="2"/>
            <a:r>
              <a:rPr lang="en-US" sz="2000" dirty="0" smtClean="0"/>
              <a:t>Max of all window feature </a:t>
            </a:r>
            <a:r>
              <a:rPr lang="en-US" sz="2000" dirty="0" smtClean="0"/>
              <a:t>sets</a:t>
            </a:r>
          </a:p>
          <a:p>
            <a:pPr lvl="2"/>
            <a:r>
              <a:rPr lang="en-US" sz="2100" dirty="0" smtClean="0"/>
              <a:t>Feed extracted features to </a:t>
            </a:r>
            <a:r>
              <a:rPr lang="en-US" sz="2100" dirty="0" smtClean="0"/>
              <a:t>hidden layers </a:t>
            </a:r>
            <a:r>
              <a:rPr lang="en-US" sz="2100" dirty="0" smtClean="0"/>
              <a:t>followed by logistic regression layer for </a:t>
            </a:r>
            <a:r>
              <a:rPr lang="en-US" sz="2100" dirty="0" smtClean="0"/>
              <a:t>classification</a:t>
            </a:r>
            <a:endParaRPr lang="en-US" sz="2000" dirty="0" smtClean="0"/>
          </a:p>
          <a:p>
            <a:pPr lvl="1"/>
            <a:r>
              <a:rPr lang="en-US" sz="2400" dirty="0" smtClean="0"/>
              <a:t>Extract position invariant features</a:t>
            </a:r>
          </a:p>
          <a:p>
            <a:pPr lvl="1"/>
            <a:r>
              <a:rPr lang="en-US" sz="2400" dirty="0" smtClean="0"/>
              <a:t>Many convolution layers can be </a:t>
            </a:r>
            <a:r>
              <a:rPr lang="en-US" sz="2400" dirty="0" smtClean="0"/>
              <a:t>stacked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Bent Arrow 361"/>
          <p:cNvSpPr/>
          <p:nvPr/>
        </p:nvSpPr>
        <p:spPr>
          <a:xfrm rot="16200000" flipV="1">
            <a:off x="3409950" y="114298"/>
            <a:ext cx="1171576" cy="5095877"/>
          </a:xfrm>
          <a:prstGeom prst="bentArrow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68454" y="4214425"/>
            <a:ext cx="789318" cy="2001798"/>
            <a:chOff x="668842" y="4329499"/>
            <a:chExt cx="789318" cy="2001798"/>
          </a:xfrm>
        </p:grpSpPr>
        <p:sp>
          <p:nvSpPr>
            <p:cNvPr id="4" name="TextBox 3"/>
            <p:cNvSpPr txBox="1"/>
            <p:nvPr/>
          </p:nvSpPr>
          <p:spPr>
            <a:xfrm>
              <a:off x="1047472" y="4329499"/>
              <a:ext cx="360996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8842" y="4329499"/>
              <a:ext cx="37863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3311" y="6054298"/>
              <a:ext cx="42832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97164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Char conv.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8842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Word</a:t>
              </a:r>
            </a:p>
            <a:p>
              <a:r>
                <a:rPr lang="en-US" sz="1100" dirty="0" err="1" smtClean="0"/>
                <a:t>Emb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cxnSp>
          <p:nvCxnSpPr>
            <p:cNvPr id="41" name="Straight Arrow Connector 40"/>
            <p:cNvCxnSpPr>
              <a:stCxn id="15" idx="0"/>
              <a:endCxn id="39" idx="2"/>
            </p:cNvCxnSpPr>
            <p:nvPr/>
          </p:nvCxnSpPr>
          <p:spPr>
            <a:xfrm flipH="1" flipV="1">
              <a:off x="849340" y="5522386"/>
              <a:ext cx="198132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0"/>
              <a:endCxn id="34" idx="2"/>
            </p:cNvCxnSpPr>
            <p:nvPr/>
          </p:nvCxnSpPr>
          <p:spPr>
            <a:xfrm flipV="1">
              <a:off x="1047472" y="5522386"/>
              <a:ext cx="230190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4" idx="2"/>
            </p:cNvCxnSpPr>
            <p:nvPr/>
          </p:nvCxnSpPr>
          <p:spPr>
            <a:xfrm flipV="1">
              <a:off x="1227970" y="4606498"/>
              <a:ext cx="0" cy="4850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9" idx="0"/>
            </p:cNvCxnSpPr>
            <p:nvPr/>
          </p:nvCxnSpPr>
          <p:spPr>
            <a:xfrm flipV="1">
              <a:off x="849340" y="4606499"/>
              <a:ext cx="0" cy="485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143835" y="4214425"/>
            <a:ext cx="789318" cy="2001798"/>
            <a:chOff x="668842" y="4329499"/>
            <a:chExt cx="789318" cy="2001798"/>
          </a:xfrm>
        </p:grpSpPr>
        <p:sp>
          <p:nvSpPr>
            <p:cNvPr id="53" name="TextBox 52"/>
            <p:cNvSpPr txBox="1"/>
            <p:nvPr/>
          </p:nvSpPr>
          <p:spPr>
            <a:xfrm>
              <a:off x="1047472" y="4329499"/>
              <a:ext cx="360996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842" y="4329499"/>
              <a:ext cx="37863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3311" y="6054298"/>
              <a:ext cx="42832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97164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Char conv.</a:t>
              </a:r>
              <a:endParaRPr 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8842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Word</a:t>
              </a:r>
            </a:p>
            <a:p>
              <a:r>
                <a:rPr lang="en-US" sz="1100" dirty="0" err="1" smtClean="0"/>
                <a:t>Emb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cxnSp>
          <p:nvCxnSpPr>
            <p:cNvPr id="58" name="Straight Arrow Connector 57"/>
            <p:cNvCxnSpPr>
              <a:stCxn id="55" idx="0"/>
              <a:endCxn id="57" idx="2"/>
            </p:cNvCxnSpPr>
            <p:nvPr/>
          </p:nvCxnSpPr>
          <p:spPr>
            <a:xfrm flipH="1" flipV="1">
              <a:off x="849340" y="5522386"/>
              <a:ext cx="198132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5" idx="0"/>
              <a:endCxn id="56" idx="2"/>
            </p:cNvCxnSpPr>
            <p:nvPr/>
          </p:nvCxnSpPr>
          <p:spPr>
            <a:xfrm flipV="1">
              <a:off x="1047472" y="5522386"/>
              <a:ext cx="230190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2"/>
            </p:cNvCxnSpPr>
            <p:nvPr/>
          </p:nvCxnSpPr>
          <p:spPr>
            <a:xfrm flipV="1">
              <a:off x="1227970" y="4606498"/>
              <a:ext cx="0" cy="4850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0"/>
            </p:cNvCxnSpPr>
            <p:nvPr/>
          </p:nvCxnSpPr>
          <p:spPr>
            <a:xfrm flipV="1">
              <a:off x="849340" y="4606499"/>
              <a:ext cx="0" cy="485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2124075" y="4214425"/>
            <a:ext cx="789318" cy="2001798"/>
            <a:chOff x="668842" y="4329499"/>
            <a:chExt cx="789318" cy="2001798"/>
          </a:xfrm>
        </p:grpSpPr>
        <p:sp>
          <p:nvSpPr>
            <p:cNvPr id="63" name="TextBox 62"/>
            <p:cNvSpPr txBox="1"/>
            <p:nvPr/>
          </p:nvSpPr>
          <p:spPr>
            <a:xfrm>
              <a:off x="1047472" y="4329499"/>
              <a:ext cx="360996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8842" y="4329499"/>
              <a:ext cx="37863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3311" y="6054298"/>
              <a:ext cx="42832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97164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Char conv.</a:t>
              </a:r>
              <a:endParaRPr lang="en-US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8842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Word</a:t>
              </a:r>
            </a:p>
            <a:p>
              <a:r>
                <a:rPr lang="en-US" sz="1100" dirty="0" err="1" smtClean="0"/>
                <a:t>Emb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cxnSp>
          <p:nvCxnSpPr>
            <p:cNvPr id="68" name="Straight Arrow Connector 67"/>
            <p:cNvCxnSpPr>
              <a:stCxn id="65" idx="0"/>
              <a:endCxn id="67" idx="2"/>
            </p:cNvCxnSpPr>
            <p:nvPr/>
          </p:nvCxnSpPr>
          <p:spPr>
            <a:xfrm flipH="1" flipV="1">
              <a:off x="849340" y="5522386"/>
              <a:ext cx="198132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5" idx="0"/>
              <a:endCxn id="66" idx="2"/>
            </p:cNvCxnSpPr>
            <p:nvPr/>
          </p:nvCxnSpPr>
          <p:spPr>
            <a:xfrm flipV="1">
              <a:off x="1047472" y="5522386"/>
              <a:ext cx="230190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3" idx="2"/>
            </p:cNvCxnSpPr>
            <p:nvPr/>
          </p:nvCxnSpPr>
          <p:spPr>
            <a:xfrm flipV="1">
              <a:off x="1227970" y="4606498"/>
              <a:ext cx="0" cy="4850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0"/>
            </p:cNvCxnSpPr>
            <p:nvPr/>
          </p:nvCxnSpPr>
          <p:spPr>
            <a:xfrm flipV="1">
              <a:off x="849340" y="4606499"/>
              <a:ext cx="0" cy="485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14675" y="4214425"/>
            <a:ext cx="789318" cy="2001798"/>
            <a:chOff x="668842" y="4329499"/>
            <a:chExt cx="789318" cy="2001798"/>
          </a:xfrm>
        </p:grpSpPr>
        <p:sp>
          <p:nvSpPr>
            <p:cNvPr id="73" name="TextBox 72"/>
            <p:cNvSpPr txBox="1"/>
            <p:nvPr/>
          </p:nvSpPr>
          <p:spPr>
            <a:xfrm>
              <a:off x="1047472" y="4329499"/>
              <a:ext cx="360996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842" y="4329499"/>
              <a:ext cx="37863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3311" y="6054298"/>
              <a:ext cx="428322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97164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Char conv.</a:t>
              </a:r>
              <a:endParaRPr 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8842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Word</a:t>
              </a:r>
            </a:p>
            <a:p>
              <a:r>
                <a:rPr lang="en-US" sz="1100" dirty="0" err="1" smtClean="0"/>
                <a:t>Emb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cxnSp>
          <p:nvCxnSpPr>
            <p:cNvPr id="78" name="Straight Arrow Connector 77"/>
            <p:cNvCxnSpPr>
              <a:stCxn id="75" idx="0"/>
              <a:endCxn id="77" idx="2"/>
            </p:cNvCxnSpPr>
            <p:nvPr/>
          </p:nvCxnSpPr>
          <p:spPr>
            <a:xfrm flipH="1" flipV="1">
              <a:off x="849340" y="5522386"/>
              <a:ext cx="198132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5" idx="0"/>
              <a:endCxn id="76" idx="2"/>
            </p:cNvCxnSpPr>
            <p:nvPr/>
          </p:nvCxnSpPr>
          <p:spPr>
            <a:xfrm flipV="1">
              <a:off x="1047472" y="5522386"/>
              <a:ext cx="230190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3" idx="2"/>
            </p:cNvCxnSpPr>
            <p:nvPr/>
          </p:nvCxnSpPr>
          <p:spPr>
            <a:xfrm flipV="1">
              <a:off x="1227970" y="4606498"/>
              <a:ext cx="0" cy="4850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0"/>
            </p:cNvCxnSpPr>
            <p:nvPr/>
          </p:nvCxnSpPr>
          <p:spPr>
            <a:xfrm flipV="1">
              <a:off x="849340" y="4606499"/>
              <a:ext cx="0" cy="485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347742" y="4214425"/>
            <a:ext cx="789318" cy="2001798"/>
            <a:chOff x="668842" y="4329499"/>
            <a:chExt cx="789318" cy="2001798"/>
          </a:xfrm>
        </p:grpSpPr>
        <p:sp>
          <p:nvSpPr>
            <p:cNvPr id="83" name="TextBox 82"/>
            <p:cNvSpPr txBox="1"/>
            <p:nvPr/>
          </p:nvSpPr>
          <p:spPr>
            <a:xfrm>
              <a:off x="1047472" y="4329499"/>
              <a:ext cx="405880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m</a:t>
              </a:r>
              <a:endParaRPr lang="en-US" baseline="-25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8842" y="4329499"/>
              <a:ext cx="423514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3311" y="6054298"/>
              <a:ext cx="473206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m</a:t>
              </a:r>
              <a:endParaRPr lang="en-US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97164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Char conv.</a:t>
              </a:r>
              <a:endParaRPr lang="en-US" sz="11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8842" y="5091499"/>
              <a:ext cx="360996" cy="4308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100" dirty="0" smtClean="0"/>
                <a:t>Word</a:t>
              </a:r>
            </a:p>
            <a:p>
              <a:r>
                <a:rPr lang="en-US" sz="1100" dirty="0" err="1" smtClean="0"/>
                <a:t>Emb</a:t>
              </a:r>
              <a:r>
                <a:rPr lang="en-US" sz="1100" dirty="0" smtClean="0"/>
                <a:t>.</a:t>
              </a:r>
              <a:endParaRPr lang="en-US" sz="1100" dirty="0"/>
            </a:p>
          </p:txBody>
        </p:sp>
        <p:cxnSp>
          <p:nvCxnSpPr>
            <p:cNvPr id="88" name="Straight Arrow Connector 87"/>
            <p:cNvCxnSpPr>
              <a:stCxn id="85" idx="0"/>
              <a:endCxn id="87" idx="2"/>
            </p:cNvCxnSpPr>
            <p:nvPr/>
          </p:nvCxnSpPr>
          <p:spPr>
            <a:xfrm flipH="1" flipV="1">
              <a:off x="849340" y="5522386"/>
              <a:ext cx="220574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5" idx="0"/>
              <a:endCxn id="86" idx="2"/>
            </p:cNvCxnSpPr>
            <p:nvPr/>
          </p:nvCxnSpPr>
          <p:spPr>
            <a:xfrm flipV="1">
              <a:off x="1069914" y="5522386"/>
              <a:ext cx="207748" cy="5319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2"/>
            </p:cNvCxnSpPr>
            <p:nvPr/>
          </p:nvCxnSpPr>
          <p:spPr>
            <a:xfrm flipV="1">
              <a:off x="1227970" y="4606498"/>
              <a:ext cx="22442" cy="4850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7" idx="0"/>
            </p:cNvCxnSpPr>
            <p:nvPr/>
          </p:nvCxnSpPr>
          <p:spPr>
            <a:xfrm flipV="1">
              <a:off x="849340" y="4606499"/>
              <a:ext cx="0" cy="485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666421" y="1924050"/>
            <a:ext cx="1042707" cy="152400"/>
            <a:chOff x="928849" y="2514600"/>
            <a:chExt cx="1017354" cy="152400"/>
          </a:xfrm>
        </p:grpSpPr>
        <p:sp>
          <p:nvSpPr>
            <p:cNvPr id="93" name="Rectangle 92"/>
            <p:cNvSpPr/>
            <p:nvPr/>
          </p:nvSpPr>
          <p:spPr>
            <a:xfrm>
              <a:off x="92884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7354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222722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36741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1211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656811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01507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974603" y="3027871"/>
            <a:ext cx="1042707" cy="152400"/>
            <a:chOff x="928849" y="2514600"/>
            <a:chExt cx="1017354" cy="152400"/>
          </a:xfrm>
        </p:grpSpPr>
        <p:sp>
          <p:nvSpPr>
            <p:cNvPr id="148" name="Rectangle 147"/>
            <p:cNvSpPr/>
            <p:nvPr/>
          </p:nvSpPr>
          <p:spPr>
            <a:xfrm>
              <a:off x="92884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07354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22722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36741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51211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656811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801507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 rot="5400000">
            <a:off x="1995790" y="3007380"/>
            <a:ext cx="1042707" cy="152400"/>
            <a:chOff x="928849" y="2514600"/>
            <a:chExt cx="1017354" cy="152400"/>
          </a:xfrm>
        </p:grpSpPr>
        <p:sp>
          <p:nvSpPr>
            <p:cNvPr id="156" name="Rectangle 155"/>
            <p:cNvSpPr/>
            <p:nvPr/>
          </p:nvSpPr>
          <p:spPr>
            <a:xfrm>
              <a:off x="92884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7354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222722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6741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51211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56811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1507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 rot="5400000">
            <a:off x="2934322" y="3027871"/>
            <a:ext cx="1042707" cy="152400"/>
            <a:chOff x="928849" y="2514600"/>
            <a:chExt cx="1017354" cy="152400"/>
          </a:xfrm>
        </p:grpSpPr>
        <p:sp>
          <p:nvSpPr>
            <p:cNvPr id="164" name="Rectangle 163"/>
            <p:cNvSpPr/>
            <p:nvPr/>
          </p:nvSpPr>
          <p:spPr>
            <a:xfrm>
              <a:off x="92884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07354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22722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36741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51211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656811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801507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 rot="5400000">
            <a:off x="4297968" y="3027872"/>
            <a:ext cx="1042707" cy="152400"/>
            <a:chOff x="928849" y="2514600"/>
            <a:chExt cx="1017354" cy="152400"/>
          </a:xfrm>
        </p:grpSpPr>
        <p:sp>
          <p:nvSpPr>
            <p:cNvPr id="172" name="Rectangle 171"/>
            <p:cNvSpPr/>
            <p:nvPr/>
          </p:nvSpPr>
          <p:spPr>
            <a:xfrm>
              <a:off x="92884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07354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222722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367419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12115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56811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801507" y="2514600"/>
              <a:ext cx="144696" cy="15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Isosceles Triangle 199"/>
          <p:cNvSpPr/>
          <p:nvPr/>
        </p:nvSpPr>
        <p:spPr>
          <a:xfrm>
            <a:off x="168454" y="3625425"/>
            <a:ext cx="2695247" cy="589000"/>
          </a:xfrm>
          <a:prstGeom prst="triangl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Isosceles Triangle 201"/>
          <p:cNvSpPr/>
          <p:nvPr/>
        </p:nvSpPr>
        <p:spPr>
          <a:xfrm>
            <a:off x="1155081" y="3625425"/>
            <a:ext cx="2695247" cy="589000"/>
          </a:xfrm>
          <a:prstGeom prst="triangl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200"/>
          <p:cNvSpPr/>
          <p:nvPr/>
        </p:nvSpPr>
        <p:spPr>
          <a:xfrm>
            <a:off x="2124075" y="3625425"/>
            <a:ext cx="2695247" cy="589000"/>
          </a:xfrm>
          <a:prstGeom prst="triangl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/>
        </p:nvSpPr>
        <p:spPr>
          <a:xfrm>
            <a:off x="3437005" y="3625425"/>
            <a:ext cx="2695247" cy="589000"/>
          </a:xfrm>
          <a:prstGeom prst="triangl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4624397" y="36254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1308304" y="36254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3280746" y="36254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2293353" y="36254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08" name="Rectangle 307"/>
          <p:cNvSpPr/>
          <p:nvPr/>
        </p:nvSpPr>
        <p:spPr>
          <a:xfrm>
            <a:off x="5590221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738523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5891417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6039720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6188022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6336324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484626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6627501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6770376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6913251" y="1257300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4" name="Group 333"/>
          <p:cNvGrpSpPr/>
          <p:nvPr/>
        </p:nvGrpSpPr>
        <p:grpSpPr>
          <a:xfrm>
            <a:off x="7448551" y="5979194"/>
            <a:ext cx="1414487" cy="259666"/>
            <a:chOff x="7215837" y="5915797"/>
            <a:chExt cx="1612624" cy="184666"/>
          </a:xfrm>
        </p:grpSpPr>
        <p:sp>
          <p:nvSpPr>
            <p:cNvPr id="28" name="TextBox 27"/>
            <p:cNvSpPr txBox="1"/>
            <p:nvPr/>
          </p:nvSpPr>
          <p:spPr>
            <a:xfrm>
              <a:off x="7215837" y="5915797"/>
              <a:ext cx="282450" cy="184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/>
                <a:t>f</a:t>
              </a:r>
              <a:r>
                <a:rPr lang="en-US" sz="1200" baseline="-25000" dirty="0" smtClean="0"/>
                <a:t>1</a:t>
              </a:r>
              <a:endParaRPr lang="en-US" sz="12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9583" y="5915797"/>
              <a:ext cx="333746" cy="184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sz="1200" dirty="0" smtClean="0"/>
                <a:t>f</a:t>
              </a:r>
              <a:r>
                <a:rPr lang="en-US" sz="1200" baseline="-25000" dirty="0" smtClean="0"/>
                <a:t>2</a:t>
              </a:r>
              <a:endParaRPr lang="en-US" sz="12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83329" y="5915797"/>
              <a:ext cx="282450" cy="184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/>
                <a:t>f</a:t>
              </a:r>
              <a:r>
                <a:rPr lang="en-US" sz="1200" baseline="-25000" dirty="0" smtClean="0"/>
                <a:t>3</a:t>
              </a:r>
              <a:endParaRPr lang="en-US" sz="1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17075" y="5915797"/>
              <a:ext cx="290464" cy="184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50821" y="5915797"/>
              <a:ext cx="277640" cy="18466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err="1" smtClean="0"/>
                <a:t>f</a:t>
              </a:r>
              <a:r>
                <a:rPr lang="en-US" sz="1200" baseline="-25000" dirty="0" err="1" smtClean="0"/>
                <a:t>k</a:t>
              </a:r>
              <a:endParaRPr lang="en-US" sz="1200" baseline="-25000" dirty="0"/>
            </a:p>
          </p:txBody>
        </p:sp>
      </p:grpSp>
      <p:sp>
        <p:nvSpPr>
          <p:cNvPr id="349" name="TextBox 348"/>
          <p:cNvSpPr txBox="1"/>
          <p:nvPr/>
        </p:nvSpPr>
        <p:spPr>
          <a:xfrm>
            <a:off x="7134225" y="322897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350" name="TextBox 349"/>
          <p:cNvSpPr txBox="1"/>
          <p:nvPr/>
        </p:nvSpPr>
        <p:spPr>
          <a:xfrm>
            <a:off x="7086600" y="6286500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Features</a:t>
            </a:r>
            <a:endParaRPr lang="en-US" dirty="0"/>
          </a:p>
        </p:txBody>
      </p:sp>
      <p:sp>
        <p:nvSpPr>
          <p:cNvPr id="351" name="TextBox 350"/>
          <p:cNvSpPr txBox="1"/>
          <p:nvPr/>
        </p:nvSpPr>
        <p:spPr>
          <a:xfrm>
            <a:off x="1838325" y="6324600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 strings</a:t>
            </a:r>
            <a:endParaRPr lang="en-US" dirty="0"/>
          </a:p>
        </p:txBody>
      </p:sp>
      <p:sp>
        <p:nvSpPr>
          <p:cNvPr id="352" name="Rectangle 351"/>
          <p:cNvSpPr/>
          <p:nvPr/>
        </p:nvSpPr>
        <p:spPr>
          <a:xfrm>
            <a:off x="6096870" y="561975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6249270" y="561975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401670" y="561975"/>
            <a:ext cx="148302" cy="152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>
            <a:off x="5600700" y="733425"/>
            <a:ext cx="1457325" cy="504825"/>
          </a:xfrm>
          <a:custGeom>
            <a:avLst/>
            <a:gdLst>
              <a:gd name="connsiteX0" fmla="*/ 504825 w 1457325"/>
              <a:gd name="connsiteY0" fmla="*/ 9525 h 504825"/>
              <a:gd name="connsiteX1" fmla="*/ 504825 w 1457325"/>
              <a:gd name="connsiteY1" fmla="*/ 9525 h 504825"/>
              <a:gd name="connsiteX2" fmla="*/ 0 w 1457325"/>
              <a:gd name="connsiteY2" fmla="*/ 504825 h 504825"/>
              <a:gd name="connsiteX3" fmla="*/ 1457325 w 1457325"/>
              <a:gd name="connsiteY3" fmla="*/ 495300 h 504825"/>
              <a:gd name="connsiteX4" fmla="*/ 962025 w 1457325"/>
              <a:gd name="connsiteY4" fmla="*/ 0 h 504825"/>
              <a:gd name="connsiteX5" fmla="*/ 504825 w 1457325"/>
              <a:gd name="connsiteY5" fmla="*/ 95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7325" h="504825">
                <a:moveTo>
                  <a:pt x="504825" y="9525"/>
                </a:moveTo>
                <a:lnTo>
                  <a:pt x="504825" y="9525"/>
                </a:lnTo>
                <a:lnTo>
                  <a:pt x="0" y="504825"/>
                </a:lnTo>
                <a:lnTo>
                  <a:pt x="1457325" y="495300"/>
                </a:lnTo>
                <a:lnTo>
                  <a:pt x="962025" y="0"/>
                </a:lnTo>
                <a:lnTo>
                  <a:pt x="504825" y="95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/>
          <p:cNvSpPr txBox="1"/>
          <p:nvPr/>
        </p:nvSpPr>
        <p:spPr>
          <a:xfrm>
            <a:off x="5905500" y="876300"/>
            <a:ext cx="833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Soft Max</a:t>
            </a:r>
            <a:endParaRPr lang="en-US" sz="1400" dirty="0"/>
          </a:p>
        </p:txBody>
      </p:sp>
      <p:sp>
        <p:nvSpPr>
          <p:cNvPr id="363" name="TextBox 362"/>
          <p:cNvSpPr txBox="1"/>
          <p:nvPr/>
        </p:nvSpPr>
        <p:spPr>
          <a:xfrm>
            <a:off x="5248276" y="2886074"/>
            <a:ext cx="6286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364" name="Freeform 363"/>
          <p:cNvSpPr/>
          <p:nvPr/>
        </p:nvSpPr>
        <p:spPr>
          <a:xfrm>
            <a:off x="5591175" y="1409700"/>
            <a:ext cx="3276600" cy="4581525"/>
          </a:xfrm>
          <a:custGeom>
            <a:avLst/>
            <a:gdLst>
              <a:gd name="connsiteX0" fmla="*/ 0 w 3276600"/>
              <a:gd name="connsiteY0" fmla="*/ 28575 h 4581525"/>
              <a:gd name="connsiteX1" fmla="*/ 0 w 3276600"/>
              <a:gd name="connsiteY1" fmla="*/ 28575 h 4581525"/>
              <a:gd name="connsiteX2" fmla="*/ 76200 w 3276600"/>
              <a:gd name="connsiteY2" fmla="*/ 504825 h 4581525"/>
              <a:gd name="connsiteX3" fmla="*/ 1114425 w 3276600"/>
              <a:gd name="connsiteY3" fmla="*/ 504825 h 4581525"/>
              <a:gd name="connsiteX4" fmla="*/ 1857375 w 3276600"/>
              <a:gd name="connsiteY4" fmla="*/ 4581525 h 4581525"/>
              <a:gd name="connsiteX5" fmla="*/ 3276600 w 3276600"/>
              <a:gd name="connsiteY5" fmla="*/ 4581525 h 4581525"/>
              <a:gd name="connsiteX6" fmla="*/ 1476375 w 3276600"/>
              <a:gd name="connsiteY6" fmla="*/ 0 h 4581525"/>
              <a:gd name="connsiteX7" fmla="*/ 0 w 3276600"/>
              <a:gd name="connsiteY7" fmla="*/ 28575 h 458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6600" h="4581525">
                <a:moveTo>
                  <a:pt x="0" y="28575"/>
                </a:moveTo>
                <a:lnTo>
                  <a:pt x="0" y="28575"/>
                </a:lnTo>
                <a:lnTo>
                  <a:pt x="76200" y="504825"/>
                </a:lnTo>
                <a:lnTo>
                  <a:pt x="1114425" y="504825"/>
                </a:lnTo>
                <a:lnTo>
                  <a:pt x="1857375" y="4581525"/>
                </a:lnTo>
                <a:lnTo>
                  <a:pt x="3276600" y="4581525"/>
                </a:lnTo>
                <a:lnTo>
                  <a:pt x="1476375" y="0"/>
                </a:lnTo>
                <a:lnTo>
                  <a:pt x="0" y="285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771525" y="1371600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i</a:t>
            </a:r>
            <a:r>
              <a:rPr lang="en-US" dirty="0" smtClean="0"/>
              <a:t>: Word embedding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: Word representation using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convolution over characters.</a:t>
            </a:r>
            <a:endParaRPr 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5724525" y="21907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output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695325" y="5048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Convolution network</a:t>
            </a:r>
            <a:endParaRPr lang="en-US" sz="3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25876</TotalTime>
  <Words>139</Words>
  <Application>Microsoft Office PowerPoint</Application>
  <PresentationFormat>On-screen Show (4:3)</PresentationFormat>
  <Paragraphs>60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Convolution Networks </vt:lpstr>
      <vt:lpstr>Convolution Network</vt:lpstr>
      <vt:lpstr>Slide 3</vt:lpstr>
    </vt:vector>
  </TitlesOfParts>
  <Company>AT&amp;T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NN Archetectures</dc:title>
  <dc:creator>GUPTA, NARENDRA K (NARENDRA K)</dc:creator>
  <cp:lastModifiedBy>GUPTA, NARENDRA K (NARENDRA K)</cp:lastModifiedBy>
  <cp:revision>2453</cp:revision>
  <dcterms:created xsi:type="dcterms:W3CDTF">2014-08-05T12:23:24Z</dcterms:created>
  <dcterms:modified xsi:type="dcterms:W3CDTF">2015-04-06T14:23:29Z</dcterms:modified>
</cp:coreProperties>
</file>