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8240-43FE-4D94-8E86-FBBEC0D0EDE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1DF2F-434E-4E7B-BFD3-97771BAF2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Convolution Network Performance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743200"/>
          <a:ext cx="50291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17"/>
                <a:gridCol w="668709"/>
                <a:gridCol w="486334"/>
                <a:gridCol w="607917"/>
                <a:gridCol w="2658322"/>
              </a:tblGrid>
              <a:tr h="3374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Conv_Out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Global_Fe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Wd-</a:t>
                      </a:r>
                      <a:r>
                        <a:rPr lang="en-US" sz="1200" dirty="0" err="1" smtClean="0"/>
                        <a:t>Vec</a:t>
                      </a:r>
                      <a:r>
                        <a:rPr lang="en-US" sz="1200" baseline="0" dirty="0" smtClean="0"/>
                        <a:t>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Accu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ConvClassifier_C50_NG_W4.pkl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ConvClassifier_C20_NG_W4.pkl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ConvClassifier_C20_NG_W4_E.pkl</a:t>
                      </a:r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ConvClassifier_C10_NG_W4.pkl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Torch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ConvClassifier_C20_G12_W4.pkl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ConvClassifier_C20_G12_W4_A.pkl</a:t>
                      </a:r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ConvClassifier_C20_G12_W4_E.pkl</a:t>
                      </a:r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ConvClassifier_C10_G12_W4.pkl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ConvClassifier_C8_G12_W4.pkl</a:t>
                      </a:r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ConvClassifier_C5_G12_W4.pkl</a:t>
                      </a:r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ConvClassifier_C5_G12_W4_E.pkl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1534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Training Data: 8912 tweets, 48.5% Nu, 37.6% (N), 14% (P)</a:t>
            </a:r>
          </a:p>
          <a:p>
            <a:r>
              <a:rPr lang="en-US" sz="1900" dirty="0" smtClean="0"/>
              <a:t>Test Data: 980 tweets, 47.6% Nu, 37.2% (N), 15.2% (P)</a:t>
            </a:r>
          </a:p>
          <a:p>
            <a:r>
              <a:rPr lang="en-US" sz="1900" dirty="0" smtClean="0"/>
              <a:t>Max-</a:t>
            </a:r>
            <a:r>
              <a:rPr lang="en-US" sz="1900" dirty="0" err="1" smtClean="0"/>
              <a:t>ent</a:t>
            </a:r>
            <a:r>
              <a:rPr lang="en-US" sz="1900" dirty="0" smtClean="0"/>
              <a:t> Accuracy: 79%</a:t>
            </a:r>
          </a:p>
          <a:p>
            <a:pPr lvl="0">
              <a:defRPr/>
            </a:pPr>
            <a:r>
              <a:rPr lang="en-US" sz="1900" dirty="0"/>
              <a:t>Convolution </a:t>
            </a:r>
            <a:r>
              <a:rPr lang="en-US" sz="1900" dirty="0" smtClean="0"/>
              <a:t>Network</a:t>
            </a:r>
          </a:p>
          <a:p>
            <a:pPr lvl="1">
              <a:defRPr/>
            </a:pPr>
            <a:r>
              <a:rPr lang="en-US" sz="1900" dirty="0" smtClean="0"/>
              <a:t> </a:t>
            </a:r>
            <a:r>
              <a:rPr lang="en-US" sz="1900" dirty="0"/>
              <a:t>Word </a:t>
            </a:r>
            <a:r>
              <a:rPr lang="en-US" sz="1900" dirty="0" err="1"/>
              <a:t>Vec</a:t>
            </a:r>
            <a:r>
              <a:rPr lang="en-US" sz="1900" dirty="0"/>
              <a:t>=50, </a:t>
            </a:r>
            <a:r>
              <a:rPr lang="en-US" sz="1900" dirty="0" smtClean="0"/>
              <a:t> lr:0.001</a:t>
            </a:r>
            <a:r>
              <a:rPr lang="en-US" sz="1900" dirty="0"/>
              <a:t>, </a:t>
            </a:r>
            <a:r>
              <a:rPr lang="en-US" sz="1900" dirty="0" smtClean="0"/>
              <a:t> reg:0.005, num epoch:100, Batch Size=1, </a:t>
            </a:r>
            <a:r>
              <a:rPr lang="en-US" sz="1900" dirty="0" err="1" smtClean="0"/>
              <a:t>ConvWind</a:t>
            </a:r>
            <a:r>
              <a:rPr lang="en-US" sz="1900" dirty="0" smtClean="0"/>
              <a:t>=4</a:t>
            </a:r>
            <a:endParaRPr lang="en-US" sz="1900" dirty="0"/>
          </a:p>
          <a:p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4724400"/>
          <a:ext cx="25907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501805"/>
                <a:gridCol w="695093"/>
                <a:gridCol w="631902"/>
              </a:tblGrid>
              <a:tr h="3810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Conv_Out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 W/GF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Accu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Lr</a:t>
                      </a:r>
                      <a:r>
                        <a:rPr lang="en-US" sz="1200" dirty="0" smtClean="0"/>
                        <a:t>=.01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71.4%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69.5%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L2=.001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71.4%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2lft + 2rt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70.7%</a:t>
                      </a:r>
                      <a:endParaRPr lang="en-US" sz="1200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L2=0.005L=0.007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324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0"/>
                <a:gridCol w="1264920"/>
                <a:gridCol w="1264920"/>
                <a:gridCol w="1264920"/>
                <a:gridCol w="126492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Deep networks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Maxent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66.43%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</a:p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194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Convolution Network Performance</vt:lpstr>
      <vt:lpstr>Slide 3</vt:lpstr>
    </vt:vector>
  </TitlesOfParts>
  <Company>AT&amp;T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GUPTA, NARENDRA K (NARENDRA K)</dc:creator>
  <cp:lastModifiedBy>GUPTA, NARENDRA K (NARENDRA K)</cp:lastModifiedBy>
  <cp:revision>144</cp:revision>
  <dcterms:created xsi:type="dcterms:W3CDTF">2014-10-07T18:34:21Z</dcterms:created>
  <dcterms:modified xsi:type="dcterms:W3CDTF">2014-11-03T17:36:08Z</dcterms:modified>
</cp:coreProperties>
</file>