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B7860-13A9-E94A-BA54-BA2A1D2760AB}" v="18" dt="2025-02-22T02:07:34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5"/>
    <p:restoredTop sz="94678"/>
  </p:normalViewPr>
  <p:slideViewPr>
    <p:cSldViewPr snapToGrid="0">
      <p:cViewPr varScale="1">
        <p:scale>
          <a:sx n="118" d="100"/>
          <a:sy n="118" d="100"/>
        </p:scale>
        <p:origin x="240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Gusti Ngurah Bagus Trisna Andika" userId="1e934047b140733d" providerId="LiveId" clId="{267B7860-13A9-E94A-BA54-BA2A1D2760AB}"/>
    <pc:docChg chg="undo custSel addSld delSld modSld sldOrd">
      <pc:chgData name="I Gusti Ngurah Bagus Trisna Andika" userId="1e934047b140733d" providerId="LiveId" clId="{267B7860-13A9-E94A-BA54-BA2A1D2760AB}" dt="2025-02-22T02:07:34.378" v="1723"/>
      <pc:docMkLst>
        <pc:docMk/>
      </pc:docMkLst>
      <pc:sldChg chg="addSp delSp modSp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56"/>
        </pc:sldMkLst>
        <pc:spChg chg="mod">
          <ac:chgData name="I Gusti Ngurah Bagus Trisna Andika" userId="1e934047b140733d" providerId="LiveId" clId="{267B7860-13A9-E94A-BA54-BA2A1D2760AB}" dt="2025-02-21T13:18:50.747" v="38" actId="20577"/>
          <ac:spMkLst>
            <pc:docMk/>
            <pc:sldMk cId="0" sldId="256"/>
            <ac:spMk id="2" creationId="{00000000-0000-0000-0000-000000000000}"/>
          </ac:spMkLst>
        </pc:spChg>
        <pc:picChg chg="add mod">
          <ac:chgData name="I Gusti Ngurah Bagus Trisna Andika" userId="1e934047b140733d" providerId="LiveId" clId="{267B7860-13A9-E94A-BA54-BA2A1D2760AB}" dt="2025-02-21T13:19:40.139" v="43" actId="1076"/>
          <ac:picMkLst>
            <pc:docMk/>
            <pc:sldMk cId="0" sldId="256"/>
            <ac:picMk id="1026" creationId="{582027AF-719E-75E3-81F5-326E302C936F}"/>
          </ac:picMkLst>
        </pc:picChg>
        <pc:picChg chg="del">
          <ac:chgData name="I Gusti Ngurah Bagus Trisna Andika" userId="1e934047b140733d" providerId="LiveId" clId="{267B7860-13A9-E94A-BA54-BA2A1D2760AB}" dt="2025-02-21T13:19:19.621" v="39" actId="478"/>
          <ac:picMkLst>
            <pc:docMk/>
            <pc:sldMk cId="0" sldId="256"/>
            <ac:picMk id="390124665" creationId="{00000000-0000-0000-0000-000000000000}"/>
          </ac:picMkLst>
        </pc:picChg>
      </pc:sldChg>
      <pc:sldChg chg="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57"/>
        </pc:sldMkLst>
      </pc:sldChg>
      <pc:sldChg chg="modSp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58"/>
        </pc:sldMkLst>
        <pc:spChg chg="mod">
          <ac:chgData name="I Gusti Ngurah Bagus Trisna Andika" userId="1e934047b140733d" providerId="LiveId" clId="{267B7860-13A9-E94A-BA54-BA2A1D2760AB}" dt="2025-02-21T13:22:32.339" v="184" actId="20577"/>
          <ac:spMkLst>
            <pc:docMk/>
            <pc:sldMk cId="0" sldId="258"/>
            <ac:spMk id="1990356521" creationId="{00000000-0000-0000-0000-000000000000}"/>
          </ac:spMkLst>
        </pc:spChg>
      </pc:sldChg>
      <pc:sldChg chg="modSp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59"/>
        </pc:sldMkLst>
        <pc:spChg chg="mod">
          <ac:chgData name="I Gusti Ngurah Bagus Trisna Andika" userId="1e934047b140733d" providerId="LiveId" clId="{267B7860-13A9-E94A-BA54-BA2A1D2760AB}" dt="2025-02-21T13:20:47.834" v="138" actId="1076"/>
          <ac:spMkLst>
            <pc:docMk/>
            <pc:sldMk cId="0" sldId="259"/>
            <ac:spMk id="768183872" creationId="{00000000-0000-0000-0000-000000000000}"/>
          </ac:spMkLst>
        </pc:spChg>
      </pc:sldChg>
      <pc:sldChg chg="delSp modSp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60"/>
        </pc:sldMkLst>
        <pc:spChg chg="del mod">
          <ac:chgData name="I Gusti Ngurah Bagus Trisna Andika" userId="1e934047b140733d" providerId="LiveId" clId="{267B7860-13A9-E94A-BA54-BA2A1D2760AB}" dt="2025-02-22T01:11:10.687" v="847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I Gusti Ngurah Bagus Trisna Andika" userId="1e934047b140733d" providerId="LiveId" clId="{267B7860-13A9-E94A-BA54-BA2A1D2760AB}" dt="2025-02-21T13:26:08.365" v="506" actId="20577"/>
          <ac:spMkLst>
            <pc:docMk/>
            <pc:sldMk cId="0" sldId="260"/>
            <ac:spMk id="884655563" creationId="{00000000-0000-0000-0000-000000000000}"/>
          </ac:spMkLst>
        </pc:spChg>
        <pc:spChg chg="mod">
          <ac:chgData name="I Gusti Ngurah Bagus Trisna Andika" userId="1e934047b140733d" providerId="LiveId" clId="{267B7860-13A9-E94A-BA54-BA2A1D2760AB}" dt="2025-02-21T13:21:15.445" v="151" actId="20577"/>
          <ac:spMkLst>
            <pc:docMk/>
            <pc:sldMk cId="0" sldId="260"/>
            <ac:spMk id="1504854318" creationId="{00000000-0000-0000-0000-000000000000}"/>
          </ac:spMkLst>
        </pc:spChg>
      </pc:sldChg>
      <pc:sldChg chg="modSp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61"/>
        </pc:sldMkLst>
        <pc:spChg chg="mod">
          <ac:chgData name="I Gusti Ngurah Bagus Trisna Andika" userId="1e934047b140733d" providerId="LiveId" clId="{267B7860-13A9-E94A-BA54-BA2A1D2760AB}" dt="2025-02-22T02:04:48.710" v="1634" actId="1076"/>
          <ac:spMkLst>
            <pc:docMk/>
            <pc:sldMk cId="0" sldId="261"/>
            <ac:spMk id="5" creationId="{00000000-0000-0000-0000-000000000000}"/>
          </ac:spMkLst>
        </pc:spChg>
      </pc:sldChg>
      <pc:sldChg chg="modSp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62"/>
        </pc:sldMkLst>
        <pc:spChg chg="mod">
          <ac:chgData name="I Gusti Ngurah Bagus Trisna Andika" userId="1e934047b140733d" providerId="LiveId" clId="{267B7860-13A9-E94A-BA54-BA2A1D2760AB}" dt="2025-02-22T02:04:56.027" v="1655" actId="20577"/>
          <ac:spMkLst>
            <pc:docMk/>
            <pc:sldMk cId="0" sldId="262"/>
            <ac:spMk id="5" creationId="{00000000-0000-0000-0000-000000000000}"/>
          </ac:spMkLst>
        </pc:spChg>
      </pc:sldChg>
      <pc:sldChg chg="modSp add del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63"/>
        </pc:sldMkLst>
        <pc:spChg chg="mod">
          <ac:chgData name="I Gusti Ngurah Bagus Trisna Andika" userId="1e934047b140733d" providerId="LiveId" clId="{267B7860-13A9-E94A-BA54-BA2A1D2760AB}" dt="2025-02-22T02:05:51.125" v="1697" actId="1076"/>
          <ac:spMkLst>
            <pc:docMk/>
            <pc:sldMk cId="0" sldId="263"/>
            <ac:spMk id="5" creationId="{00000000-0000-0000-0000-000000000000}"/>
          </ac:spMkLst>
        </pc:spChg>
      </pc:sldChg>
      <pc:sldChg chg="modSp add del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64"/>
        </pc:sldMkLst>
        <pc:spChg chg="mod">
          <ac:chgData name="I Gusti Ngurah Bagus Trisna Andika" userId="1e934047b140733d" providerId="LiveId" clId="{267B7860-13A9-E94A-BA54-BA2A1D2760AB}" dt="2025-02-22T02:06:26.128" v="1705" actId="20577"/>
          <ac:spMkLst>
            <pc:docMk/>
            <pc:sldMk cId="0" sldId="264"/>
            <ac:spMk id="5" creationId="{00000000-0000-0000-0000-000000000000}"/>
          </ac:spMkLst>
        </pc:spChg>
        <pc:spChg chg="mod">
          <ac:chgData name="I Gusti Ngurah Bagus Trisna Andika" userId="1e934047b140733d" providerId="LiveId" clId="{267B7860-13A9-E94A-BA54-BA2A1D2760AB}" dt="2025-02-22T02:07:19.299" v="1722" actId="2711"/>
          <ac:spMkLst>
            <pc:docMk/>
            <pc:sldMk cId="0" sldId="264"/>
            <ac:spMk id="10" creationId="{00000000-0000-0000-0000-000000000000}"/>
          </ac:spMkLst>
        </pc:spChg>
      </pc:sldChg>
      <pc:sldChg chg="modTransition">
        <pc:chgData name="I Gusti Ngurah Bagus Trisna Andika" userId="1e934047b140733d" providerId="LiveId" clId="{267B7860-13A9-E94A-BA54-BA2A1D2760AB}" dt="2025-02-22T02:07:34.378" v="1723"/>
        <pc:sldMkLst>
          <pc:docMk/>
          <pc:sldMk cId="0" sldId="265"/>
        </pc:sldMkLst>
      </pc:sldChg>
      <pc:sldChg chg="modSp add del mod">
        <pc:chgData name="I Gusti Ngurah Bagus Trisna Andika" userId="1e934047b140733d" providerId="LiveId" clId="{267B7860-13A9-E94A-BA54-BA2A1D2760AB}" dt="2025-02-21T13:25:23.498" v="471" actId="2890"/>
        <pc:sldMkLst>
          <pc:docMk/>
          <pc:sldMk cId="354907967" sldId="266"/>
        </pc:sldMkLst>
        <pc:spChg chg="mod">
          <ac:chgData name="I Gusti Ngurah Bagus Trisna Andika" userId="1e934047b140733d" providerId="LiveId" clId="{267B7860-13A9-E94A-BA54-BA2A1D2760AB}" dt="2025-02-21T13:25:23.238" v="470"/>
          <ac:spMkLst>
            <pc:docMk/>
            <pc:sldMk cId="354907967" sldId="266"/>
            <ac:spMk id="884655563" creationId="{F423B294-2E94-A859-B1A0-F99C8EE52EE5}"/>
          </ac:spMkLst>
        </pc:spChg>
      </pc:sldChg>
      <pc:sldChg chg="add del">
        <pc:chgData name="I Gusti Ngurah Bagus Trisna Andika" userId="1e934047b140733d" providerId="LiveId" clId="{267B7860-13A9-E94A-BA54-BA2A1D2760AB}" dt="2025-02-21T13:25:55.102" v="478" actId="2890"/>
        <pc:sldMkLst>
          <pc:docMk/>
          <pc:sldMk cId="3321744826" sldId="266"/>
        </pc:sldMkLst>
      </pc:sldChg>
      <pc:sldChg chg="delSp modSp add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4167050914" sldId="266"/>
        </pc:sldMkLst>
        <pc:spChg chg="del">
          <ac:chgData name="I Gusti Ngurah Bagus Trisna Andika" userId="1e934047b140733d" providerId="LiveId" clId="{267B7860-13A9-E94A-BA54-BA2A1D2760AB}" dt="2025-02-22T01:11:06.143" v="846" actId="478"/>
          <ac:spMkLst>
            <pc:docMk/>
            <pc:sldMk cId="4167050914" sldId="266"/>
            <ac:spMk id="2" creationId="{8EA029A3-0EB2-41A3-A60F-02079CEEE48E}"/>
          </ac:spMkLst>
        </pc:spChg>
        <pc:spChg chg="mod">
          <ac:chgData name="I Gusti Ngurah Bagus Trisna Andika" userId="1e934047b140733d" providerId="LiveId" clId="{267B7860-13A9-E94A-BA54-BA2A1D2760AB}" dt="2025-02-21T13:26:29.484" v="510" actId="20577"/>
          <ac:spMkLst>
            <pc:docMk/>
            <pc:sldMk cId="4167050914" sldId="266"/>
            <ac:spMk id="884655563" creationId="{4CA0F4A9-0DC2-91C2-2B79-2B99EF3AA569}"/>
          </ac:spMkLst>
        </pc:spChg>
      </pc:sldChg>
      <pc:sldChg chg="addSp delSp modSp add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1775386973" sldId="267"/>
        </pc:sldMkLst>
        <pc:spChg chg="del">
          <ac:chgData name="I Gusti Ngurah Bagus Trisna Andika" userId="1e934047b140733d" providerId="LiveId" clId="{267B7860-13A9-E94A-BA54-BA2A1D2760AB}" dt="2025-02-22T00:57:32.641" v="844" actId="478"/>
          <ac:spMkLst>
            <pc:docMk/>
            <pc:sldMk cId="1775386973" sldId="267"/>
            <ac:spMk id="2" creationId="{42F1D2C7-6718-7238-626A-E70278755E72}"/>
          </ac:spMkLst>
        </pc:spChg>
        <pc:spChg chg="mod">
          <ac:chgData name="I Gusti Ngurah Bagus Trisna Andika" userId="1e934047b140733d" providerId="LiveId" clId="{267B7860-13A9-E94A-BA54-BA2A1D2760AB}" dt="2025-02-22T01:12:10.522" v="1041" actId="20577"/>
          <ac:spMkLst>
            <pc:docMk/>
            <pc:sldMk cId="1775386973" sldId="267"/>
            <ac:spMk id="884655563" creationId="{E854D4A4-6548-C54F-ACE4-B53BEBC7EDE7}"/>
          </ac:spMkLst>
        </pc:spChg>
        <pc:spChg chg="mod">
          <ac:chgData name="I Gusti Ngurah Bagus Trisna Andika" userId="1e934047b140733d" providerId="LiveId" clId="{267B7860-13A9-E94A-BA54-BA2A1D2760AB}" dt="2025-02-21T13:27:03.992" v="552" actId="20577"/>
          <ac:spMkLst>
            <pc:docMk/>
            <pc:sldMk cId="1775386973" sldId="267"/>
            <ac:spMk id="1504854318" creationId="{147D2B65-0F91-597C-AB97-8086B8C7E25A}"/>
          </ac:spMkLst>
        </pc:spChg>
        <pc:picChg chg="add del mod">
          <ac:chgData name="I Gusti Ngurah Bagus Trisna Andika" userId="1e934047b140733d" providerId="LiveId" clId="{267B7860-13A9-E94A-BA54-BA2A1D2760AB}" dt="2025-02-22T00:49:46.953" v="798" actId="478"/>
          <ac:picMkLst>
            <pc:docMk/>
            <pc:sldMk cId="1775386973" sldId="267"/>
            <ac:picMk id="3" creationId="{AB529F0C-3EAF-124F-8E9C-D1BBDC1C6972}"/>
          </ac:picMkLst>
        </pc:picChg>
        <pc:picChg chg="add mod">
          <ac:chgData name="I Gusti Ngurah Bagus Trisna Andika" userId="1e934047b140733d" providerId="LiveId" clId="{267B7860-13A9-E94A-BA54-BA2A1D2760AB}" dt="2025-02-22T01:12:14.546" v="1042" actId="1076"/>
          <ac:picMkLst>
            <pc:docMk/>
            <pc:sldMk cId="1775386973" sldId="267"/>
            <ac:picMk id="4" creationId="{29429461-5C81-446F-F0A8-FCBA8B048C4E}"/>
          </ac:picMkLst>
        </pc:picChg>
      </pc:sldChg>
      <pc:sldChg chg="addSp delSp modSp add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509862389" sldId="268"/>
        </pc:sldMkLst>
        <pc:spChg chg="del">
          <ac:chgData name="I Gusti Ngurah Bagus Trisna Andika" userId="1e934047b140733d" providerId="LiveId" clId="{267B7860-13A9-E94A-BA54-BA2A1D2760AB}" dt="2025-02-22T00:54:56.149" v="833" actId="478"/>
          <ac:spMkLst>
            <pc:docMk/>
            <pc:sldMk cId="509862389" sldId="268"/>
            <ac:spMk id="2" creationId="{387D00B6-9F5C-6C05-5606-1C6A47BCC0A7}"/>
          </ac:spMkLst>
        </pc:spChg>
        <pc:spChg chg="del">
          <ac:chgData name="I Gusti Ngurah Bagus Trisna Andika" userId="1e934047b140733d" providerId="LiveId" clId="{267B7860-13A9-E94A-BA54-BA2A1D2760AB}" dt="2025-02-22T00:50:12.002" v="821" actId="478"/>
          <ac:spMkLst>
            <pc:docMk/>
            <pc:sldMk cId="509862389" sldId="268"/>
            <ac:spMk id="884655563" creationId="{5117CACD-8337-3BEF-6DDE-DF48487F22E2}"/>
          </ac:spMkLst>
        </pc:spChg>
        <pc:picChg chg="del">
          <ac:chgData name="I Gusti Ngurah Bagus Trisna Andika" userId="1e934047b140733d" providerId="LiveId" clId="{267B7860-13A9-E94A-BA54-BA2A1D2760AB}" dt="2025-02-22T00:50:09.084" v="820" actId="478"/>
          <ac:picMkLst>
            <pc:docMk/>
            <pc:sldMk cId="509862389" sldId="268"/>
            <ac:picMk id="4" creationId="{AD0BBD6F-F7E6-E122-6F74-6B80551A8400}"/>
          </ac:picMkLst>
        </pc:picChg>
        <pc:picChg chg="add del mod">
          <ac:chgData name="I Gusti Ngurah Bagus Trisna Andika" userId="1e934047b140733d" providerId="LiveId" clId="{267B7860-13A9-E94A-BA54-BA2A1D2760AB}" dt="2025-02-22T00:53:42.743" v="829" actId="478"/>
          <ac:picMkLst>
            <pc:docMk/>
            <pc:sldMk cId="509862389" sldId="268"/>
            <ac:picMk id="5" creationId="{24ABFD80-6ADA-90D4-9F59-BDCBB12F7587}"/>
          </ac:picMkLst>
        </pc:picChg>
        <pc:picChg chg="add del mod modCrop">
          <ac:chgData name="I Gusti Ngurah Bagus Trisna Andika" userId="1e934047b140733d" providerId="LiveId" clId="{267B7860-13A9-E94A-BA54-BA2A1D2760AB}" dt="2025-02-22T00:53:41.135" v="828" actId="478"/>
          <ac:picMkLst>
            <pc:docMk/>
            <pc:sldMk cId="509862389" sldId="268"/>
            <ac:picMk id="6" creationId="{DA80B7C5-D005-599F-4EB1-863245EDB60B}"/>
          </ac:picMkLst>
        </pc:picChg>
        <pc:picChg chg="add mod modCrop">
          <ac:chgData name="I Gusti Ngurah Bagus Trisna Andika" userId="1e934047b140733d" providerId="LiveId" clId="{267B7860-13A9-E94A-BA54-BA2A1D2760AB}" dt="2025-02-22T00:55:14.675" v="836" actId="732"/>
          <ac:picMkLst>
            <pc:docMk/>
            <pc:sldMk cId="509862389" sldId="268"/>
            <ac:picMk id="7" creationId="{0EEBD980-401F-A9C5-1B14-348D9BD0D6CA}"/>
          </ac:picMkLst>
        </pc:picChg>
        <pc:picChg chg="add mod modCrop">
          <ac:chgData name="I Gusti Ngurah Bagus Trisna Andika" userId="1e934047b140733d" providerId="LiveId" clId="{267B7860-13A9-E94A-BA54-BA2A1D2760AB}" dt="2025-02-22T00:55:24.639" v="838" actId="1076"/>
          <ac:picMkLst>
            <pc:docMk/>
            <pc:sldMk cId="509862389" sldId="268"/>
            <ac:picMk id="8" creationId="{60964B3A-3795-3FA9-C188-F4EE5C1133AC}"/>
          </ac:picMkLst>
        </pc:picChg>
      </pc:sldChg>
      <pc:sldChg chg="addSp delSp modSp add mo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439792845" sldId="269"/>
        </pc:sldMkLst>
        <pc:spChg chg="mod">
          <ac:chgData name="I Gusti Ngurah Bagus Trisna Andika" userId="1e934047b140733d" providerId="LiveId" clId="{267B7860-13A9-E94A-BA54-BA2A1D2760AB}" dt="2025-02-22T01:22:23.993" v="1331" actId="20577"/>
          <ac:spMkLst>
            <pc:docMk/>
            <pc:sldMk cId="439792845" sldId="269"/>
            <ac:spMk id="1504854318" creationId="{4D54691B-D5BA-5247-75B0-94662FE65361}"/>
          </ac:spMkLst>
        </pc:spChg>
        <pc:picChg chg="add mod modCrop">
          <ac:chgData name="I Gusti Ngurah Bagus Trisna Andika" userId="1e934047b140733d" providerId="LiveId" clId="{267B7860-13A9-E94A-BA54-BA2A1D2760AB}" dt="2025-02-22T01:23:22.422" v="1339" actId="1076"/>
          <ac:picMkLst>
            <pc:docMk/>
            <pc:sldMk cId="439792845" sldId="269"/>
            <ac:picMk id="2" creationId="{80713103-1C4B-6B03-20AD-5438A82EC0E4}"/>
          </ac:picMkLst>
        </pc:picChg>
        <pc:picChg chg="add mod">
          <ac:chgData name="I Gusti Ngurah Bagus Trisna Andika" userId="1e934047b140733d" providerId="LiveId" clId="{267B7860-13A9-E94A-BA54-BA2A1D2760AB}" dt="2025-02-22T01:23:44.923" v="1343" actId="1076"/>
          <ac:picMkLst>
            <pc:docMk/>
            <pc:sldMk cId="439792845" sldId="269"/>
            <ac:picMk id="3" creationId="{02525D07-9F0D-8872-DB63-92018F69462B}"/>
          </ac:picMkLst>
        </pc:picChg>
        <pc:picChg chg="del">
          <ac:chgData name="I Gusti Ngurah Bagus Trisna Andika" userId="1e934047b140733d" providerId="LiveId" clId="{267B7860-13A9-E94A-BA54-BA2A1D2760AB}" dt="2025-02-22T01:22:56.942" v="1332" actId="478"/>
          <ac:picMkLst>
            <pc:docMk/>
            <pc:sldMk cId="439792845" sldId="269"/>
            <ac:picMk id="7" creationId="{ABE5FE5D-218A-703A-3F7E-5DE1D844460D}"/>
          </ac:picMkLst>
        </pc:picChg>
        <pc:picChg chg="del">
          <ac:chgData name="I Gusti Ngurah Bagus Trisna Andika" userId="1e934047b140733d" providerId="LiveId" clId="{267B7860-13A9-E94A-BA54-BA2A1D2760AB}" dt="2025-02-22T01:22:58.548" v="1333" actId="478"/>
          <ac:picMkLst>
            <pc:docMk/>
            <pc:sldMk cId="439792845" sldId="269"/>
            <ac:picMk id="8" creationId="{2043267A-77D7-CE2C-A61D-64BCB60D71BB}"/>
          </ac:picMkLst>
        </pc:picChg>
      </pc:sldChg>
      <pc:sldChg chg="addSp delSp modSp add mod or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2927157503" sldId="270"/>
        </pc:sldMkLst>
        <pc:spChg chg="del">
          <ac:chgData name="I Gusti Ngurah Bagus Trisna Andika" userId="1e934047b140733d" providerId="LiveId" clId="{267B7860-13A9-E94A-BA54-BA2A1D2760AB}" dt="2025-02-22T00:57:36.105" v="845" actId="478"/>
          <ac:spMkLst>
            <pc:docMk/>
            <pc:sldMk cId="2927157503" sldId="270"/>
            <ac:spMk id="2" creationId="{32862577-A99E-6976-FA21-3470BA7CED98}"/>
          </ac:spMkLst>
        </pc:spChg>
        <pc:spChg chg="mod">
          <ac:chgData name="I Gusti Ngurah Bagus Trisna Andika" userId="1e934047b140733d" providerId="LiveId" clId="{267B7860-13A9-E94A-BA54-BA2A1D2760AB}" dt="2025-02-22T01:15:53.717" v="1314" actId="20577"/>
          <ac:spMkLst>
            <pc:docMk/>
            <pc:sldMk cId="2927157503" sldId="270"/>
            <ac:spMk id="884655563" creationId="{F7137A0A-9F6F-3C20-4103-249448A4BF8D}"/>
          </ac:spMkLst>
        </pc:spChg>
        <pc:spChg chg="mod">
          <ac:chgData name="I Gusti Ngurah Bagus Trisna Andika" userId="1e934047b140733d" providerId="LiveId" clId="{267B7860-13A9-E94A-BA54-BA2A1D2760AB}" dt="2025-02-22T01:14:33.564" v="1053" actId="20577"/>
          <ac:spMkLst>
            <pc:docMk/>
            <pc:sldMk cId="2927157503" sldId="270"/>
            <ac:spMk id="1504854318" creationId="{5B6021F8-1161-4E9C-CD30-23E254DEA77F}"/>
          </ac:spMkLst>
        </pc:spChg>
        <pc:picChg chg="add del mod">
          <ac:chgData name="I Gusti Ngurah Bagus Trisna Andika" userId="1e934047b140733d" providerId="LiveId" clId="{267B7860-13A9-E94A-BA54-BA2A1D2760AB}" dt="2025-02-22T01:21:59.068" v="1317" actId="478"/>
          <ac:picMkLst>
            <pc:docMk/>
            <pc:sldMk cId="2927157503" sldId="270"/>
            <ac:picMk id="3" creationId="{1BC77E08-4435-962C-FA24-D1066AE0E330}"/>
          </ac:picMkLst>
        </pc:picChg>
        <pc:picChg chg="del">
          <ac:chgData name="I Gusti Ngurah Bagus Trisna Andika" userId="1e934047b140733d" providerId="LiveId" clId="{267B7860-13A9-E94A-BA54-BA2A1D2760AB}" dt="2025-02-22T00:57:29.295" v="843" actId="478"/>
          <ac:picMkLst>
            <pc:docMk/>
            <pc:sldMk cId="2927157503" sldId="270"/>
            <ac:picMk id="4" creationId="{C3C2260C-C044-ABCF-FFA3-2E32D4C5824C}"/>
          </ac:picMkLst>
        </pc:picChg>
        <pc:picChg chg="add mod">
          <ac:chgData name="I Gusti Ngurah Bagus Trisna Andika" userId="1e934047b140733d" providerId="LiveId" clId="{267B7860-13A9-E94A-BA54-BA2A1D2760AB}" dt="2025-02-22T01:22:12.973" v="1321" actId="1076"/>
          <ac:picMkLst>
            <pc:docMk/>
            <pc:sldMk cId="2927157503" sldId="270"/>
            <ac:picMk id="5" creationId="{7A6B9E98-5A29-E666-DB3C-1E8AFA220117}"/>
          </ac:picMkLst>
        </pc:picChg>
      </pc:sldChg>
      <pc:sldChg chg="addSp delSp modSp add mod or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3264291682" sldId="271"/>
        </pc:sldMkLst>
        <pc:spChg chg="mod">
          <ac:chgData name="I Gusti Ngurah Bagus Trisna Andika" userId="1e934047b140733d" providerId="LiveId" clId="{267B7860-13A9-E94A-BA54-BA2A1D2760AB}" dt="2025-02-22T01:42:00.236" v="1584" actId="20577"/>
          <ac:spMkLst>
            <pc:docMk/>
            <pc:sldMk cId="3264291682" sldId="271"/>
            <ac:spMk id="884655563" creationId="{0C3C999A-BD01-C01B-AD0B-D3D5FA20B415}"/>
          </ac:spMkLst>
        </pc:spChg>
        <pc:spChg chg="mod">
          <ac:chgData name="I Gusti Ngurah Bagus Trisna Andika" userId="1e934047b140733d" providerId="LiveId" clId="{267B7860-13A9-E94A-BA54-BA2A1D2760AB}" dt="2025-02-22T01:24:15.584" v="1360" actId="20577"/>
          <ac:spMkLst>
            <pc:docMk/>
            <pc:sldMk cId="3264291682" sldId="271"/>
            <ac:spMk id="1504854318" creationId="{0154B4AB-203B-4609-32FA-74D7FC9A219A}"/>
          </ac:spMkLst>
        </pc:spChg>
        <pc:picChg chg="add mod">
          <ac:chgData name="I Gusti Ngurah Bagus Trisna Andika" userId="1e934047b140733d" providerId="LiveId" clId="{267B7860-13A9-E94A-BA54-BA2A1D2760AB}" dt="2025-02-22T01:44:44.956" v="1587" actId="1076"/>
          <ac:picMkLst>
            <pc:docMk/>
            <pc:sldMk cId="3264291682" sldId="271"/>
            <ac:picMk id="2" creationId="{60632973-81BE-36A4-A4F2-02E4DCC76AA5}"/>
          </ac:picMkLst>
        </pc:picChg>
        <pc:picChg chg="del">
          <ac:chgData name="I Gusti Ngurah Bagus Trisna Andika" userId="1e934047b140733d" providerId="LiveId" clId="{267B7860-13A9-E94A-BA54-BA2A1D2760AB}" dt="2025-02-22T01:44:40.867" v="1585" actId="478"/>
          <ac:picMkLst>
            <pc:docMk/>
            <pc:sldMk cId="3264291682" sldId="271"/>
            <ac:picMk id="5" creationId="{AF02AB0D-8E0B-BD15-B889-877A31F1DB5B}"/>
          </ac:picMkLst>
        </pc:picChg>
      </pc:sldChg>
      <pc:sldChg chg="addSp delSp modSp add mod ord modTransition">
        <pc:chgData name="I Gusti Ngurah Bagus Trisna Andika" userId="1e934047b140733d" providerId="LiveId" clId="{267B7860-13A9-E94A-BA54-BA2A1D2760AB}" dt="2025-02-22T02:07:34.378" v="1723"/>
        <pc:sldMkLst>
          <pc:docMk/>
          <pc:sldMk cId="2314178099" sldId="272"/>
        </pc:sldMkLst>
        <pc:spChg chg="mod">
          <ac:chgData name="I Gusti Ngurah Bagus Trisna Andika" userId="1e934047b140733d" providerId="LiveId" clId="{267B7860-13A9-E94A-BA54-BA2A1D2760AB}" dt="2025-02-22T01:46:26.806" v="1624" actId="20577"/>
          <ac:spMkLst>
            <pc:docMk/>
            <pc:sldMk cId="2314178099" sldId="272"/>
            <ac:spMk id="1504854318" creationId="{B50C2626-2014-277D-63BF-638AB6079E94}"/>
          </ac:spMkLst>
        </pc:spChg>
        <pc:picChg chg="del">
          <ac:chgData name="I Gusti Ngurah Bagus Trisna Andika" userId="1e934047b140733d" providerId="LiveId" clId="{267B7860-13A9-E94A-BA54-BA2A1D2760AB}" dt="2025-02-22T01:45:15.803" v="1588" actId="478"/>
          <ac:picMkLst>
            <pc:docMk/>
            <pc:sldMk cId="2314178099" sldId="272"/>
            <ac:picMk id="2" creationId="{94B67D9E-6BDD-5C7B-B39F-FB26082D4EEF}"/>
          </ac:picMkLst>
        </pc:picChg>
        <pc:picChg chg="del">
          <ac:chgData name="I Gusti Ngurah Bagus Trisna Andika" userId="1e934047b140733d" providerId="LiveId" clId="{267B7860-13A9-E94A-BA54-BA2A1D2760AB}" dt="2025-02-22T01:45:20.900" v="1591" actId="478"/>
          <ac:picMkLst>
            <pc:docMk/>
            <pc:sldMk cId="2314178099" sldId="272"/>
            <ac:picMk id="3" creationId="{4270B128-DE33-5F7A-6AFF-E8DDD736D5B8}"/>
          </ac:picMkLst>
        </pc:picChg>
        <pc:picChg chg="add del mod">
          <ac:chgData name="I Gusti Ngurah Bagus Trisna Andika" userId="1e934047b140733d" providerId="LiveId" clId="{267B7860-13A9-E94A-BA54-BA2A1D2760AB}" dt="2025-02-22T01:45:47.711" v="1593" actId="478"/>
          <ac:picMkLst>
            <pc:docMk/>
            <pc:sldMk cId="2314178099" sldId="272"/>
            <ac:picMk id="4" creationId="{7541EEA3-5D26-E88C-9689-F604B007865C}"/>
          </ac:picMkLst>
        </pc:picChg>
        <pc:picChg chg="add mod">
          <ac:chgData name="I Gusti Ngurah Bagus Trisna Andika" userId="1e934047b140733d" providerId="LiveId" clId="{267B7860-13A9-E94A-BA54-BA2A1D2760AB}" dt="2025-02-22T01:46:13.005" v="1601" actId="1076"/>
          <ac:picMkLst>
            <pc:docMk/>
            <pc:sldMk cId="2314178099" sldId="272"/>
            <ac:picMk id="5" creationId="{0169E53A-C172-40CE-6A55-7FDCAE303B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8166FD9-B72B-4BBA-AB82-D39008073251}" type="datetimeFigureOut">
              <a:rPr lang="en-US"/>
              <a:t>2/22/25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5CFC7C9-3F58-4F40-9F85-852C5095F7D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423A72-5EA5-AA93-F2B4-49BD76A9621E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CAA76-48EE-7506-44A6-3FCCB13EE2A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>
            <a:extLst>
              <a:ext uri="{FF2B5EF4-FFF2-40B4-BE49-F238E27FC236}">
                <a16:creationId xmlns:a16="http://schemas.microsoft.com/office/drawing/2014/main" id="{8AEA0AF6-2095-F6B9-64B1-161187736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>
            <a:extLst>
              <a:ext uri="{FF2B5EF4-FFF2-40B4-BE49-F238E27FC236}">
                <a16:creationId xmlns:a16="http://schemas.microsoft.com/office/drawing/2014/main" id="{290D00F1-B84D-7C13-087F-020422884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000727016" name="Slide Number Placeholder 3">
            <a:extLst>
              <a:ext uri="{FF2B5EF4-FFF2-40B4-BE49-F238E27FC236}">
                <a16:creationId xmlns:a16="http://schemas.microsoft.com/office/drawing/2014/main" id="{66815EC3-16FD-4CD2-D6FA-A2E5F1392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32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B615A-8ED6-5B8E-7FDE-7E000CE0ED2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>
            <a:extLst>
              <a:ext uri="{FF2B5EF4-FFF2-40B4-BE49-F238E27FC236}">
                <a16:creationId xmlns:a16="http://schemas.microsoft.com/office/drawing/2014/main" id="{46950579-6D45-8689-ADAC-2F3819919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>
            <a:extLst>
              <a:ext uri="{FF2B5EF4-FFF2-40B4-BE49-F238E27FC236}">
                <a16:creationId xmlns:a16="http://schemas.microsoft.com/office/drawing/2014/main" id="{B2B0D32A-3910-E67B-63A2-6417B86486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0727016" name="Slide Number Placeholder 3">
            <a:extLst>
              <a:ext uri="{FF2B5EF4-FFF2-40B4-BE49-F238E27FC236}">
                <a16:creationId xmlns:a16="http://schemas.microsoft.com/office/drawing/2014/main" id="{17255BDB-B1C7-79E2-697E-414FA317E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907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A6941-399F-9653-94FC-88DD881BE93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>
            <a:extLst>
              <a:ext uri="{FF2B5EF4-FFF2-40B4-BE49-F238E27FC236}">
                <a16:creationId xmlns:a16="http://schemas.microsoft.com/office/drawing/2014/main" id="{D8CE601F-D77D-084E-22D2-BFAB9237A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>
            <a:extLst>
              <a:ext uri="{FF2B5EF4-FFF2-40B4-BE49-F238E27FC236}">
                <a16:creationId xmlns:a16="http://schemas.microsoft.com/office/drawing/2014/main" id="{244F27B2-9B24-CF27-7CED-BCEE40005C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000727016" name="Slide Number Placeholder 3">
            <a:extLst>
              <a:ext uri="{FF2B5EF4-FFF2-40B4-BE49-F238E27FC236}">
                <a16:creationId xmlns:a16="http://schemas.microsoft.com/office/drawing/2014/main" id="{19E24639-9B7C-911B-A2A1-0E303E461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59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CFC7C9-3F58-4F40-9F85-852C5095F7DA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CFC7C9-3F58-4F40-9F85-852C5095F7DA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CFC7C9-3F58-4F40-9F85-852C5095F7DA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CFC7C9-3F58-4F40-9F85-852C5095F7DA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9CCD24-8333-F0E2-242A-8C823E9B1BA6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CFC7C9-3F58-4F40-9F85-852C5095F7DA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F0B200-59A7-F152-72F9-55302ECB9546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863201" name="Tampungan Gambar Slide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60865706" name="Tampungan Catatan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9907220" name="Tampungan Nomor Slid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36E6A8B-1681-AB0D-B629-3415A837A1B5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07270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E9E3D-336E-7078-4C58-4C89314F40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>
            <a:extLst>
              <a:ext uri="{FF2B5EF4-FFF2-40B4-BE49-F238E27FC236}">
                <a16:creationId xmlns:a16="http://schemas.microsoft.com/office/drawing/2014/main" id="{363B2045-C9A5-04A0-042D-C6C3E84A41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>
            <a:extLst>
              <a:ext uri="{FF2B5EF4-FFF2-40B4-BE49-F238E27FC236}">
                <a16:creationId xmlns:a16="http://schemas.microsoft.com/office/drawing/2014/main" id="{952BC105-9030-7535-87AC-B6C6138DE5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0727016" name="Slide Number Placeholder 3">
            <a:extLst>
              <a:ext uri="{FF2B5EF4-FFF2-40B4-BE49-F238E27FC236}">
                <a16:creationId xmlns:a16="http://schemas.microsoft.com/office/drawing/2014/main" id="{FF820981-B6BA-EE06-C92E-14CA38B1B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0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A1DE9-3006-7E4D-7ADF-19A8D535B0C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>
            <a:extLst>
              <a:ext uri="{FF2B5EF4-FFF2-40B4-BE49-F238E27FC236}">
                <a16:creationId xmlns:a16="http://schemas.microsoft.com/office/drawing/2014/main" id="{543C0600-48A6-3C64-D940-09DD0C91C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>
            <a:extLst>
              <a:ext uri="{FF2B5EF4-FFF2-40B4-BE49-F238E27FC236}">
                <a16:creationId xmlns:a16="http://schemas.microsoft.com/office/drawing/2014/main" id="{DCD1DDEA-7F13-4624-EBCA-136366D87A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0727016" name="Slide Number Placeholder 3">
            <a:extLst>
              <a:ext uri="{FF2B5EF4-FFF2-40B4-BE49-F238E27FC236}">
                <a16:creationId xmlns:a16="http://schemas.microsoft.com/office/drawing/2014/main" id="{1CE5AC95-8638-56F7-797F-20A4D1629C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92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C0FD-25E9-1294-57BE-F76A2C54A1B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>
            <a:extLst>
              <a:ext uri="{FF2B5EF4-FFF2-40B4-BE49-F238E27FC236}">
                <a16:creationId xmlns:a16="http://schemas.microsoft.com/office/drawing/2014/main" id="{2A26FF67-169E-8AB0-9976-FE2CC451B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>
            <a:extLst>
              <a:ext uri="{FF2B5EF4-FFF2-40B4-BE49-F238E27FC236}">
                <a16:creationId xmlns:a16="http://schemas.microsoft.com/office/drawing/2014/main" id="{8383B5A7-5D2A-66B3-1697-55E7A843B6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000727016" name="Slide Number Placeholder 3">
            <a:extLst>
              <a:ext uri="{FF2B5EF4-FFF2-40B4-BE49-F238E27FC236}">
                <a16:creationId xmlns:a16="http://schemas.microsoft.com/office/drawing/2014/main" id="{31E1B3A0-00EF-0EEE-4ECA-77430DFC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05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18EC-6790-8773-4F38-10E684F8974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050992" name="Slide Image Placeholder 1">
            <a:extLst>
              <a:ext uri="{FF2B5EF4-FFF2-40B4-BE49-F238E27FC236}">
                <a16:creationId xmlns:a16="http://schemas.microsoft.com/office/drawing/2014/main" id="{22953024-19E2-88FB-B09F-84E727CC0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05016183" name="Notes Placeholder 2">
            <a:extLst>
              <a:ext uri="{FF2B5EF4-FFF2-40B4-BE49-F238E27FC236}">
                <a16:creationId xmlns:a16="http://schemas.microsoft.com/office/drawing/2014/main" id="{9DA0593A-9B64-B6A1-C331-93A92CD42D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0727016" name="Slide Number Placeholder 3">
            <a:extLst>
              <a:ext uri="{FF2B5EF4-FFF2-40B4-BE49-F238E27FC236}">
                <a16:creationId xmlns:a16="http://schemas.microsoft.com/office/drawing/2014/main" id="{A6B6FEE8-31E1-76AB-6C27-1B4EA08DE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274ED-ECF6-B82C-728D-EF8CAF63AD26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20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Slide Jud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Judul dan Teks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Judul Vertikal dan Tek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Judul dan Kon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Header Bagia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d-ID"/>
              <a:t>Klik untuk edit gaya teks Master</a:t>
            </a:r>
            <a:endParaRPr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a Kon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Perbandinga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d-ID"/>
              <a:t>Klik untuk edit gaya teks Master</a:t>
            </a:r>
            <a:endParaRPr/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d-ID"/>
              <a:t>Klik untuk edit gaya teks Master</a:t>
            </a:r>
            <a:endParaRPr/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Judul Saj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Koso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Konten dengan Keteranga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d-ID"/>
              <a:t>Klik untuk edit gaya teks Master</a:t>
            </a:r>
            <a:endParaRPr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Gambar dengan Keteranga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d-ID"/>
              <a:t>Klik untuk edit gaya teks Master</a:t>
            </a:r>
            <a:endParaRPr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d-ID"/>
              <a:t>Klik untuk edit gaya teks Master</a:t>
            </a:r>
            <a:endParaRPr/>
          </a:p>
          <a:p>
            <a:pPr lvl="1">
              <a:defRPr/>
            </a:pPr>
            <a:r>
              <a:rPr lang="id-ID"/>
              <a:t>Tingkat kedua</a:t>
            </a:r>
            <a:endParaRPr/>
          </a:p>
          <a:p>
            <a:pPr lvl="2">
              <a:defRPr/>
            </a:pPr>
            <a:r>
              <a:rPr lang="id-ID"/>
              <a:t>Tingkat ketiga</a:t>
            </a:r>
            <a:endParaRPr/>
          </a:p>
          <a:p>
            <a:pPr lvl="3">
              <a:defRPr/>
            </a:pPr>
            <a:r>
              <a:rPr lang="id-ID"/>
              <a:t>Tingkat keempat</a:t>
            </a:r>
            <a:endParaRPr/>
          </a:p>
          <a:p>
            <a:pPr lvl="4">
              <a:defRPr/>
            </a:pPr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73DD2A-9B81-466E-A927-DDE2D4801BD8}" type="datetimeFigureOut">
              <a:rPr lang="en-US"/>
              <a:t>2/22/25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FB0E23-A03A-4841-AC95-4E8032E942E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99999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" name="Konektor Lurus 4"/>
          <p:cNvCxnSpPr>
            <a:cxnSpLocks/>
          </p:cNvCxnSpPr>
          <p:nvPr/>
        </p:nvCxnSpPr>
        <p:spPr bwMode="auto">
          <a:xfrm>
            <a:off x="603849" y="3429000"/>
            <a:ext cx="6012611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tak Teks 1"/>
          <p:cNvSpPr txBox="1"/>
          <p:nvPr/>
        </p:nvSpPr>
        <p:spPr bwMode="auto">
          <a:xfrm>
            <a:off x="505236" y="2228671"/>
            <a:ext cx="3770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600" dirty="0" err="1">
                <a:solidFill>
                  <a:srgbClr val="0C134F"/>
                </a:solidFill>
                <a:latin typeface="Montserrat SemiBold"/>
              </a:rPr>
              <a:t>Pemrograman</a:t>
            </a:r>
            <a:br>
              <a:rPr lang="en-GB" sz="3600" dirty="0">
                <a:solidFill>
                  <a:srgbClr val="0C134F"/>
                </a:solidFill>
                <a:latin typeface="Montserrat SemiBold"/>
              </a:rPr>
            </a:br>
            <a:r>
              <a:rPr lang="en-GB" sz="3600" dirty="0" err="1">
                <a:solidFill>
                  <a:srgbClr val="0C134F"/>
                </a:solidFill>
                <a:latin typeface="Montserrat SemiBold"/>
              </a:rPr>
              <a:t>Berbasis</a:t>
            </a:r>
            <a:r>
              <a:rPr lang="en-GB" sz="3600" dirty="0">
                <a:solidFill>
                  <a:srgbClr val="0C134F"/>
                </a:solidFill>
                <a:latin typeface="Montserrat SemiBold"/>
              </a:rPr>
              <a:t> </a:t>
            </a:r>
            <a:r>
              <a:rPr lang="en-GB" sz="3600" dirty="0" err="1">
                <a:solidFill>
                  <a:srgbClr val="0C134F"/>
                </a:solidFill>
                <a:latin typeface="Montserrat SemiBold"/>
              </a:rPr>
              <a:t>Objek</a:t>
            </a:r>
            <a:br>
              <a:rPr lang="en-GB" sz="3600" dirty="0">
                <a:solidFill>
                  <a:srgbClr val="0C134F"/>
                </a:solidFill>
                <a:latin typeface="Montserrat SemiBold"/>
              </a:rPr>
            </a:br>
            <a:endParaRPr dirty="0"/>
          </a:p>
        </p:txBody>
      </p:sp>
      <p:sp>
        <p:nvSpPr>
          <p:cNvPr id="4" name="Kotak Teks 3"/>
          <p:cNvSpPr txBox="1"/>
          <p:nvPr/>
        </p:nvSpPr>
        <p:spPr bwMode="auto">
          <a:xfrm>
            <a:off x="505236" y="3542135"/>
            <a:ext cx="604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C134F"/>
                </a:solidFill>
                <a:latin typeface="Montserrat"/>
                <a:ea typeface="Apple SD Gothic Neo Light" panose="02000300000000000000" pitchFamily="2" charset="-127"/>
                <a:cs typeface="JetBrains Mono"/>
              </a:rPr>
              <a:t>I Gusti Ngurah </a:t>
            </a:r>
            <a:r>
              <a:rPr lang="en-GB" dirty="0" err="1">
                <a:solidFill>
                  <a:srgbClr val="0C134F"/>
                </a:solidFill>
                <a:latin typeface="Montserrat"/>
                <a:ea typeface="Apple SD Gothic Neo Light" panose="02000300000000000000" pitchFamily="2" charset="-127"/>
                <a:cs typeface="JetBrains Mono"/>
              </a:rPr>
              <a:t>Bagus</a:t>
            </a:r>
            <a:r>
              <a:rPr lang="en-GB" dirty="0">
                <a:solidFill>
                  <a:srgbClr val="0C134F"/>
                </a:solidFill>
                <a:latin typeface="Montserrat"/>
                <a:ea typeface="Apple SD Gothic Neo Light" panose="02000300000000000000" pitchFamily="2" charset="-127"/>
                <a:cs typeface="JetBrains Mono"/>
              </a:rPr>
              <a:t> </a:t>
            </a:r>
            <a:r>
              <a:rPr lang="en-GB" dirty="0" err="1">
                <a:solidFill>
                  <a:srgbClr val="0C134F"/>
                </a:solidFill>
                <a:latin typeface="Montserrat"/>
                <a:ea typeface="Apple SD Gothic Neo Light" panose="02000300000000000000" pitchFamily="2" charset="-127"/>
                <a:cs typeface="JetBrains Mono"/>
              </a:rPr>
              <a:t>Trisna</a:t>
            </a:r>
            <a:r>
              <a:rPr lang="en-GB" dirty="0">
                <a:solidFill>
                  <a:srgbClr val="0C134F"/>
                </a:solidFill>
                <a:latin typeface="Montserrat"/>
                <a:ea typeface="Apple SD Gothic Neo Light" panose="02000300000000000000" pitchFamily="2" charset="-127"/>
                <a:cs typeface="JetBrains Mono"/>
              </a:rPr>
              <a:t> Andika (230401010136)</a:t>
            </a:r>
          </a:p>
          <a:p>
            <a:pPr>
              <a:defRPr/>
            </a:pPr>
            <a:endParaRPr dirty="0"/>
          </a:p>
        </p:txBody>
      </p:sp>
      <p:pic>
        <p:nvPicPr>
          <p:cNvPr id="1026" name="Picture 2" descr="Makna Logo - Universitas Siber Asia">
            <a:extLst>
              <a:ext uri="{FF2B5EF4-FFF2-40B4-BE49-F238E27FC236}">
                <a16:creationId xmlns:a16="http://schemas.microsoft.com/office/drawing/2014/main" id="{582027AF-719E-75E3-81F5-326E302C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6" y="4833925"/>
            <a:ext cx="4900482" cy="151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C940C0-C456-CE4F-67BC-E6AC659D419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4854318" name="Kotak Teks 4">
            <a:extLst>
              <a:ext uri="{FF2B5EF4-FFF2-40B4-BE49-F238E27FC236}">
                <a16:creationId xmlns:a16="http://schemas.microsoft.com/office/drawing/2014/main" id="{4D54691B-D5BA-5247-75B0-94662FE65361}"/>
              </a:ext>
            </a:extLst>
          </p:cNvPr>
          <p:cNvSpPr txBox="1"/>
          <p:nvPr/>
        </p:nvSpPr>
        <p:spPr bwMode="auto">
          <a:xfrm>
            <a:off x="494075" y="594425"/>
            <a:ext cx="3865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rgbClr val="0C134F"/>
                </a:solidFill>
                <a:latin typeface="Montserrat SemiBold"/>
              </a:rPr>
              <a:t>Aggregation</a:t>
            </a:r>
          </a:p>
        </p:txBody>
      </p:sp>
      <p:cxnSp>
        <p:nvCxnSpPr>
          <p:cNvPr id="578512539" name="Konektor Lurus 3">
            <a:extLst>
              <a:ext uri="{FF2B5EF4-FFF2-40B4-BE49-F238E27FC236}">
                <a16:creationId xmlns:a16="http://schemas.microsoft.com/office/drawing/2014/main" id="{B5A6721E-6E62-AC01-2FB2-29019467DDD1}"/>
              </a:ext>
            </a:extLst>
          </p:cNvPr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0713103-1C4B-6B03-20AD-5438A82E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68"/>
          <a:stretch/>
        </p:blipFill>
        <p:spPr>
          <a:xfrm>
            <a:off x="603848" y="1576876"/>
            <a:ext cx="3955709" cy="483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525D07-9F0D-8872-DB63-92018F69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998" y="1576876"/>
            <a:ext cx="4100026" cy="20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9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4761AA5-C858-BD69-58BB-4DA7A95CC35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655563" name="Kotak Teks 2">
            <a:extLst>
              <a:ext uri="{FF2B5EF4-FFF2-40B4-BE49-F238E27FC236}">
                <a16:creationId xmlns:a16="http://schemas.microsoft.com/office/drawing/2014/main" id="{0C3C999A-BD01-C01B-AD0B-D3D5FA20B415}"/>
              </a:ext>
            </a:extLst>
          </p:cNvPr>
          <p:cNvSpPr txBox="1"/>
          <p:nvPr/>
        </p:nvSpPr>
        <p:spPr bwMode="auto">
          <a:xfrm>
            <a:off x="494075" y="1499144"/>
            <a:ext cx="9454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Hubungan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(has-a) yang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lebih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kuat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disbanding aggregation.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Disini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artinya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jika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induk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dihapus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yang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dimiliki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akan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ikut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terhapus</a:t>
            </a:r>
            <a:br>
              <a:rPr lang="en-US" sz="1800" dirty="0">
                <a:solidFill>
                  <a:srgbClr val="0C134F"/>
                </a:solidFill>
                <a:latin typeface="Montserrat Light"/>
              </a:rPr>
            </a:br>
            <a:r>
              <a:rPr lang="en-US" sz="1800" i="1" dirty="0" err="1">
                <a:solidFill>
                  <a:srgbClr val="0C134F"/>
                </a:solidFill>
                <a:latin typeface="Montserrat Medium" pitchFamily="2" charset="77"/>
              </a:rPr>
              <a:t>Contoh</a:t>
            </a:r>
            <a:r>
              <a:rPr lang="en-US" sz="1800" i="1" dirty="0">
                <a:solidFill>
                  <a:srgbClr val="0C134F"/>
                </a:solidFill>
                <a:latin typeface="Montserrat Medium" pitchFamily="2" charset="77"/>
              </a:rPr>
              <a:t> :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dalam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contoh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disini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hubungan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antara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‘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Rumah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&amp;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kamar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’. Kamar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akan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hilang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jika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rumah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hilang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.</a:t>
            </a:r>
            <a:endParaRPr lang="en-US" sz="1800" dirty="0">
              <a:solidFill>
                <a:srgbClr val="0C134F"/>
              </a:solidFill>
              <a:latin typeface="Montserrat Light"/>
            </a:endParaRPr>
          </a:p>
        </p:txBody>
      </p:sp>
      <p:sp>
        <p:nvSpPr>
          <p:cNvPr id="1504854318" name="Kotak Teks 4">
            <a:extLst>
              <a:ext uri="{FF2B5EF4-FFF2-40B4-BE49-F238E27FC236}">
                <a16:creationId xmlns:a16="http://schemas.microsoft.com/office/drawing/2014/main" id="{0154B4AB-203B-4609-32FA-74D7FC9A219A}"/>
              </a:ext>
            </a:extLst>
          </p:cNvPr>
          <p:cNvSpPr txBox="1"/>
          <p:nvPr/>
        </p:nvSpPr>
        <p:spPr bwMode="auto">
          <a:xfrm>
            <a:off x="494075" y="594425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rgbClr val="0C134F"/>
                </a:solidFill>
                <a:latin typeface="Montserrat SemiBold"/>
              </a:rPr>
              <a:t>Composition</a:t>
            </a:r>
          </a:p>
        </p:txBody>
      </p:sp>
      <p:cxnSp>
        <p:nvCxnSpPr>
          <p:cNvPr id="578512539" name="Konektor Lurus 3">
            <a:extLst>
              <a:ext uri="{FF2B5EF4-FFF2-40B4-BE49-F238E27FC236}">
                <a16:creationId xmlns:a16="http://schemas.microsoft.com/office/drawing/2014/main" id="{F349DBCD-82B4-14A0-989E-408B7A4F1D86}"/>
              </a:ext>
            </a:extLst>
          </p:cNvPr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0632973-81BE-36A4-A4F2-02E4DCC7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8" y="2834751"/>
            <a:ext cx="7645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9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AD5417-9B03-5573-477F-099DD779CBC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4854318" name="Kotak Teks 4">
            <a:extLst>
              <a:ext uri="{FF2B5EF4-FFF2-40B4-BE49-F238E27FC236}">
                <a16:creationId xmlns:a16="http://schemas.microsoft.com/office/drawing/2014/main" id="{B50C2626-2014-277D-63BF-638AB6079E94}"/>
              </a:ext>
            </a:extLst>
          </p:cNvPr>
          <p:cNvSpPr txBox="1"/>
          <p:nvPr/>
        </p:nvSpPr>
        <p:spPr bwMode="auto">
          <a:xfrm>
            <a:off x="494075" y="594425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rgbClr val="0C134F"/>
                </a:solidFill>
                <a:latin typeface="Montserrat SemiBold"/>
              </a:rPr>
              <a:t>Composition</a:t>
            </a:r>
          </a:p>
        </p:txBody>
      </p:sp>
      <p:cxnSp>
        <p:nvCxnSpPr>
          <p:cNvPr id="578512539" name="Konektor Lurus 3">
            <a:extLst>
              <a:ext uri="{FF2B5EF4-FFF2-40B4-BE49-F238E27FC236}">
                <a16:creationId xmlns:a16="http://schemas.microsoft.com/office/drawing/2014/main" id="{36AACE64-5944-32E6-BDD9-080E32AD5FE0}"/>
              </a:ext>
            </a:extLst>
          </p:cNvPr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69E53A-C172-40CE-6A55-7FDCAE30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5" y="1635574"/>
            <a:ext cx="6228016" cy="46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7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C134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Kotak Teks 4"/>
          <p:cNvSpPr txBox="1"/>
          <p:nvPr/>
        </p:nvSpPr>
        <p:spPr bwMode="auto">
          <a:xfrm>
            <a:off x="4691609" y="3044279"/>
            <a:ext cx="2808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 dirty="0">
                <a:solidFill>
                  <a:srgbClr val="F2F3FC"/>
                </a:solidFill>
                <a:latin typeface="Montserrat SemiBold"/>
              </a:rPr>
              <a:t>Interface</a:t>
            </a:r>
            <a:endParaRPr lang="en-US" sz="4400" dirty="0">
              <a:solidFill>
                <a:srgbClr val="F2F3FC"/>
              </a:solidFill>
              <a:latin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C134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Kotak Teks 4"/>
          <p:cNvSpPr txBox="1"/>
          <p:nvPr/>
        </p:nvSpPr>
        <p:spPr bwMode="auto">
          <a:xfrm>
            <a:off x="494075" y="594425"/>
            <a:ext cx="2808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 dirty="0">
                <a:solidFill>
                  <a:srgbClr val="F2F3FC"/>
                </a:solidFill>
                <a:latin typeface="Montserrat SemiBold"/>
              </a:rPr>
              <a:t>Interface</a:t>
            </a:r>
            <a:endParaRPr dirty="0"/>
          </a:p>
        </p:txBody>
      </p:sp>
      <p:sp>
        <p:nvSpPr>
          <p:cNvPr id="3" name="Kotak Teks 2"/>
          <p:cNvSpPr txBox="1"/>
          <p:nvPr/>
        </p:nvSpPr>
        <p:spPr bwMode="auto">
          <a:xfrm>
            <a:off x="494075" y="1518193"/>
            <a:ext cx="8308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0" i="0" u="none" strike="noStrike" cap="none" spc="0" dirty="0" err="1">
                <a:solidFill>
                  <a:srgbClr val="F2F3FC"/>
                </a:solidFill>
                <a:latin typeface="Montserrat SemiBold"/>
                <a:ea typeface="Montserrat Light"/>
                <a:cs typeface="Montserrat Light"/>
              </a:rPr>
              <a:t>Kepemilikan</a:t>
            </a:r>
            <a:r>
              <a:rPr lang="en-GB" sz="1800" i="0" u="none" strike="noStrike" cap="none" spc="0" dirty="0">
                <a:solidFill>
                  <a:srgbClr val="F2F3FC"/>
                </a:solidFill>
                <a:latin typeface="Montserrat SemiBold"/>
                <a:ea typeface="Montserrat Light"/>
                <a:cs typeface="Montserrat Light"/>
              </a:rPr>
              <a:t> dan </a:t>
            </a:r>
            <a:r>
              <a:rPr lang="en-GB" sz="1800" i="0" u="none" strike="noStrike" cap="none" spc="0" dirty="0" err="1">
                <a:solidFill>
                  <a:srgbClr val="F2F3FC"/>
                </a:solidFill>
                <a:latin typeface="Montserrat SemiBold"/>
                <a:ea typeface="Montserrat Light"/>
                <a:cs typeface="Montserrat Light"/>
              </a:rPr>
              <a:t>Transparansi</a:t>
            </a:r>
            <a:r>
              <a:rPr lang="en-GB" sz="1800" i="0" u="none" strike="noStrike" cap="none" spc="0" dirty="0">
                <a:solidFill>
                  <a:srgbClr val="F2F3FC"/>
                </a:solidFill>
                <a:latin typeface="Montserrat SemiBold"/>
                <a:ea typeface="Montserrat Light"/>
                <a:cs typeface="Montserrat Light"/>
              </a:rPr>
              <a:t>:</a:t>
            </a:r>
            <a:endParaRPr dirty="0"/>
          </a:p>
          <a:p>
            <a:pPr>
              <a:defRPr/>
            </a:pP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Blockchain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menyimpan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informasi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kepemilikan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dan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riwayat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transaksi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secara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transparan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.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Pembeli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dan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penjual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dapat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memverifikasi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status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kepemilikan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dan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jejak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transaksi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NFT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dengan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GB" sz="1800" b="0" i="0" u="none" strike="noStrike" cap="none" spc="0" dirty="0" err="1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mudah</a:t>
            </a:r>
            <a:r>
              <a:rPr lang="en-GB" sz="1800" b="0" i="0" u="none" strike="noStrike" cap="none" spc="0" dirty="0">
                <a:solidFill>
                  <a:srgbClr val="F2F3FC"/>
                </a:solidFill>
                <a:latin typeface="Montserrat Light"/>
                <a:ea typeface="Montserrat Light"/>
                <a:cs typeface="Montserrat Light"/>
              </a:rPr>
              <a:t>.</a:t>
            </a:r>
            <a:endParaRPr lang="en-US" dirty="0">
              <a:solidFill>
                <a:srgbClr val="F2F3FC"/>
              </a:solidFill>
              <a:latin typeface="Montserrat Light"/>
            </a:endParaRPr>
          </a:p>
        </p:txBody>
      </p:sp>
      <p:cxnSp>
        <p:nvCxnSpPr>
          <p:cNvPr id="4" name="Konektor Lurus 3"/>
          <p:cNvCxnSpPr>
            <a:cxnSpLocks/>
          </p:cNvCxnSpPr>
          <p:nvPr/>
        </p:nvCxnSpPr>
        <p:spPr bwMode="auto">
          <a:xfrm>
            <a:off x="603849" y="1392442"/>
            <a:ext cx="2415576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2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Kotak Teks 4"/>
          <p:cNvSpPr txBox="1"/>
          <p:nvPr/>
        </p:nvSpPr>
        <p:spPr bwMode="auto">
          <a:xfrm>
            <a:off x="1254075" y="2705725"/>
            <a:ext cx="45672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 dirty="0">
                <a:solidFill>
                  <a:srgbClr val="0C134F"/>
                </a:solidFill>
                <a:latin typeface="Montserrat SemiBold"/>
              </a:rPr>
              <a:t>Java Database </a:t>
            </a:r>
            <a:br>
              <a:rPr lang="en-GB" sz="4400" dirty="0">
                <a:solidFill>
                  <a:srgbClr val="0C134F"/>
                </a:solidFill>
                <a:latin typeface="Montserrat SemiBold"/>
              </a:rPr>
            </a:br>
            <a:r>
              <a:rPr lang="en-GB" sz="4400" dirty="0">
                <a:solidFill>
                  <a:srgbClr val="0C134F"/>
                </a:solidFill>
                <a:latin typeface="Montserrat Light" pitchFamily="2" charset="77"/>
              </a:rPr>
              <a:t>Connectivity</a:t>
            </a:r>
            <a:endParaRPr lang="en-US" sz="4400" dirty="0">
              <a:solidFill>
                <a:srgbClr val="0C134F"/>
              </a:solidFill>
              <a:latin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2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Kotak Teks 4"/>
          <p:cNvSpPr txBox="1"/>
          <p:nvPr/>
        </p:nvSpPr>
        <p:spPr bwMode="auto">
          <a:xfrm>
            <a:off x="494075" y="594425"/>
            <a:ext cx="1784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 dirty="0">
                <a:solidFill>
                  <a:srgbClr val="0C134F"/>
                </a:solidFill>
                <a:latin typeface="Montserrat SemiBold"/>
              </a:rPr>
              <a:t>JDBC</a:t>
            </a:r>
            <a:endParaRPr lang="en-US" sz="4400" dirty="0">
              <a:solidFill>
                <a:srgbClr val="0C134F"/>
              </a:solidFill>
              <a:latin typeface="Montserrat SemiBold"/>
            </a:endParaRPr>
          </a:p>
        </p:txBody>
      </p:sp>
      <p:cxnSp>
        <p:nvCxnSpPr>
          <p:cNvPr id="4" name="Konektor Lurus 3"/>
          <p:cNvCxnSpPr>
            <a:cxnSpLocks/>
          </p:cNvCxnSpPr>
          <p:nvPr/>
        </p:nvCxnSpPr>
        <p:spPr bwMode="auto">
          <a:xfrm>
            <a:off x="603849" y="1392442"/>
            <a:ext cx="3329976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7346039" name="Kotak Teks 4"/>
          <p:cNvSpPr txBox="1"/>
          <p:nvPr/>
        </p:nvSpPr>
        <p:spPr bwMode="auto">
          <a:xfrm>
            <a:off x="494075" y="594425"/>
            <a:ext cx="183636" cy="762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en-US" sz="4400">
              <a:solidFill>
                <a:srgbClr val="0C134F"/>
              </a:solidFill>
              <a:latin typeface="Montserrat SemiBold"/>
            </a:endParaRPr>
          </a:p>
        </p:txBody>
      </p:sp>
      <p:cxnSp>
        <p:nvCxnSpPr>
          <p:cNvPr id="1889866284" name="Konektor Lurus 3"/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otak Teks 2"/>
          <p:cNvSpPr txBox="1"/>
          <p:nvPr/>
        </p:nvSpPr>
        <p:spPr bwMode="auto">
          <a:xfrm>
            <a:off x="494075" y="1518193"/>
            <a:ext cx="1038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C134F"/>
                </a:solidFill>
                <a:latin typeface="Montserrat SemiBold" pitchFamily="2" charset="77"/>
              </a:rPr>
              <a:t>API di Java 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yang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digunakan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untuk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menghubungkan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dan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berinteraksi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dengan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database. JDBC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memungkinkan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aplikasi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Java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untuk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melakukan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operasi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database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seperti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CRUD (Create, Read, Update, Delete)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menggunakan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SQL queries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" name="Konektor Lurus 4"/>
          <p:cNvCxnSpPr>
            <a:cxnSpLocks/>
          </p:cNvCxnSpPr>
          <p:nvPr/>
        </p:nvCxnSpPr>
        <p:spPr bwMode="auto">
          <a:xfrm>
            <a:off x="603849" y="3429000"/>
            <a:ext cx="6012611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tak Teks 1"/>
          <p:cNvSpPr txBox="1"/>
          <p:nvPr/>
        </p:nvSpPr>
        <p:spPr bwMode="auto">
          <a:xfrm>
            <a:off x="603849" y="2678500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600">
                <a:solidFill>
                  <a:srgbClr val="0C134F"/>
                </a:solidFill>
                <a:latin typeface="Montserrat SemiBold"/>
              </a:rPr>
              <a:t>Terimakasih!</a:t>
            </a:r>
            <a:endParaRPr lang="en-US" sz="3600">
              <a:solidFill>
                <a:srgbClr val="0C134F"/>
              </a:solidFill>
              <a:latin typeface="Montserrat SemiBold"/>
            </a:endParaRPr>
          </a:p>
        </p:txBody>
      </p:sp>
      <p:sp>
        <p:nvSpPr>
          <p:cNvPr id="4" name="Kotak Teks 3"/>
          <p:cNvSpPr txBox="1"/>
          <p:nvPr/>
        </p:nvSpPr>
        <p:spPr bwMode="auto">
          <a:xfrm>
            <a:off x="603849" y="3533170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>
                <a:solidFill>
                  <a:srgbClr val="0C134F"/>
                </a:solidFill>
                <a:latin typeface="Montserrat"/>
                <a:ea typeface="JetBrains Mono"/>
                <a:cs typeface="JetBrains Mono"/>
              </a:rPr>
              <a:t>I Gusti Ngurah Bagus Trisna Andika</a:t>
            </a:r>
            <a:endParaRPr lang="en-US">
              <a:solidFill>
                <a:srgbClr val="0C134F"/>
              </a:solidFill>
              <a:latin typeface="Montserrat"/>
              <a:ea typeface="JetBrains Mono"/>
              <a:cs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Kotak Teks 4"/>
          <p:cNvSpPr txBox="1"/>
          <p:nvPr/>
        </p:nvSpPr>
        <p:spPr bwMode="auto">
          <a:xfrm>
            <a:off x="4007483" y="3044279"/>
            <a:ext cx="4019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>
                <a:solidFill>
                  <a:srgbClr val="0C134F"/>
                </a:solidFill>
                <a:latin typeface="Montserrat SemiBold"/>
              </a:rPr>
              <a:t>Pembahasan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356521" name="Kotak Teks 2"/>
          <p:cNvSpPr txBox="1"/>
          <p:nvPr/>
        </p:nvSpPr>
        <p:spPr bwMode="auto">
          <a:xfrm>
            <a:off x="494075" y="1518193"/>
            <a:ext cx="8308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C134F"/>
                </a:solidFill>
                <a:latin typeface="Montserrat Light"/>
              </a:rPr>
              <a:t>Class Diagram Association, Composition, Whole-part (aggregation), dan Composition </a:t>
            </a:r>
            <a:endParaRPr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C134F"/>
                </a:solidFill>
                <a:latin typeface="Montserrat Light"/>
              </a:rPr>
              <a:t>Interface</a:t>
            </a:r>
            <a:endParaRPr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C134F"/>
                </a:solidFill>
                <a:latin typeface="Montserrat Light"/>
              </a:rPr>
              <a:t>Java Database Connectivity</a:t>
            </a:r>
            <a:endParaRPr dirty="0"/>
          </a:p>
        </p:txBody>
      </p:sp>
      <p:sp>
        <p:nvSpPr>
          <p:cNvPr id="1514505343" name="Kotak Teks 4"/>
          <p:cNvSpPr txBox="1"/>
          <p:nvPr/>
        </p:nvSpPr>
        <p:spPr bwMode="auto">
          <a:xfrm>
            <a:off x="494075" y="594425"/>
            <a:ext cx="4019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>
                <a:solidFill>
                  <a:srgbClr val="0C134F"/>
                </a:solidFill>
                <a:latin typeface="Montserrat SemiBold"/>
              </a:rPr>
              <a:t>Pembahasan</a:t>
            </a:r>
            <a:endParaRPr lang="en-US" sz="4400">
              <a:solidFill>
                <a:srgbClr val="0C134F"/>
              </a:solidFill>
              <a:latin typeface="Montserrat SemiBold"/>
            </a:endParaRPr>
          </a:p>
        </p:txBody>
      </p:sp>
      <p:cxnSp>
        <p:nvCxnSpPr>
          <p:cNvPr id="1558609873" name="Konektor Lurus 3"/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183872" name="Kotak Teks 4"/>
          <p:cNvSpPr txBox="1"/>
          <p:nvPr/>
        </p:nvSpPr>
        <p:spPr bwMode="auto">
          <a:xfrm>
            <a:off x="3978986" y="3044279"/>
            <a:ext cx="4376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 dirty="0">
                <a:solidFill>
                  <a:srgbClr val="0C134F"/>
                </a:solidFill>
                <a:latin typeface="Montserrat SemiBold"/>
              </a:rPr>
              <a:t>Class Diagram</a:t>
            </a:r>
            <a:endParaRPr lang="en-US" sz="4400" dirty="0">
              <a:solidFill>
                <a:srgbClr val="0C134F"/>
              </a:solidFill>
              <a:latin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655563" name="Kotak Teks 2"/>
          <p:cNvSpPr txBox="1"/>
          <p:nvPr/>
        </p:nvSpPr>
        <p:spPr bwMode="auto">
          <a:xfrm>
            <a:off x="494075" y="1499144"/>
            <a:ext cx="945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C134F"/>
                </a:solidFill>
                <a:latin typeface="Montserrat SemiBold"/>
              </a:rPr>
              <a:t>Class Diagram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Merupakan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salah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satu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tipe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dari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UML (Unified Modeling Language) yang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digunakan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untuk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software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engennering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untuk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memvisualisasika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n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struktur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dan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relasi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/>
              </a:rPr>
              <a:t>antar</a:t>
            </a:r>
            <a:r>
              <a:rPr lang="en-US" dirty="0">
                <a:solidFill>
                  <a:srgbClr val="0C134F"/>
                </a:solidFill>
                <a:latin typeface="Montserrat Light"/>
              </a:rPr>
              <a:t> class.</a:t>
            </a:r>
            <a:endParaRPr lang="en-US" dirty="0"/>
          </a:p>
        </p:txBody>
      </p:sp>
      <p:sp>
        <p:nvSpPr>
          <p:cNvPr id="1504854318" name="Kotak Teks 4"/>
          <p:cNvSpPr txBox="1"/>
          <p:nvPr/>
        </p:nvSpPr>
        <p:spPr bwMode="auto">
          <a:xfrm>
            <a:off x="494075" y="594425"/>
            <a:ext cx="4376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 dirty="0">
                <a:solidFill>
                  <a:srgbClr val="0C134F"/>
                </a:solidFill>
                <a:latin typeface="Montserrat SemiBold"/>
              </a:rPr>
              <a:t>Class Diagram</a:t>
            </a:r>
            <a:endParaRPr lang="en-US" sz="4400" dirty="0">
              <a:solidFill>
                <a:srgbClr val="0C134F"/>
              </a:solidFill>
              <a:latin typeface="Montserrat SemiBold"/>
            </a:endParaRPr>
          </a:p>
        </p:txBody>
      </p:sp>
      <p:cxnSp>
        <p:nvCxnSpPr>
          <p:cNvPr id="578512539" name="Konektor Lurus 3"/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D219F38-FBDE-253D-F041-931A5F3B94B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655563" name="Kotak Teks 2">
            <a:extLst>
              <a:ext uri="{FF2B5EF4-FFF2-40B4-BE49-F238E27FC236}">
                <a16:creationId xmlns:a16="http://schemas.microsoft.com/office/drawing/2014/main" id="{4CA0F4A9-0DC2-91C2-2B79-2B99EF3AA569}"/>
              </a:ext>
            </a:extLst>
          </p:cNvPr>
          <p:cNvSpPr txBox="1"/>
          <p:nvPr/>
        </p:nvSpPr>
        <p:spPr bwMode="auto">
          <a:xfrm>
            <a:off x="494075" y="1499144"/>
            <a:ext cx="945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C134F"/>
                </a:solidFill>
                <a:latin typeface="Montserrat Light"/>
              </a:rPr>
              <a:t>Diagram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ini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menggambarkan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kelas-kelas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dalam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sistem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atribut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dan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metodenya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serta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hubungan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antar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kelas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seperti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asosiasi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agregasi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komposisi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, dan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pewarisan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04854318" name="Kotak Teks 4">
            <a:extLst>
              <a:ext uri="{FF2B5EF4-FFF2-40B4-BE49-F238E27FC236}">
                <a16:creationId xmlns:a16="http://schemas.microsoft.com/office/drawing/2014/main" id="{CB880422-B823-525E-3665-B0D695A07FB0}"/>
              </a:ext>
            </a:extLst>
          </p:cNvPr>
          <p:cNvSpPr txBox="1"/>
          <p:nvPr/>
        </p:nvSpPr>
        <p:spPr bwMode="auto">
          <a:xfrm>
            <a:off x="494075" y="594425"/>
            <a:ext cx="4376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4400" dirty="0">
                <a:solidFill>
                  <a:srgbClr val="0C134F"/>
                </a:solidFill>
                <a:latin typeface="Montserrat SemiBold"/>
              </a:rPr>
              <a:t>Class Diagram</a:t>
            </a:r>
            <a:endParaRPr lang="en-US" sz="4400" dirty="0">
              <a:solidFill>
                <a:srgbClr val="0C134F"/>
              </a:solidFill>
              <a:latin typeface="Montserrat SemiBold"/>
            </a:endParaRPr>
          </a:p>
        </p:txBody>
      </p:sp>
      <p:cxnSp>
        <p:nvCxnSpPr>
          <p:cNvPr id="578512539" name="Konektor Lurus 3">
            <a:extLst>
              <a:ext uri="{FF2B5EF4-FFF2-40B4-BE49-F238E27FC236}">
                <a16:creationId xmlns:a16="http://schemas.microsoft.com/office/drawing/2014/main" id="{780E475D-A16C-24B8-807D-80DB588103EE}"/>
              </a:ext>
            </a:extLst>
          </p:cNvPr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5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0C22BBF-9F39-3B90-0731-75099871A9A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655563" name="Kotak Teks 2">
            <a:extLst>
              <a:ext uri="{FF2B5EF4-FFF2-40B4-BE49-F238E27FC236}">
                <a16:creationId xmlns:a16="http://schemas.microsoft.com/office/drawing/2014/main" id="{E854D4A4-6548-C54F-ACE4-B53BEBC7EDE7}"/>
              </a:ext>
            </a:extLst>
          </p:cNvPr>
          <p:cNvSpPr txBox="1"/>
          <p:nvPr/>
        </p:nvSpPr>
        <p:spPr bwMode="auto">
          <a:xfrm>
            <a:off x="494075" y="1499144"/>
            <a:ext cx="9454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Hubungan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antar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class yang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memungkinkan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satu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menggunakan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lainnya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.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Tidak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ada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kepemilikan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di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hubungan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ini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jadi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tiap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dapat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berdiri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sendiri</a:t>
            </a:r>
            <a:br>
              <a:rPr lang="en-US" sz="1800" dirty="0">
                <a:solidFill>
                  <a:srgbClr val="0C134F"/>
                </a:solidFill>
                <a:latin typeface="Montserrat Light"/>
              </a:rPr>
            </a:br>
            <a:r>
              <a:rPr lang="en-US" sz="1800" i="1" dirty="0" err="1">
                <a:solidFill>
                  <a:srgbClr val="0C134F"/>
                </a:solidFill>
                <a:latin typeface="Montserrat Medium" pitchFamily="2" charset="77"/>
              </a:rPr>
              <a:t>Contoh</a:t>
            </a:r>
            <a:r>
              <a:rPr lang="en-US" sz="1800" i="1" dirty="0">
                <a:solidFill>
                  <a:srgbClr val="0C134F"/>
                </a:solidFill>
                <a:latin typeface="Montserrat Medium" pitchFamily="2" charset="77"/>
              </a:rPr>
              <a:t> :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dalam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contoh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disini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Dosen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dan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mahasiswa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memiliki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hubungan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,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namun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tidak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ada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kepemilikan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/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ikatan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lemah</a:t>
            </a:r>
            <a:endParaRPr lang="en-US" sz="1800" dirty="0">
              <a:solidFill>
                <a:srgbClr val="0C134F"/>
              </a:solidFill>
              <a:latin typeface="Montserrat Light"/>
            </a:endParaRPr>
          </a:p>
        </p:txBody>
      </p:sp>
      <p:sp>
        <p:nvSpPr>
          <p:cNvPr id="1504854318" name="Kotak Teks 4">
            <a:extLst>
              <a:ext uri="{FF2B5EF4-FFF2-40B4-BE49-F238E27FC236}">
                <a16:creationId xmlns:a16="http://schemas.microsoft.com/office/drawing/2014/main" id="{147D2B65-0F91-597C-AB97-8086B8C7E25A}"/>
              </a:ext>
            </a:extLst>
          </p:cNvPr>
          <p:cNvSpPr txBox="1"/>
          <p:nvPr/>
        </p:nvSpPr>
        <p:spPr bwMode="auto">
          <a:xfrm>
            <a:off x="494075" y="594425"/>
            <a:ext cx="3539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rgbClr val="0C134F"/>
                </a:solidFill>
                <a:latin typeface="Montserrat SemiBold"/>
              </a:rPr>
              <a:t>Association</a:t>
            </a:r>
          </a:p>
        </p:txBody>
      </p:sp>
      <p:cxnSp>
        <p:nvCxnSpPr>
          <p:cNvPr id="578512539" name="Konektor Lurus 3">
            <a:extLst>
              <a:ext uri="{FF2B5EF4-FFF2-40B4-BE49-F238E27FC236}">
                <a16:creationId xmlns:a16="http://schemas.microsoft.com/office/drawing/2014/main" id="{569E06F4-9A9E-D39B-47F6-A266E3C45AF4}"/>
              </a:ext>
            </a:extLst>
          </p:cNvPr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9429461-5C81-446F-F0A8-FCBA8B04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8" y="3111750"/>
            <a:ext cx="5756233" cy="25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8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8F4DEA5-0C68-4B5B-B777-4C64EDC0E26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4854318" name="Kotak Teks 4">
            <a:extLst>
              <a:ext uri="{FF2B5EF4-FFF2-40B4-BE49-F238E27FC236}">
                <a16:creationId xmlns:a16="http://schemas.microsoft.com/office/drawing/2014/main" id="{56A249D6-DDE0-011C-083B-CED185BC2F97}"/>
              </a:ext>
            </a:extLst>
          </p:cNvPr>
          <p:cNvSpPr txBox="1"/>
          <p:nvPr/>
        </p:nvSpPr>
        <p:spPr bwMode="auto">
          <a:xfrm>
            <a:off x="494075" y="594425"/>
            <a:ext cx="3539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rgbClr val="0C134F"/>
                </a:solidFill>
                <a:latin typeface="Montserrat SemiBold"/>
              </a:rPr>
              <a:t>Association</a:t>
            </a:r>
          </a:p>
        </p:txBody>
      </p:sp>
      <p:cxnSp>
        <p:nvCxnSpPr>
          <p:cNvPr id="578512539" name="Konektor Lurus 3">
            <a:extLst>
              <a:ext uri="{FF2B5EF4-FFF2-40B4-BE49-F238E27FC236}">
                <a16:creationId xmlns:a16="http://schemas.microsoft.com/office/drawing/2014/main" id="{2EA60E1B-4CA6-F70D-CCFB-C404A0F4F313}"/>
              </a:ext>
            </a:extLst>
          </p:cNvPr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EEBD980-401F-A9C5-1B14-348D9BD0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507"/>
          <a:stretch/>
        </p:blipFill>
        <p:spPr>
          <a:xfrm>
            <a:off x="603848" y="1531122"/>
            <a:ext cx="5055007" cy="3358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964B3A-3795-3FA9-C188-F4EE5C11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492"/>
          <a:stretch/>
        </p:blipFill>
        <p:spPr>
          <a:xfrm>
            <a:off x="6096000" y="1531122"/>
            <a:ext cx="5055007" cy="14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0E096B5-12CA-5FB0-AADC-2194DCDAF5B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655563" name="Kotak Teks 2">
            <a:extLst>
              <a:ext uri="{FF2B5EF4-FFF2-40B4-BE49-F238E27FC236}">
                <a16:creationId xmlns:a16="http://schemas.microsoft.com/office/drawing/2014/main" id="{F7137A0A-9F6F-3C20-4103-249448A4BF8D}"/>
              </a:ext>
            </a:extLst>
          </p:cNvPr>
          <p:cNvSpPr txBox="1"/>
          <p:nvPr/>
        </p:nvSpPr>
        <p:spPr bwMode="auto">
          <a:xfrm>
            <a:off x="494075" y="1499144"/>
            <a:ext cx="9454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Hubungan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(has-a) yang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longgar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.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Disini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artinya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satu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dapat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memiliki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lain,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namun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objek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yang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dimiliki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tetap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ada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meskipun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induknya</a:t>
            </a:r>
            <a:r>
              <a:rPr lang="en-US" sz="1800" dirty="0">
                <a:solidFill>
                  <a:srgbClr val="0C134F"/>
                </a:solidFill>
                <a:latin typeface="Montserrat Light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/>
              </a:rPr>
              <a:t>dihapus</a:t>
            </a:r>
            <a:br>
              <a:rPr lang="en-US" sz="1800" dirty="0">
                <a:solidFill>
                  <a:srgbClr val="0C134F"/>
                </a:solidFill>
                <a:latin typeface="Montserrat Light"/>
              </a:rPr>
            </a:br>
            <a:r>
              <a:rPr lang="en-US" sz="1800" i="1" dirty="0" err="1">
                <a:solidFill>
                  <a:srgbClr val="0C134F"/>
                </a:solidFill>
                <a:latin typeface="Montserrat Medium" pitchFamily="2" charset="77"/>
              </a:rPr>
              <a:t>Contoh</a:t>
            </a:r>
            <a:r>
              <a:rPr lang="en-US" sz="1800" i="1" dirty="0">
                <a:solidFill>
                  <a:srgbClr val="0C134F"/>
                </a:solidFill>
                <a:latin typeface="Montserrat Medium" pitchFamily="2" charset="77"/>
              </a:rPr>
              <a:t> :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dalam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contoh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sz="1800" dirty="0" err="1">
                <a:solidFill>
                  <a:srgbClr val="0C134F"/>
                </a:solidFill>
                <a:latin typeface="Montserrat Light" pitchFamily="2" charset="77"/>
              </a:rPr>
              <a:t>disini</a:t>
            </a:r>
            <a:r>
              <a:rPr lang="en-US" sz="1800" dirty="0">
                <a:solidFill>
                  <a:srgbClr val="0C134F"/>
                </a:solidFill>
                <a:latin typeface="Montserrat Light" pitchFamily="2" charset="77"/>
              </a:rPr>
              <a:t>,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hubungan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antara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sekolah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 dan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siswa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. Jika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sekolah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dihapus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,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siswa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masih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tetap</a:t>
            </a:r>
            <a:r>
              <a:rPr lang="en-US" dirty="0">
                <a:solidFill>
                  <a:srgbClr val="0C134F"/>
                </a:solidFill>
                <a:latin typeface="Montserrat Light" pitchFamily="2" charset="77"/>
              </a:rPr>
              <a:t> </a:t>
            </a:r>
            <a:r>
              <a:rPr lang="en-US" dirty="0" err="1">
                <a:solidFill>
                  <a:srgbClr val="0C134F"/>
                </a:solidFill>
                <a:latin typeface="Montserrat Light" pitchFamily="2" charset="77"/>
              </a:rPr>
              <a:t>ada</a:t>
            </a:r>
            <a:endParaRPr lang="en-US" sz="1800" dirty="0">
              <a:solidFill>
                <a:srgbClr val="0C134F"/>
              </a:solidFill>
              <a:latin typeface="Montserrat Light"/>
            </a:endParaRPr>
          </a:p>
        </p:txBody>
      </p:sp>
      <p:sp>
        <p:nvSpPr>
          <p:cNvPr id="1504854318" name="Kotak Teks 4">
            <a:extLst>
              <a:ext uri="{FF2B5EF4-FFF2-40B4-BE49-F238E27FC236}">
                <a16:creationId xmlns:a16="http://schemas.microsoft.com/office/drawing/2014/main" id="{5B6021F8-1161-4E9C-CD30-23E254DEA77F}"/>
              </a:ext>
            </a:extLst>
          </p:cNvPr>
          <p:cNvSpPr txBox="1"/>
          <p:nvPr/>
        </p:nvSpPr>
        <p:spPr bwMode="auto">
          <a:xfrm>
            <a:off x="494075" y="594425"/>
            <a:ext cx="3865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rgbClr val="0C134F"/>
                </a:solidFill>
                <a:latin typeface="Montserrat SemiBold"/>
              </a:rPr>
              <a:t>Aggregation</a:t>
            </a:r>
          </a:p>
        </p:txBody>
      </p:sp>
      <p:cxnSp>
        <p:nvCxnSpPr>
          <p:cNvPr id="578512539" name="Konektor Lurus 3">
            <a:extLst>
              <a:ext uri="{FF2B5EF4-FFF2-40B4-BE49-F238E27FC236}">
                <a16:creationId xmlns:a16="http://schemas.microsoft.com/office/drawing/2014/main" id="{F3CF2539-E929-15A0-0901-03D06A51A3CD}"/>
              </a:ext>
            </a:extLst>
          </p:cNvPr>
          <p:cNvCxnSpPr>
            <a:cxnSpLocks/>
          </p:cNvCxnSpPr>
          <p:nvPr/>
        </p:nvCxnSpPr>
        <p:spPr bwMode="auto">
          <a:xfrm>
            <a:off x="603848" y="1392441"/>
            <a:ext cx="3329975" cy="0"/>
          </a:xfrm>
          <a:prstGeom prst="line">
            <a:avLst/>
          </a:prstGeom>
          <a:ln w="76200">
            <a:solidFill>
              <a:srgbClr val="5C46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6B9E98-5A29-E666-DB3C-1E8AFA22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8" y="2834751"/>
            <a:ext cx="6783803" cy="31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57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323</Words>
  <Application>Microsoft Macintosh PowerPoint</Application>
  <DocSecurity>0</DocSecurity>
  <PresentationFormat>Widescreen</PresentationFormat>
  <Paragraphs>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Montserrat Light</vt:lpstr>
      <vt:lpstr>Montserrat Medium</vt:lpstr>
      <vt:lpstr>Montserrat SemiBold</vt:lpstr>
      <vt:lpstr>Tema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subject/>
  <dc:creator>I Gusti Ngurah Bagus Trisna Andika</dc:creator>
  <cp:keywords/>
  <dc:description/>
  <cp:lastModifiedBy>I Gusti Ngurah Bagus Trisna Andika</cp:lastModifiedBy>
  <cp:revision>24</cp:revision>
  <dcterms:created xsi:type="dcterms:W3CDTF">2023-12-09T10:41:31Z</dcterms:created>
  <dcterms:modified xsi:type="dcterms:W3CDTF">2025-02-22T02:07:38Z</dcterms:modified>
  <cp:category/>
  <dc:identifier/>
  <cp:contentStatus/>
  <dc:language/>
  <cp:version/>
</cp:coreProperties>
</file>