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4" r:id="rId6"/>
    <p:sldId id="265" r:id="rId7"/>
    <p:sldId id="272" r:id="rId8"/>
    <p:sldId id="260" r:id="rId9"/>
    <p:sldId id="258" r:id="rId10"/>
    <p:sldId id="261" r:id="rId11"/>
    <p:sldId id="259" r:id="rId12"/>
    <p:sldId id="268" r:id="rId13"/>
    <p:sldId id="263" r:id="rId14"/>
    <p:sldId id="26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/>
    <p:restoredTop sz="94661"/>
  </p:normalViewPr>
  <p:slideViewPr>
    <p:cSldViewPr snapToGrid="0">
      <p:cViewPr varScale="1">
        <p:scale>
          <a:sx n="114" d="100"/>
          <a:sy n="11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EE2A-9ADD-85C5-83CE-8ED58FD02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4BE41-6E70-04F2-B000-E14814F6C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EE24-A620-1994-9FAA-22C2337F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2DB97-A048-5F8B-D5C6-F22DDFD9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DA15-BDEF-0092-ADCB-F3358199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B113-0FB3-39FA-5F85-000937F8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0318-29A7-31BE-4BA8-FCC469E2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4614-6AD9-F002-4D70-8C3E201A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92B5-231E-6F17-A2DF-07162665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E3A7-F431-38D7-60FF-81510D05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D518A-71CC-0271-7ACB-F4E6B0934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9E88-4378-F188-F1EC-7AC80F24B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90B2-6FE4-B897-9159-3F35AEE5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7449-2FDC-2F9E-104E-6A5FC083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35BA-2B71-05C3-D5D0-A4EE6815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124B-37B5-E6C7-A7EF-87E97AF2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BA0C-1BCB-7662-83BE-26013818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53B5-A190-C876-FFD6-9649EF01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879E-8329-5545-B803-7E844561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41B4-B3AE-D5AE-EEDA-D97C3051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C8C7-2836-C99E-8CD3-3607DCA8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BE5D-0243-F4FA-BECF-CBCC2601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C9FD-7221-230E-CEF3-8E7EBB8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DD4E-8FD1-A035-0F5B-EDCB5C1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F9F9-BDBD-29A5-E204-1F332B92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484C-DAC8-9B8B-3D57-E0A37B93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3D1-E66C-E49C-DE06-808E6AA2E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573DD-BD87-5E53-AE6D-DB8C3433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DF414-1010-A34E-A13C-82400EC3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ED8D-1D91-6C2C-8293-7B9B8260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C68D-B391-E044-EE1A-2884CEE4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367A-A0A9-6586-C989-916B4980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C3C6-62A1-AE7B-A64F-F963ACB7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6D553-657A-912A-D3B5-157FD37B9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F4B7-C841-7F2F-D2CA-0EF55C4F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2D42F-EAD3-F824-9358-5CE04321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47C09-47B6-32EB-CF24-3DEAB8E5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4D87A-5450-504A-20F9-38EDBF97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28ECE-B646-D676-D877-5E79ABB6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75F-B837-AEEB-9D53-2890B17E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EB5FD-84A6-A116-60A3-62DAD679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29B9-934E-5430-5867-18E22E71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DBBAD-AD05-704D-42C3-E072F84B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13CA-A86D-8436-EBAD-F1A17704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56F6-ED07-7D8B-67CC-DB321977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9349-C244-EF80-25E3-60EF8518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C692-938C-D67F-5D65-D0BAEEB9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D178-8E36-0F80-3DAC-40B90389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FA2BF-8885-D6E3-B558-EEFB7060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A8D4F-D260-5F57-7706-8A90ADE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642C-973C-DB77-DF20-9B413B43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CACE-22F4-4F9F-5AEE-17948452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7423-9D89-FC6C-85F9-6296F645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152E3-F15D-6F9D-89F0-16575524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09CC8-AB3B-9B47-94BB-C2AA9440A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231E6-F53A-5237-8B34-4A1CC731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5CC95-291D-6079-4CDF-26F70636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8F08F-9398-61E9-68AB-EC8FD484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28E8F-C918-056D-79AB-9D6F59AE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8DC2-1782-D14D-D5DC-A59E51DD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125-CCD7-0604-DA65-6C85888D2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253E9-E339-9B43-8075-DACB456923C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FFB0-58D0-FE47-3817-107A7A74A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72D4-9C22-7F3D-A3F7-31817BD9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446E-1504-A3C3-A6B6-1D4CD067C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0AF30-9D85-57B4-2383-90A99686E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8</a:t>
            </a:r>
          </a:p>
          <a:p>
            <a:endParaRPr lang="en-US" dirty="0"/>
          </a:p>
          <a:p>
            <a:r>
              <a:rPr lang="en-US" dirty="0"/>
              <a:t>Nikolai Gusarov</a:t>
            </a:r>
          </a:p>
        </p:txBody>
      </p:sp>
    </p:spTree>
    <p:extLst>
      <p:ext uri="{BB962C8B-B14F-4D97-AF65-F5344CB8AC3E}">
        <p14:creationId xmlns:p14="http://schemas.microsoft.com/office/powerpoint/2010/main" val="396357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41D2-CC56-25E0-32A2-B13AEE58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Correctable errors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5DB2-4072-BE93-38B8-A348007E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in different blocks (up to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81A41-4BDA-14DF-09C7-568F75C7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24604"/>
            <a:ext cx="7772400" cy="43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CAC5-2D1E-AF8F-D7E0-DABF17E5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Correctable errors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4642-C896-53C2-91F6-8BBB48C4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combination of single X/Z or the above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502B8-4406-41E5-F351-AB06F985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738269"/>
            <a:ext cx="7772400" cy="41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FEBF-24EA-4B6D-476C-0C7CAC93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CA00-DD1C-3A71-BB5A-FFDC422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9CD50-1BFB-269E-B56E-742F5839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86" y="3224892"/>
            <a:ext cx="7772400" cy="11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1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EBB7-DE80-0C75-8C60-1510F91F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QECorrection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B0A-C10E-1FA6-A96E-FBBA3284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08460-084D-01B1-97EF-AEEACB5E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6" y="2001708"/>
            <a:ext cx="9564025" cy="593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E7508-8891-FF73-5A91-ABDE542A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6" y="2679699"/>
            <a:ext cx="9564025" cy="29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0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593A-3C66-9431-7D66-499CF201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: Simulated vs Theoretical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834B-3BA7-B2E7-8BCD-6BF8FD01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330" cy="4351338"/>
          </a:xfrm>
        </p:spPr>
        <p:txBody>
          <a:bodyPr/>
          <a:lstStyle/>
          <a:p>
            <a:r>
              <a:rPr lang="en-US" dirty="0"/>
              <a:t>Simulations: fidelity </a:t>
            </a:r>
            <a:r>
              <a:rPr lang="en-US" dirty="0" err="1"/>
              <a:t>meas</a:t>
            </a:r>
            <a:r>
              <a:rPr lang="en-US" dirty="0"/>
              <a:t> repeated 1000 times</a:t>
            </a:r>
          </a:p>
          <a:p>
            <a:r>
              <a:rPr lang="en-US" dirty="0"/>
              <a:t>Theory: lower boundary estimate, see report for the formulas</a:t>
            </a:r>
          </a:p>
          <a:p>
            <a:r>
              <a:rPr lang="en-US" dirty="0"/>
              <a:t>Advantage is present</a:t>
            </a:r>
          </a:p>
          <a:p>
            <a:r>
              <a:rPr lang="en-US" dirty="0" err="1"/>
              <a:t>Assymetry</a:t>
            </a:r>
            <a:r>
              <a:rPr lang="en-US" dirty="0"/>
              <a:t> due to the asymmetry in the code (3 vs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3EB23-C9B7-54B2-B5DC-553A99D7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34" y="1552064"/>
            <a:ext cx="5749668" cy="48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3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06B9-2374-C581-81E2-06AF39B2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to see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AC0D-6049-8672-EA32-48BE8FAC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EFF81-02A2-9EF3-3393-1761F1D2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586" y="2005913"/>
            <a:ext cx="4347347" cy="3768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A8C5D8-8A17-772D-0C0C-3ADA5FF2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36" y="2005912"/>
            <a:ext cx="4347348" cy="3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16AE-C65A-1DD6-51F8-FAFDA827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QASM noise :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9F98-B141-12A6-CED4-76C3F0EA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69E94-577D-999F-429C-2CE44314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37" y="1299150"/>
            <a:ext cx="6846163" cy="55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6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5620-6D42-6E36-2B16-AE162F6C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QASM noise 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5AA3-94B1-55BF-D869-D0EFAE6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59B18-8757-43CC-1C1E-AB717B4C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691425"/>
            <a:ext cx="6007100" cy="48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765F-137B-7A12-6086-B6E5B76F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5A59-5EA8-4EE1-DC18-8AED5979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Digital error model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: Errors happen with certain probabilities from a discrete set of errors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Statistical/continuous noise model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: Noise is quantum operations, i.e. a depolarizing/amplitude damping/phase damping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7E61-0CD1-84F0-E8C9-6F76A48C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Knill</a:t>
            </a:r>
            <a:r>
              <a:rPr lang="en-US" dirty="0"/>
              <a:t>-Laflamme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94A46-2D0F-423E-B873-F6AEFEB0B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 | </m:t>
                        </m:r>
                        <m:sSubSup>
                          <m:sSubSup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</m:t>
                        </m:r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 | </m:t>
                        </m:r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 = 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 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</m:sSub>
                  </m:oMath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No pair of error operators can take one codeword to two distinguishable states</a:t>
                </a:r>
              </a:p>
              <a:p>
                <a:r>
                  <a:rPr lang="en-US" dirty="0"/>
                  <a:t>Recovery operation R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94A46-2D0F-423E-B873-F6AEFEB0B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1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5C89-AAA5-A995-3651-D0414080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3303B-9E62-89DC-B1F7-F2998AB29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|0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|1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 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⟼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  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 0 0 0 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 1 1 1 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GB" sz="1800" dirty="0">
                    <a:effectLst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|0</m:t>
                    </m:r>
                    <m:r>
                      <a:rPr lang="en-GB" sz="1800" i="1" kern="100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(|000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)(|000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)(|000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 kern="100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GB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e>
                    </m:d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</m:t>
                    </m:r>
                    <m:d>
                      <m:dPr>
                        <m:begChr m:val="|"/>
                        <m:endChr m:val="⟩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e>
                    </m:d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</m:t>
                    </m:r>
                    <m:d>
                      <m:dPr>
                        <m:begChr m:val="|"/>
                        <m:endChr m:val="⟩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e>
                    </m:d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3303B-9E62-89DC-B1F7-F2998AB29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4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A7B-2A21-1BA6-9A03-1AD63E75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+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37DD-ED41-0189-88E2-0C7AD92D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Repetitive code x3</a:t>
            </a:r>
          </a:p>
          <a:p>
            <a:r>
              <a:rPr lang="en-US" dirty="0"/>
              <a:t>Majority voting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9D4CF-6BE2-18CB-D96F-93B12BC9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20" y="2489200"/>
            <a:ext cx="7378700" cy="436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9E34B-6DE2-1BB2-3D19-452A211809B3}"/>
              </a:ext>
            </a:extLst>
          </p:cNvPr>
          <p:cNvSpPr/>
          <p:nvPr/>
        </p:nvSpPr>
        <p:spPr>
          <a:xfrm>
            <a:off x="5739788" y="2633031"/>
            <a:ext cx="823572" cy="47372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2FF0F-55CE-A5C9-ADE8-48660DC6742E}"/>
              </a:ext>
            </a:extLst>
          </p:cNvPr>
          <p:cNvSpPr/>
          <p:nvPr/>
        </p:nvSpPr>
        <p:spPr>
          <a:xfrm>
            <a:off x="6664960" y="2633030"/>
            <a:ext cx="1895145" cy="367886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858EA-DEF6-BE6A-3747-BEC1CBCBFFB5}"/>
              </a:ext>
            </a:extLst>
          </p:cNvPr>
          <p:cNvSpPr/>
          <p:nvPr/>
        </p:nvSpPr>
        <p:spPr>
          <a:xfrm>
            <a:off x="8725360" y="2633029"/>
            <a:ext cx="2730040" cy="367886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D6D3A-9F83-E047-3BD8-9498FBA78A1F}"/>
              </a:ext>
            </a:extLst>
          </p:cNvPr>
          <p:cNvSpPr txBox="1"/>
          <p:nvPr/>
        </p:nvSpPr>
        <p:spPr>
          <a:xfrm>
            <a:off x="7052217" y="226369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08CB6-B40A-62FC-F420-0E9F07A1C69A}"/>
              </a:ext>
            </a:extLst>
          </p:cNvPr>
          <p:cNvSpPr txBox="1"/>
          <p:nvPr/>
        </p:nvSpPr>
        <p:spPr>
          <a:xfrm>
            <a:off x="4476190" y="2263697"/>
            <a:ext cx="233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Arb. state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2C7C2-9F8E-44FB-C03F-9ADFB585626D}"/>
              </a:ext>
            </a:extLst>
          </p:cNvPr>
          <p:cNvSpPr txBox="1"/>
          <p:nvPr/>
        </p:nvSpPr>
        <p:spPr>
          <a:xfrm>
            <a:off x="8986887" y="2263697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 + Correction</a:t>
            </a:r>
          </a:p>
        </p:txBody>
      </p:sp>
    </p:spTree>
    <p:extLst>
      <p:ext uri="{BB962C8B-B14F-4D97-AF65-F5344CB8AC3E}">
        <p14:creationId xmlns:p14="http://schemas.microsoft.com/office/powerpoint/2010/main" val="38624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FE84-6870-8F54-8D0F-33DA0AA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Transversal gates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3C36-3033-25E4-A874-3309A666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en-US" dirty="0"/>
              <a:t> : flipping phase in each group to flip the codewords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14931-EFF5-47DC-66DE-EF1228C0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44" y="2304820"/>
            <a:ext cx="8590156" cy="4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9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ADE9-2A83-5F8F-BAE1-C3732AC3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Transversal gates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2EBD-AFE5-BD7B-A3E0-841A4C09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</a:t>
            </a:r>
            <a:r>
              <a:rPr lang="en-US" dirty="0"/>
              <a:t> : impossible</a:t>
            </a:r>
          </a:p>
          <a:p>
            <a:r>
              <a:rPr lang="en-US" dirty="0" err="1"/>
              <a:t>Asymetry</a:t>
            </a:r>
            <a:r>
              <a:rPr lang="en-US" dirty="0"/>
              <a:t> in X- and Z-type stabilizers (|S</a:t>
            </a:r>
            <a:r>
              <a:rPr lang="en-US" baseline="-25000" dirty="0"/>
              <a:t>X</a:t>
            </a:r>
            <a:r>
              <a:rPr lang="en-US" dirty="0"/>
              <a:t>| = 6, |S</a:t>
            </a:r>
            <a:r>
              <a:rPr lang="en-US" baseline="-25000" dirty="0"/>
              <a:t>Z</a:t>
            </a:r>
            <a:r>
              <a:rPr lang="en-US" dirty="0"/>
              <a:t>| = 2) </a:t>
            </a:r>
          </a:p>
          <a:p>
            <a:r>
              <a:rPr lang="en-US" dirty="0"/>
              <a:t>H</a:t>
            </a:r>
            <a:r>
              <a:rPr lang="en-US" baseline="30000" dirty="0"/>
              <a:t>⨷9</a:t>
            </a:r>
            <a:r>
              <a:rPr lang="en-US" dirty="0"/>
              <a:t> does not preserve the code space</a:t>
            </a:r>
          </a:p>
          <a:p>
            <a:endParaRPr lang="en-US" dirty="0"/>
          </a:p>
          <a:p>
            <a:r>
              <a:rPr lang="en-US" dirty="0"/>
              <a:t>Needs non-transversal Clifford/ancilla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6310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C8A-CA9C-E458-A8FE-B18DAD2F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Correctable errors 1/4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1A33-0C3C-EF77-99AB-0A346B43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Z/single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A39B7-3E75-EDE8-8B12-88E537A7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24604"/>
            <a:ext cx="7772400" cy="43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969A-A43E-1B71-019E-FA26D533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Correctable errors 2/4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4364-8EA8-93AC-2151-2E530D86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in one block (up to 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CFC85-1C05-F54E-41D4-8C1FB7FE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24604"/>
            <a:ext cx="7772400" cy="43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315</Words>
  <Application>Microsoft Macintosh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.AppleSystemUIFont</vt:lpstr>
      <vt:lpstr>Aptos</vt:lpstr>
      <vt:lpstr>Aptos Display</vt:lpstr>
      <vt:lpstr>Arial</vt:lpstr>
      <vt:lpstr>Cambria Math</vt:lpstr>
      <vt:lpstr>Office Theme</vt:lpstr>
      <vt:lpstr>Shor’s algorithm</vt:lpstr>
      <vt:lpstr>Noise models</vt:lpstr>
      <vt:lpstr>Knill-Laflamme condition</vt:lpstr>
      <vt:lpstr>Shor’s algorithm outline</vt:lpstr>
      <vt:lpstr>Encoding + Decoding</vt:lpstr>
      <vt:lpstr>Transversal gates 1/2</vt:lpstr>
      <vt:lpstr>Transversal gates 2/2</vt:lpstr>
      <vt:lpstr>Correctable errors 1/4</vt:lpstr>
      <vt:lpstr>Correctable errors 2/4</vt:lpstr>
      <vt:lpstr>Correctable errors 3/4</vt:lpstr>
      <vt:lpstr>Correctable errors 4/4</vt:lpstr>
      <vt:lpstr>Error implementation</vt:lpstr>
      <vt:lpstr>QECorrection Verification</vt:lpstr>
      <vt:lpstr>Fidelity : Simulated vs Theoretical</vt:lpstr>
      <vt:lpstr>Masks to see advantage</vt:lpstr>
      <vt:lpstr>QASM noise : scheme</vt:lpstr>
      <vt:lpstr>QASM noise 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Nikolay Gusarov</dc:creator>
  <cp:lastModifiedBy>Nikolay Gusarov</cp:lastModifiedBy>
  <cp:revision>3</cp:revision>
  <dcterms:created xsi:type="dcterms:W3CDTF">2024-12-26T20:07:12Z</dcterms:created>
  <dcterms:modified xsi:type="dcterms:W3CDTF">2025-01-12T00:20:27Z</dcterms:modified>
</cp:coreProperties>
</file>