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986912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2986912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2986912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2986912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9869127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29869127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2d0bdad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2d0bdad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d0bdad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d0bdad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f7cf82db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f7cf82db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2d0bdada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2d0bdada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d0bdada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d0bdada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modification made vs proposed Block diagram (move to AXI Stream, added custom ip)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Problems faced: packet switching tvalid, tdata, tlast signals, endianness, Wi-Fi pmod only communicates using UDP and TCP, Wi-Fi microblaze DDR memory. Everything else went smoothly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7cf82db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7cf82db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d0bdada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d0bdada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2d0bdada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2d0bdada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Network Switch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9</a:t>
            </a:r>
            <a:endParaRPr sz="2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25"/>
            <a:ext cx="5783400" cy="1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Mahmoud Kharsa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Bugaisen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Nguyen</a:t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Design Process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project was split into different modules and divided amongst us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the start, David did the Wi-Fi, Mark did the Ethernet, Mahmoud did the custom IP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the end, David did the Wi-Fi, Mark did integration, Mahmoud did the remote config.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Ensured that at any point in time, each person was doing something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Thorough Unit-Testing of modules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Simulation used to validate the packet switching IP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ILAs/debug print statements from the Microblaze used to validate the PMODs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Helped catch many bugs early on in the project before the final integration</a:t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Learned...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 basic router works and how it is implemented in hardware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the people in the team that haven’t taken Computer Networks…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UDP communication works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to use Wireshark to view incoming packets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to underestimate integration</a:t>
            </a:r>
            <a:r>
              <a:rPr lang="en"/>
              <a:t>...</a:t>
            </a:r>
            <a:r>
              <a:rPr lang="en"/>
              <a:t>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Initially proposed 1-2 spare weeks for integration, ended up using ALL of that time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Stresses the importance of unit-testing to catch bugs early 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ILAs were very helpful in isolating and root-causing bugs</a:t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NOW FOR THE</a:t>
            </a:r>
            <a:endParaRPr b="1" sz="4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800"/>
              <a:t>FINAL DEMO!</a:t>
            </a:r>
            <a:endParaRPr b="1" sz="4800"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875" y="2124075"/>
            <a:ext cx="4529124" cy="30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489825"/>
            <a:ext cx="4227000" cy="29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 network traffic to the right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Done by building an address-port table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6675" y="1489825"/>
            <a:ext cx="6728700" cy="326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FPGA routes packets to the correct destination device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(in hardware)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Support two devices connected across Ethernet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Support one device connected across Wi-Fi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Support IPv4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Remotely configurable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Has monitoring capabilities from a PC connected across Ethernet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Minimum Throughput: 1 </a:t>
            </a:r>
            <a:r>
              <a:rPr lang="en"/>
              <a:t>Mbps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Maximum Latency: 100 ms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386675" y="2204300"/>
            <a:ext cx="835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386675" y="2520275"/>
            <a:ext cx="835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386675" y="2831375"/>
            <a:ext cx="835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386675" y="3128750"/>
            <a:ext cx="8347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386675" y="3444025"/>
            <a:ext cx="835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386675" y="4056475"/>
            <a:ext cx="835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386675" y="4417725"/>
            <a:ext cx="8347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7087838" y="2182800"/>
            <a:ext cx="1629600" cy="3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✓</a:t>
            </a:r>
            <a:endParaRPr sz="2400">
              <a:solidFill>
                <a:srgbClr val="00FF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392825" y="1488425"/>
            <a:ext cx="834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383675" y="4751575"/>
            <a:ext cx="8350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 rot="10800000">
            <a:off x="8734025" y="1489775"/>
            <a:ext cx="0" cy="326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7087838" y="2799175"/>
            <a:ext cx="1629600" cy="3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✓</a:t>
            </a:r>
            <a:endParaRPr sz="2400">
              <a:solidFill>
                <a:srgbClr val="00FF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7087838" y="4075775"/>
            <a:ext cx="1629600" cy="3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✓</a:t>
            </a:r>
            <a:endParaRPr sz="2400">
              <a:solidFill>
                <a:srgbClr val="00FF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7087838" y="4413675"/>
            <a:ext cx="1629600" cy="3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✓</a:t>
            </a:r>
            <a:endParaRPr sz="2400">
              <a:solidFill>
                <a:srgbClr val="00FF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7115363" y="1681713"/>
            <a:ext cx="1629600" cy="3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✓</a:t>
            </a:r>
            <a:endParaRPr sz="2400">
              <a:solidFill>
                <a:srgbClr val="00FF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7087838" y="3132488"/>
            <a:ext cx="1629600" cy="3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✓</a:t>
            </a:r>
            <a:endParaRPr sz="2400">
              <a:solidFill>
                <a:srgbClr val="00FF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7087838" y="3596350"/>
            <a:ext cx="1629600" cy="3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✓</a:t>
            </a:r>
            <a:endParaRPr sz="2400">
              <a:solidFill>
                <a:srgbClr val="00FF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7120913" y="2433575"/>
            <a:ext cx="16185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FFFF"/>
                </a:solidFill>
                <a:latin typeface="Roboto Slab"/>
                <a:ea typeface="Roboto Slab"/>
                <a:cs typeface="Roboto Slab"/>
                <a:sym typeface="Roboto Slab"/>
              </a:rPr>
              <a:t>~</a:t>
            </a:r>
            <a:endParaRPr sz="3000">
              <a:solidFill>
                <a:srgbClr val="00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949825" y="4076350"/>
            <a:ext cx="21711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5"/>
                </a:solidFill>
              </a:rPr>
              <a:t>10 </a:t>
            </a:r>
            <a:r>
              <a:rPr lang="en" sz="1200">
                <a:solidFill>
                  <a:schemeClr val="accent5"/>
                </a:solidFill>
              </a:rPr>
              <a:t>Mbps</a:t>
            </a:r>
            <a:r>
              <a:rPr lang="en" sz="1200">
                <a:solidFill>
                  <a:schemeClr val="accent5"/>
                </a:solidFill>
              </a:rPr>
              <a:t> per port</a:t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949825" y="4413675"/>
            <a:ext cx="21711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5"/>
                </a:solidFill>
              </a:rPr>
              <a:t>50 ms max bound case</a:t>
            </a:r>
            <a:endParaRPr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of Final System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200" y="1222950"/>
            <a:ext cx="6643600" cy="37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from Proposal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413" y="1368650"/>
            <a:ext cx="5760926" cy="36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of Final System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200" y="1222950"/>
            <a:ext cx="6643600" cy="37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</a:t>
            </a:r>
            <a:r>
              <a:rPr lang="en"/>
              <a:t>Encountered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87900" y="1489825"/>
            <a:ext cx="3837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Wi-Fi only support UDP/TCP level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</a:t>
            </a:r>
            <a:r>
              <a:rPr lang="en"/>
              <a:t>nly delivers packet content, no headers.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Wi-Fi microblaze DDR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Endianness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switching tvalid, tdata, tlast signals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75" y="1596175"/>
            <a:ext cx="4648952" cy="228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IPs created (Hardware)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Switcher IP (Custom IP)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entirely from scratch, utilizes AXI Stream Data FIFOs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Interfaces with AXI Stream (two for each port) and AXI Lite (remote config)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Extracts </a:t>
            </a:r>
            <a:r>
              <a:rPr lang="en"/>
              <a:t>metadata (ARP, IPv4, IP address)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Drops unknown packets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Directs traffic across three ports in round robin                                         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NIC100 PMOD AXI Stream IP (Custom IP)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off a git implementation (https://github.com/carljohnsen/Pmod-NIC100)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Modified to interface with AXI Stream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additional commands for initializing PMOD in promiscuous mode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ource Code created (Software)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Wi-Fi PMOD Microblaze 2 code (ESP32)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/>
              <a:t>Based off a git implementation https://github.com/Digilent/vivado-library/tree/master/ip/Pmods/</a:t>
            </a:r>
            <a:r>
              <a:rPr lang="en" u="sng">
                <a:solidFill>
                  <a:srgbClr val="FFFFFF"/>
                </a:solidFill>
              </a:rPr>
              <a:t>PmodESP32_v1_0/</a:t>
            </a:r>
            <a:endParaRPr u="sng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Modified to relay packets between the PMOD and the AXI Stream interface to the Packet Switcher IP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LWIP Server for Remote configuration over onboard Ethernet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Modified echo.c to accept commands (iptable -l, iptable -s, status)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Python script for issuing commands to LWIP Server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scripts for removing/adding UDP wrappers (Wi-Fi connected device)</a:t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