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3fd4984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3fd4984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Ethernet PMOD communication done and tested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Packet Switching Custom IP hardware implementation finished and verified via simulation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Implementation of Wi-fi module done, but currently debugging issues (to be discussed later in the presentation)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48fe1c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48fe1c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48fe1c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48fe1c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48fe1c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48fe1c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3fd4984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3fd4984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48fe1c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48fe1c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the modules briefly.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also comment that we didn’t make any major changes to the diagram. (I saw that a bunch of groups did make changes)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3fd49845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3fd49845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d49845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3fd49845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3fd49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3fd49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Ethernet PMOD communication done and tested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Packet Switching Custom IP hardware implementation finished and verified via simulation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Implementation of Wi-fi module done, but currently debugging issues (to be discussed later in the presentation)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48fe1c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48fe1c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48fe1ca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48fe1ca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48fe1ca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48fe1ca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Network Switch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9</a:t>
            </a:r>
            <a:endParaRPr sz="2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25"/>
            <a:ext cx="57834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Kharsa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Bugaisen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090550"/>
            <a:ext cx="7862201" cy="39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1413600" y="3202250"/>
            <a:ext cx="2220000" cy="55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344200" y="1003100"/>
            <a:ext cx="1424100" cy="29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405175" y="4056725"/>
            <a:ext cx="3625500" cy="1027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Timeline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067075" y="1523475"/>
            <a:ext cx="26976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Demo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One week of ‘leeway’ 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Resolve/Debug any issues or setbacks that occur in previous milestones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072288" y="1523475"/>
            <a:ext cx="26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Milestone 6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Microblaze configuration of the Packet Switching IP (turn off ports, track dropped packets, etc.)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Integration of the Packet Switching IP and Wi-Fi PMOD module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60625" y="1523475"/>
            <a:ext cx="261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Milestone 5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Integration of the Packet Switching IP and Ethernet PMOD modules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Debug Wi-Fi PMOD communication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 rot="10800000">
            <a:off x="2991050" y="1271625"/>
            <a:ext cx="0" cy="282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/>
          <p:nvPr/>
        </p:nvCxnSpPr>
        <p:spPr>
          <a:xfrm rot="10800000">
            <a:off x="5822850" y="1271750"/>
            <a:ext cx="0" cy="287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3"/>
          <p:cNvSpPr txBox="1"/>
          <p:nvPr/>
        </p:nvSpPr>
        <p:spPr>
          <a:xfrm>
            <a:off x="517150" y="4444650"/>
            <a:ext cx="7980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17150" y="4444650"/>
            <a:ext cx="7980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Might not get the ESP32 Wi-Fi PMOD 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Can’t </a:t>
            </a:r>
            <a:r>
              <a:rPr lang="en"/>
              <a:t>receive</a:t>
            </a:r>
            <a:r>
              <a:rPr lang="en"/>
              <a:t> much help, not many other groups use this PMOD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not enough time to experiment with backup PMODs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Last Resort:</a:t>
            </a:r>
            <a:r>
              <a:rPr lang="en"/>
              <a:t> Substitute with 3rd Ethernet PMOD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Might not successfully integrate the Packet Switch IP + PMODs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 portion of project, hence it’s much more severe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Mitigation:</a:t>
            </a:r>
            <a:r>
              <a:rPr lang="en"/>
              <a:t> One week of ‘leeway’ time in the timeline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Last Resort:</a:t>
            </a:r>
            <a:r>
              <a:rPr lang="en"/>
              <a:t> Do Packet Switching in software (if no convergence by Milestone 6)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ANY QUESTIONS?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875" y="2124075"/>
            <a:ext cx="4529124" cy="30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42270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network traffic to the right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by building an address-port 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Block Diagram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090550"/>
            <a:ext cx="7909527" cy="3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6675" y="1489825"/>
            <a:ext cx="6728700" cy="326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FPGA routes packets to the correct destination device (in hardware)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two devices connected across Ethernet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one device connected across Wi-Fi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IPv4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Remotely configurable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Has monitoring capabilities from a PC connected across Ethernet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Minimum Throughput: 1Mb/s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Maximum Latency: 100 ms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093388" y="1613425"/>
            <a:ext cx="1618500" cy="46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~</a:t>
            </a:r>
            <a:endParaRPr sz="3000">
              <a:solidFill>
                <a:srgbClr val="00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386675" y="2204300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386675" y="252027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86675" y="283137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386675" y="3128750"/>
            <a:ext cx="8347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386675" y="344402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386675" y="405647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386675" y="4417725"/>
            <a:ext cx="8347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087838" y="2182800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7087838" y="3099713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✕</a:t>
            </a:r>
            <a:endParaRPr sz="2400">
              <a:solidFill>
                <a:srgbClr val="FF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392825" y="1488425"/>
            <a:ext cx="83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383675" y="4751575"/>
            <a:ext cx="835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rot="10800000">
            <a:off x="8734025" y="1489775"/>
            <a:ext cx="0" cy="326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7087838" y="2490600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✕</a:t>
            </a:r>
            <a:endParaRPr sz="2400">
              <a:solidFill>
                <a:srgbClr val="FF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7087838" y="2799175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087838" y="4075775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087838" y="4413675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093388" y="3583425"/>
            <a:ext cx="1618500" cy="46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✕</a:t>
            </a:r>
            <a:endParaRPr sz="3000">
              <a:solidFill>
                <a:srgbClr val="00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Project Timeline (Mid-Project Demo)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983200" y="1523475"/>
            <a:ext cx="26976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Packet Switching IP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design plan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in Verilog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 testbench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Verify and debug functionality using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Showcase: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Switching of packets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072288" y="1523475"/>
            <a:ext cx="26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Wi-Fi PMOD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Look at Wifi PMOD specs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Initialize and set as access point correctly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Establish communication through sending commands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Showcase: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Communication with a remote device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60625" y="1523475"/>
            <a:ext cx="2614500" cy="2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Ethernet PMOD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Look at Ethernet PMOD specs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the SPI interface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Initialize the PMOD correctl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Showcase: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N/A (this will be done later on)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 rot="10800000">
            <a:off x="2991050" y="1271750"/>
            <a:ext cx="0" cy="35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 rot="10800000">
            <a:off x="5822975" y="1271775"/>
            <a:ext cx="0" cy="35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3072300" y="4239675"/>
            <a:ext cx="2697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 Completed / behind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schedule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61400" y="4239675"/>
            <a:ext cx="2697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Status: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Completed ahead of Schedule 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983200" y="4239675"/>
            <a:ext cx="2697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Status: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Completed on schedule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Progress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090550"/>
            <a:ext cx="7862201" cy="39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1148125" y="1089425"/>
            <a:ext cx="1336500" cy="203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764425" y="1089425"/>
            <a:ext cx="1336500" cy="203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764425" y="3752000"/>
            <a:ext cx="1237200" cy="139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021025" y="1857075"/>
            <a:ext cx="1873800" cy="203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698775" y="1189800"/>
            <a:ext cx="2249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This was done during the Warmup Project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488775" y="1501750"/>
            <a:ext cx="297000" cy="27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74650" y="1089425"/>
            <a:ext cx="1424100" cy="190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61400" y="506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Demo: Ethernet PMOD Communication (Transmit)</a:t>
            </a:r>
            <a:endParaRPr sz="24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25" y="1454863"/>
            <a:ext cx="8283525" cy="31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89350" y="492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Demo: Ethernet PMOD Communication (Receive)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925"/>
            <a:ext cx="8839200" cy="340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 PMOD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ESP32 PMOD was not readily available, had to wait a full week to order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Debugging issues where the PMOD is not properly responding to sent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AXI-Stream FIFO (for demo only)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Transmit size is not the same as data pushed in, no response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