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1.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61"/>
  </p:notesMasterIdLst>
  <p:sldIdLst>
    <p:sldId id="256" r:id="rId2"/>
    <p:sldId id="257" r:id="rId3"/>
    <p:sldId id="360" r:id="rId4"/>
    <p:sldId id="299" r:id="rId5"/>
    <p:sldId id="300" r:id="rId6"/>
    <p:sldId id="301" r:id="rId7"/>
    <p:sldId id="306" r:id="rId8"/>
    <p:sldId id="307" r:id="rId9"/>
    <p:sldId id="376" r:id="rId10"/>
    <p:sldId id="303" r:id="rId11"/>
    <p:sldId id="350" r:id="rId12"/>
    <p:sldId id="354" r:id="rId13"/>
    <p:sldId id="351" r:id="rId14"/>
    <p:sldId id="259" r:id="rId15"/>
    <p:sldId id="309" r:id="rId16"/>
    <p:sldId id="286" r:id="rId17"/>
    <p:sldId id="310" r:id="rId18"/>
    <p:sldId id="308" r:id="rId19"/>
    <p:sldId id="270" r:id="rId20"/>
    <p:sldId id="320" r:id="rId21"/>
    <p:sldId id="321" r:id="rId22"/>
    <p:sldId id="369" r:id="rId23"/>
    <p:sldId id="370" r:id="rId24"/>
    <p:sldId id="322" r:id="rId25"/>
    <p:sldId id="323" r:id="rId26"/>
    <p:sldId id="324" r:id="rId27"/>
    <p:sldId id="325" r:id="rId28"/>
    <p:sldId id="326" r:id="rId29"/>
    <p:sldId id="327" r:id="rId30"/>
    <p:sldId id="328" r:id="rId31"/>
    <p:sldId id="329" r:id="rId32"/>
    <p:sldId id="331" r:id="rId33"/>
    <p:sldId id="330" r:id="rId34"/>
    <p:sldId id="332" r:id="rId35"/>
    <p:sldId id="367" r:id="rId36"/>
    <p:sldId id="368" r:id="rId37"/>
    <p:sldId id="341" r:id="rId38"/>
    <p:sldId id="342" r:id="rId39"/>
    <p:sldId id="343" r:id="rId40"/>
    <p:sldId id="344" r:id="rId41"/>
    <p:sldId id="355" r:id="rId42"/>
    <p:sldId id="356" r:id="rId43"/>
    <p:sldId id="386" r:id="rId44"/>
    <p:sldId id="387" r:id="rId45"/>
    <p:sldId id="388" r:id="rId46"/>
    <p:sldId id="389" r:id="rId47"/>
    <p:sldId id="390" r:id="rId48"/>
    <p:sldId id="357" r:id="rId49"/>
    <p:sldId id="371" r:id="rId50"/>
    <p:sldId id="372" r:id="rId51"/>
    <p:sldId id="373" r:id="rId52"/>
    <p:sldId id="378" r:id="rId53"/>
    <p:sldId id="379" r:id="rId54"/>
    <p:sldId id="380" r:id="rId55"/>
    <p:sldId id="381" r:id="rId56"/>
    <p:sldId id="382" r:id="rId57"/>
    <p:sldId id="383" r:id="rId58"/>
    <p:sldId id="384" r:id="rId59"/>
    <p:sldId id="385"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p:restoredTop sz="93710"/>
  </p:normalViewPr>
  <p:slideViewPr>
    <p:cSldViewPr>
      <p:cViewPr varScale="1">
        <p:scale>
          <a:sx n="71" d="100"/>
          <a:sy n="71" d="100"/>
        </p:scale>
        <p:origin x="153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D2FA82-AA16-4D8D-8D6F-BB34151D092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defTabSz="914485" eaLnBrk="1" hangingPunct="1">
              <a:defRPr sz="1200">
                <a:latin typeface="Arial" charset="0"/>
              </a:defRPr>
            </a:lvl1pPr>
          </a:lstStyle>
          <a:p>
            <a:pPr>
              <a:defRPr/>
            </a:pPr>
            <a:endParaRPr lang="en-US"/>
          </a:p>
        </p:txBody>
      </p:sp>
      <p:sp>
        <p:nvSpPr>
          <p:cNvPr id="10243" name="Rectangle 3">
            <a:extLst>
              <a:ext uri="{FF2B5EF4-FFF2-40B4-BE49-F238E27FC236}">
                <a16:creationId xmlns:a16="http://schemas.microsoft.com/office/drawing/2014/main" id="{D8A3F146-DFF0-4982-80AE-08C9CEF17CB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defTabSz="914485" eaLnBrk="1" hangingPunct="1">
              <a:defRPr sz="1200">
                <a:latin typeface="Arial" charset="0"/>
              </a:defRPr>
            </a:lvl1pPr>
          </a:lstStyle>
          <a:p>
            <a:pPr>
              <a:defRPr/>
            </a:pPr>
            <a:endParaRPr lang="en-US"/>
          </a:p>
        </p:txBody>
      </p:sp>
      <p:sp>
        <p:nvSpPr>
          <p:cNvPr id="15364" name="Rectangle 4">
            <a:extLst>
              <a:ext uri="{FF2B5EF4-FFF2-40B4-BE49-F238E27FC236}">
                <a16:creationId xmlns:a16="http://schemas.microsoft.com/office/drawing/2014/main" id="{CA44A800-B2AD-459D-A385-930E4D115FD3}"/>
              </a:ext>
            </a:extLst>
          </p:cNvPr>
          <p:cNvSpPr>
            <a:spLocks noRot="1" noChangeArrowheads="1" noTextEdit="1"/>
          </p:cNvSpPr>
          <p:nvPr>
            <p:ph type="sldImg" idx="2"/>
          </p:nvPr>
        </p:nvSpPr>
        <p:spPr bwMode="auto">
          <a:xfrm>
            <a:off x="1144588" y="685800"/>
            <a:ext cx="4570412"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C4DD4FA2-B60C-43F4-B69F-855459647B3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a:extLst>
              <a:ext uri="{FF2B5EF4-FFF2-40B4-BE49-F238E27FC236}">
                <a16:creationId xmlns:a16="http://schemas.microsoft.com/office/drawing/2014/main" id="{E0775464-4835-4437-85EB-532590B3586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defTabSz="914485" eaLnBrk="1" hangingPunct="1">
              <a:defRPr sz="1200">
                <a:latin typeface="Arial" charset="0"/>
              </a:defRPr>
            </a:lvl1pPr>
          </a:lstStyle>
          <a:p>
            <a:pPr>
              <a:defRPr/>
            </a:pPr>
            <a:endParaRPr lang="en-US"/>
          </a:p>
        </p:txBody>
      </p:sp>
      <p:sp>
        <p:nvSpPr>
          <p:cNvPr id="10247" name="Rectangle 7">
            <a:extLst>
              <a:ext uri="{FF2B5EF4-FFF2-40B4-BE49-F238E27FC236}">
                <a16:creationId xmlns:a16="http://schemas.microsoft.com/office/drawing/2014/main" id="{1A6661CA-B78D-4E4C-A9DD-7293BC43619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1" hangingPunct="1">
              <a:defRPr sz="1200"/>
            </a:lvl1pPr>
          </a:lstStyle>
          <a:p>
            <a:fld id="{4B7B9021-A55C-4048-9C1E-02F23345987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9C0B7AC9-3975-42FA-8B41-C493B498B86B}"/>
              </a:ext>
            </a:extLst>
          </p:cNvPr>
          <p:cNvSpPr>
            <a:spLocks noGrp="1" noRot="1" noChangeAspect="1" noTextEdit="1"/>
          </p:cNvSpPr>
          <p:nvPr>
            <p:ph type="sldImg"/>
          </p:nvPr>
        </p:nvSpPr>
        <p:spPr>
          <a:ln/>
        </p:spPr>
      </p:sp>
      <p:sp>
        <p:nvSpPr>
          <p:cNvPr id="22530" name="Notes Placeholder 2">
            <a:extLst>
              <a:ext uri="{FF2B5EF4-FFF2-40B4-BE49-F238E27FC236}">
                <a16:creationId xmlns:a16="http://schemas.microsoft.com/office/drawing/2014/main" id="{20484332-92B2-4C9C-9909-A3B7E82E66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ABSREAD / ABSWRITE</a:t>
            </a:r>
          </a:p>
        </p:txBody>
      </p:sp>
      <p:sp>
        <p:nvSpPr>
          <p:cNvPr id="22531" name="Slide Number Placeholder 3">
            <a:extLst>
              <a:ext uri="{FF2B5EF4-FFF2-40B4-BE49-F238E27FC236}">
                <a16:creationId xmlns:a16="http://schemas.microsoft.com/office/drawing/2014/main" id="{FD02ABD2-38CC-441D-AAEA-1003A74F58F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B21B75-8B00-4423-8F56-FADB070DEB27}" type="slidenum">
              <a:rPr lang="en-US" altLang="en-US"/>
              <a:pPr/>
              <a:t>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35C72F67-7164-4601-987E-522574D247AB}"/>
              </a:ext>
            </a:extLst>
          </p:cNvPr>
          <p:cNvSpPr>
            <a:spLocks noGrp="1" noRot="1" noChangeAspect="1" noTextEdit="1"/>
          </p:cNvSpPr>
          <p:nvPr>
            <p:ph type="sldImg"/>
          </p:nvPr>
        </p:nvSpPr>
        <p:spPr>
          <a:ln/>
        </p:spPr>
      </p:sp>
      <p:sp>
        <p:nvSpPr>
          <p:cNvPr id="66562" name="Notes Placeholder 2">
            <a:extLst>
              <a:ext uri="{FF2B5EF4-FFF2-40B4-BE49-F238E27FC236}">
                <a16:creationId xmlns:a16="http://schemas.microsoft.com/office/drawing/2014/main" id="{2C4BD813-EE1D-4411-BE51-73D7CF60CF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Helvetica" panose="020B0604020202020204" pitchFamily="34" charset="0"/>
              </a:rPr>
              <a:t>This Illustration shows a total head movement of …. cylinders</a:t>
            </a:r>
            <a:endParaRPr lang="en-US" altLang="en-US">
              <a:latin typeface="Arial" panose="020B0604020202020204" pitchFamily="34" charset="0"/>
            </a:endParaRPr>
          </a:p>
        </p:txBody>
      </p:sp>
      <p:sp>
        <p:nvSpPr>
          <p:cNvPr id="66563" name="Slide Number Placeholder 3">
            <a:extLst>
              <a:ext uri="{FF2B5EF4-FFF2-40B4-BE49-F238E27FC236}">
                <a16:creationId xmlns:a16="http://schemas.microsoft.com/office/drawing/2014/main" id="{7C741ACF-EA8C-417A-A2CF-806705FC4E8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4AA148-81A4-4846-B798-B51E8164094B}" type="slidenum">
              <a:rPr lang="en-US" altLang="en-US"/>
              <a:pPr/>
              <a:t>53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a:extLst>
              <a:ext uri="{FF2B5EF4-FFF2-40B4-BE49-F238E27FC236}">
                <a16:creationId xmlns:a16="http://schemas.microsoft.com/office/drawing/2014/main" id="{344F9E82-D6DD-4CB8-8207-9EE001F785D0}"/>
              </a:ext>
            </a:extLst>
          </p:cNvPr>
          <p:cNvSpPr>
            <a:spLocks noGrp="1" noRot="1" noChangeAspect="1" noTextEdit="1"/>
          </p:cNvSpPr>
          <p:nvPr>
            <p:ph type="sldImg"/>
          </p:nvPr>
        </p:nvSpPr>
        <p:spPr>
          <a:ln/>
        </p:spPr>
      </p:sp>
      <p:sp>
        <p:nvSpPr>
          <p:cNvPr id="73730" name="Notes Placeholder 2">
            <a:extLst>
              <a:ext uri="{FF2B5EF4-FFF2-40B4-BE49-F238E27FC236}">
                <a16:creationId xmlns:a16="http://schemas.microsoft.com/office/drawing/2014/main" id="{3D5D54F3-C495-4328-8B1B-D421973AE1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Look: because they look for a request before continuing to move in a given direction</a:t>
            </a:r>
          </a:p>
        </p:txBody>
      </p:sp>
      <p:sp>
        <p:nvSpPr>
          <p:cNvPr id="73731" name="Slide Number Placeholder 3">
            <a:extLst>
              <a:ext uri="{FF2B5EF4-FFF2-40B4-BE49-F238E27FC236}">
                <a16:creationId xmlns:a16="http://schemas.microsoft.com/office/drawing/2014/main" id="{823FDBCC-1293-406F-86F0-57FC33A2F5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659BB4-F317-4DB3-8FF4-56B087B160AB}" type="slidenum">
              <a:rPr lang="en-US" altLang="en-US"/>
              <a:pPr/>
              <a:t>59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72BCBCCE-8313-4F1E-8BE1-DA9886D19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60838"/>
            <a:ext cx="9144000" cy="26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74963B22-9D75-4808-89AD-9CE80769E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D:\Dropbox\SS-Slides\DeCuong-CDIO\TemplateCDIOv1\HinhAnh\LogoCDIO.png">
            <a:extLst>
              <a:ext uri="{FF2B5EF4-FFF2-40B4-BE49-F238E27FC236}">
                <a16:creationId xmlns:a16="http://schemas.microsoft.com/office/drawing/2014/main" id="{7E4CB8B4-07EC-4B8B-BACB-C903F245DB1F}"/>
              </a:ext>
            </a:extLst>
          </p:cNvPr>
          <p:cNvPicPr>
            <a:picLocks noChangeAspect="1" noChangeArrowheads="1"/>
          </p:cNvPicPr>
          <p:nvPr/>
        </p:nvPicPr>
        <p:blipFill>
          <a:blip r:embed="rId4" cstate="print"/>
          <a:srcRect/>
          <a:stretch>
            <a:fillRect/>
          </a:stretch>
        </p:blipFill>
        <p:spPr bwMode="auto">
          <a:xfrm>
            <a:off x="2869785" y="613071"/>
            <a:ext cx="1702215"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7" descr="D:\Dropbox\SS-Slides\DeCuong-CDIO\TemplateCDIOv1\HinhAnh\LogoTruong.png">
            <a:extLst>
              <a:ext uri="{FF2B5EF4-FFF2-40B4-BE49-F238E27FC236}">
                <a16:creationId xmlns:a16="http://schemas.microsoft.com/office/drawing/2014/main" id="{A4284C16-F4BD-490E-AAA5-BD4BBC2657B3}"/>
              </a:ext>
            </a:extLst>
          </p:cNvPr>
          <p:cNvPicPr>
            <a:picLocks noChangeAspect="1" noChangeArrowheads="1"/>
          </p:cNvPicPr>
          <p:nvPr/>
        </p:nvPicPr>
        <p:blipFill>
          <a:blip r:embed="rId5" cstate="print"/>
          <a:srcRect/>
          <a:stretch>
            <a:fillRect/>
          </a:stretch>
        </p:blipFill>
        <p:spPr bwMode="auto">
          <a:xfrm>
            <a:off x="990600" y="625771"/>
            <a:ext cx="1231847"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itle 1"/>
          <p:cNvSpPr>
            <a:spLocks noGrp="1"/>
          </p:cNvSpPr>
          <p:nvPr>
            <p:ph type="ctrTitle"/>
          </p:nvPr>
        </p:nvSpPr>
        <p:spPr>
          <a:xfrm>
            <a:off x="228600" y="2438400"/>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a:t>Click to edit Master title style</a:t>
            </a:r>
          </a:p>
        </p:txBody>
      </p:sp>
      <p:sp>
        <p:nvSpPr>
          <p:cNvPr id="3" name="Subtitle 2"/>
          <p:cNvSpPr>
            <a:spLocks noGrp="1"/>
          </p:cNvSpPr>
          <p:nvPr>
            <p:ph type="subTitle" idx="1"/>
          </p:nvPr>
        </p:nvSpPr>
        <p:spPr>
          <a:xfrm>
            <a:off x="1371600" y="4148534"/>
            <a:ext cx="6400800" cy="7620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a:p>
            <a:endParaRPr lang="en-US"/>
          </a:p>
        </p:txBody>
      </p:sp>
    </p:spTree>
    <p:extLst>
      <p:ext uri="{BB962C8B-B14F-4D97-AF65-F5344CB8AC3E}">
        <p14:creationId xmlns:p14="http://schemas.microsoft.com/office/powerpoint/2010/main" val="329007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CB67D-9B51-4FEF-BE61-269C39FE1ED1}"/>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7F9E6801-5D7B-4AAB-9E59-185F04A7E83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D76A08E-37BA-4C97-A8DF-8812CDD01F61}"/>
              </a:ext>
            </a:extLst>
          </p:cNvPr>
          <p:cNvSpPr>
            <a:spLocks noGrp="1"/>
          </p:cNvSpPr>
          <p:nvPr>
            <p:ph type="sldNum" sz="quarter" idx="12"/>
          </p:nvPr>
        </p:nvSpPr>
        <p:spPr/>
        <p:txBody>
          <a:bodyPr/>
          <a:lstStyle>
            <a:lvl1pPr>
              <a:defRPr/>
            </a:lvl1pPr>
          </a:lstStyle>
          <a:p>
            <a:fld id="{78D06733-A075-4754-B6E7-B95A993D6F6B}" type="slidenum">
              <a:rPr lang="en-US" altLang="en-US"/>
              <a:pPr/>
              <a:t>‹#›</a:t>
            </a:fld>
            <a:endParaRPr lang="en-US" altLang="en-US"/>
          </a:p>
        </p:txBody>
      </p:sp>
    </p:spTree>
    <p:extLst>
      <p:ext uri="{BB962C8B-B14F-4D97-AF65-F5344CB8AC3E}">
        <p14:creationId xmlns:p14="http://schemas.microsoft.com/office/powerpoint/2010/main" val="118871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06FA7-8313-4052-B2D1-4F3428160C91}"/>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490F100A-E647-40F3-AEEB-D64320CC316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D50B05D-0C91-48AD-B2E4-ECB8F78AB46D}"/>
              </a:ext>
            </a:extLst>
          </p:cNvPr>
          <p:cNvSpPr>
            <a:spLocks noGrp="1"/>
          </p:cNvSpPr>
          <p:nvPr>
            <p:ph type="sldNum" sz="quarter" idx="12"/>
          </p:nvPr>
        </p:nvSpPr>
        <p:spPr/>
        <p:txBody>
          <a:bodyPr/>
          <a:lstStyle>
            <a:lvl1pPr>
              <a:defRPr/>
            </a:lvl1pPr>
          </a:lstStyle>
          <a:p>
            <a:fld id="{802D1A0E-9F9B-471D-A334-F4342BC21308}" type="slidenum">
              <a:rPr lang="en-US" altLang="en-US"/>
              <a:pPr/>
              <a:t>‹#›</a:t>
            </a:fld>
            <a:endParaRPr lang="en-US" altLang="en-US"/>
          </a:p>
        </p:txBody>
      </p:sp>
    </p:spTree>
    <p:extLst>
      <p:ext uri="{BB962C8B-B14F-4D97-AF65-F5344CB8AC3E}">
        <p14:creationId xmlns:p14="http://schemas.microsoft.com/office/powerpoint/2010/main" val="410843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6248400" cy="487363"/>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4038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8100"/>
            <a:ext cx="4038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F42B77E4-4C6F-41B4-9423-0BEDA414740F}"/>
              </a:ext>
            </a:extLst>
          </p:cNvPr>
          <p:cNvSpPr>
            <a:spLocks noGrp="1"/>
          </p:cNvSpPr>
          <p:nvPr>
            <p:ph type="dt" sz="half" idx="10"/>
          </p:nvPr>
        </p:nvSpPr>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6AED0CA2-99BE-4853-A4D3-319C04AA0D8D}"/>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6C55F565-C638-45C8-A203-39E10196FDF8}"/>
              </a:ext>
            </a:extLst>
          </p:cNvPr>
          <p:cNvSpPr>
            <a:spLocks noGrp="1"/>
          </p:cNvSpPr>
          <p:nvPr>
            <p:ph type="sldNum" sz="quarter" idx="12"/>
          </p:nvPr>
        </p:nvSpPr>
        <p:spPr/>
        <p:txBody>
          <a:bodyPr/>
          <a:lstStyle>
            <a:lvl1pPr>
              <a:defRPr/>
            </a:lvl1pPr>
          </a:lstStyle>
          <a:p>
            <a:fld id="{71FB133D-EC2B-4C08-9B65-33EBC8706E60}" type="slidenum">
              <a:rPr lang="en-US" altLang="en-US"/>
              <a:pPr/>
              <a:t>‹#›</a:t>
            </a:fld>
            <a:endParaRPr lang="en-US" altLang="en-US"/>
          </a:p>
        </p:txBody>
      </p:sp>
    </p:spTree>
    <p:extLst>
      <p:ext uri="{BB962C8B-B14F-4D97-AF65-F5344CB8AC3E}">
        <p14:creationId xmlns:p14="http://schemas.microsoft.com/office/powerpoint/2010/main" val="350970822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6248400" cy="487363"/>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160346A-2778-4B13-B528-8CAECB4E6F0F}"/>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3B2491E3-7786-41F8-A4F1-1CF1C82EC6B8}"/>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E76A4969-C381-4F2A-9AD0-7E36DE88D10A}"/>
              </a:ext>
            </a:extLst>
          </p:cNvPr>
          <p:cNvSpPr>
            <a:spLocks noGrp="1"/>
          </p:cNvSpPr>
          <p:nvPr>
            <p:ph type="sldNum" sz="quarter" idx="12"/>
          </p:nvPr>
        </p:nvSpPr>
        <p:spPr/>
        <p:txBody>
          <a:bodyPr/>
          <a:lstStyle>
            <a:lvl1pPr>
              <a:defRPr/>
            </a:lvl1pPr>
          </a:lstStyle>
          <a:p>
            <a:fld id="{2046626A-7788-48CB-9BA6-7D35E33A0E76}" type="slidenum">
              <a:rPr lang="en-US" altLang="en-US"/>
              <a:pPr/>
              <a:t>‹#›</a:t>
            </a:fld>
            <a:endParaRPr lang="en-US" altLang="en-US"/>
          </a:p>
        </p:txBody>
      </p:sp>
    </p:spTree>
    <p:extLst>
      <p:ext uri="{BB962C8B-B14F-4D97-AF65-F5344CB8AC3E}">
        <p14:creationId xmlns:p14="http://schemas.microsoft.com/office/powerpoint/2010/main" val="11908775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B2F433D-4864-453B-984E-019C95392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E711A5F5-10DA-4F5F-A2FB-C9151016F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29400"/>
            <a:ext cx="9144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WinFX__LineGlow">
            <a:extLst>
              <a:ext uri="{FF2B5EF4-FFF2-40B4-BE49-F238E27FC236}">
                <a16:creationId xmlns:a16="http://schemas.microsoft.com/office/drawing/2014/main" id="{59BAA52A-0942-471E-949E-BEBFA75C6A7D}"/>
              </a:ext>
            </a:extLst>
          </p:cNvPr>
          <p:cNvPicPr>
            <a:picLocks noChangeAspect="1" noChangeArrowheads="1"/>
          </p:cNvPicPr>
          <p:nvPr/>
        </p:nvPicPr>
        <p:blipFill>
          <a:blip r:embed="rId4" cstate="print">
            <a:duotone>
              <a:schemeClr val="accent6">
                <a:shade val="45000"/>
                <a:satMod val="135000"/>
              </a:schemeClr>
              <a:prstClr val="white"/>
            </a:duotone>
            <a:lum bright="16000" contrast="26000"/>
          </a:blip>
          <a:srcRect/>
          <a:stretch>
            <a:fillRect/>
          </a:stretch>
        </p:blipFill>
        <p:spPr bwMode="auto">
          <a:xfrm>
            <a:off x="0" y="1143000"/>
            <a:ext cx="9144000" cy="228600"/>
          </a:xfrm>
          <a:prstGeom prst="rect">
            <a:avLst/>
          </a:prstGeom>
          <a:noFill/>
        </p:spPr>
      </p:pic>
      <p:pic>
        <p:nvPicPr>
          <p:cNvPr id="7" name="Picture 5" descr="WinFX_WCF__03a">
            <a:extLst>
              <a:ext uri="{FF2B5EF4-FFF2-40B4-BE49-F238E27FC236}">
                <a16:creationId xmlns:a16="http://schemas.microsoft.com/office/drawing/2014/main" id="{0365ED2C-8EA0-4A0F-A830-0CDB2C235286}"/>
              </a:ext>
            </a:extLst>
          </p:cNvPr>
          <p:cNvPicPr>
            <a:picLocks noChangeAspect="1" noChangeArrowheads="1"/>
          </p:cNvPicPr>
          <p:nvPr/>
        </p:nvPicPr>
        <p:blipFill>
          <a:blip r:embed="rId5" cstate="print">
            <a:duotone>
              <a:schemeClr val="accent6">
                <a:shade val="45000"/>
                <a:satMod val="135000"/>
              </a:schemeClr>
              <a:prstClr val="white"/>
            </a:duotone>
          </a:blip>
          <a:srcRect/>
          <a:stretch>
            <a:fillRect/>
          </a:stretch>
        </p:blipFill>
        <p:spPr bwMode="auto">
          <a:xfrm>
            <a:off x="8534216" y="6400800"/>
            <a:ext cx="609784" cy="457200"/>
          </a:xfrm>
          <a:prstGeom prst="rect">
            <a:avLst/>
          </a:prstGeom>
          <a:noFill/>
        </p:spPr>
      </p:pic>
      <p:sp>
        <p:nvSpPr>
          <p:cNvPr id="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B8F1077E-0F71-4E95-A25A-9EDAB1E7C3FE}"/>
              </a:ext>
            </a:extLst>
          </p:cNvPr>
          <p:cNvSpPr>
            <a:spLocks noGrp="1"/>
          </p:cNvSpPr>
          <p:nvPr>
            <p:ph type="dt" sz="half" idx="10"/>
          </p:nvPr>
        </p:nvSpPr>
        <p:spPr>
          <a:xfrm>
            <a:off x="457200" y="6356350"/>
            <a:ext cx="990600" cy="365125"/>
          </a:xfrm>
        </p:spPr>
        <p:txBody>
          <a:bodyPr wrap="square" numCol="1" anchorCtr="0" compatLnSpc="1">
            <a:prstTxWarp prst="textNoShape">
              <a:avLst/>
            </a:prstTxWarp>
          </a:bodyPr>
          <a:lstStyle>
            <a:lvl1pPr>
              <a:defRPr smtClean="0">
                <a:solidFill>
                  <a:schemeClr val="tx1"/>
                </a:solidFill>
                <a:latin typeface="Tahoma" panose="020B0604030504040204" pitchFamily="34" charset="0"/>
                <a:cs typeface="Tahoma" panose="020B0604030504040204" pitchFamily="34" charset="0"/>
              </a:defRPr>
            </a:lvl1pPr>
          </a:lstStyle>
          <a:p>
            <a:endParaRPr lang="en-US" altLang="en-US"/>
          </a:p>
        </p:txBody>
      </p:sp>
      <p:sp>
        <p:nvSpPr>
          <p:cNvPr id="9" name="Footer Placeholder 4">
            <a:extLst>
              <a:ext uri="{FF2B5EF4-FFF2-40B4-BE49-F238E27FC236}">
                <a16:creationId xmlns:a16="http://schemas.microsoft.com/office/drawing/2014/main" id="{F88D6388-2013-4F88-B2F4-676F59156F96}"/>
              </a:ext>
            </a:extLst>
          </p:cNvPr>
          <p:cNvSpPr>
            <a:spLocks noGrp="1"/>
          </p:cNvSpPr>
          <p:nvPr>
            <p:ph type="ftr" sz="quarter" idx="11"/>
          </p:nvPr>
        </p:nvSpPr>
        <p:spPr>
          <a:xfrm>
            <a:off x="1905000" y="6356350"/>
            <a:ext cx="6096000" cy="365125"/>
          </a:xfrm>
        </p:spPr>
        <p:txBody>
          <a:bodyPr wrap="square" numCol="1" anchorCtr="0" compatLnSpc="1">
            <a:prstTxWarp prst="textNoShape">
              <a:avLst/>
            </a:prstTxWarp>
          </a:bodyPr>
          <a:lstStyle>
            <a:lvl1pPr>
              <a:defRPr smtClean="0">
                <a:solidFill>
                  <a:schemeClr val="tx1"/>
                </a:solidFill>
                <a:latin typeface="Tahoma" panose="020B0604030504040204" pitchFamily="34" charset="0"/>
                <a:cs typeface="Tahoma" panose="020B0604030504040204" pitchFamily="34" charset="0"/>
              </a:defRPr>
            </a:lvl1pPr>
          </a:lstStyle>
          <a:p>
            <a:endParaRPr lang="en-US" altLang="en-US"/>
          </a:p>
        </p:txBody>
      </p:sp>
      <p:sp>
        <p:nvSpPr>
          <p:cNvPr id="10" name="Slide Number Placeholder 5">
            <a:extLst>
              <a:ext uri="{FF2B5EF4-FFF2-40B4-BE49-F238E27FC236}">
                <a16:creationId xmlns:a16="http://schemas.microsoft.com/office/drawing/2014/main" id="{38406CF7-8D5A-41CC-8795-B699149F5456}"/>
              </a:ext>
            </a:extLst>
          </p:cNvPr>
          <p:cNvSpPr>
            <a:spLocks noGrp="1"/>
          </p:cNvSpPr>
          <p:nvPr>
            <p:ph type="sldNum" sz="quarter" idx="12"/>
          </p:nvPr>
        </p:nvSpPr>
        <p:spPr>
          <a:xfrm>
            <a:off x="8153400" y="6356350"/>
            <a:ext cx="533400" cy="365125"/>
          </a:xfrm>
        </p:spPr>
        <p:txBody>
          <a:bodyPr/>
          <a:lstStyle>
            <a:lvl1pPr>
              <a:defRPr>
                <a:solidFill>
                  <a:schemeClr val="tx1"/>
                </a:solidFill>
                <a:latin typeface="Tahoma" panose="020B0604030504040204" pitchFamily="34" charset="0"/>
                <a:cs typeface="Tahoma" panose="020B0604030504040204" pitchFamily="34" charset="0"/>
              </a:defRPr>
            </a:lvl1pPr>
          </a:lstStyle>
          <a:p>
            <a:fld id="{95780D8A-6E1D-4B03-8722-5598576F71B6}" type="slidenum">
              <a:rPr lang="en-US" altLang="en-US"/>
              <a:pPr/>
              <a:t>‹#›</a:t>
            </a:fld>
            <a:endParaRPr lang="en-US" altLang="en-US"/>
          </a:p>
        </p:txBody>
      </p:sp>
    </p:spTree>
    <p:extLst>
      <p:ext uri="{BB962C8B-B14F-4D97-AF65-F5344CB8AC3E}">
        <p14:creationId xmlns:p14="http://schemas.microsoft.com/office/powerpoint/2010/main" val="83876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5" descr="WinFX_WCF__03a">
            <a:extLst>
              <a:ext uri="{FF2B5EF4-FFF2-40B4-BE49-F238E27FC236}">
                <a16:creationId xmlns:a16="http://schemas.microsoft.com/office/drawing/2014/main" id="{29F31658-5407-41B4-99C8-B47A4133E8B7}"/>
              </a:ext>
            </a:extLst>
          </p:cNvPr>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a:off x="4800600" y="3601428"/>
            <a:ext cx="4343400" cy="3256571"/>
          </a:xfrm>
          <a:prstGeom prst="rect">
            <a:avLst/>
          </a:prstGeom>
          <a:noFill/>
        </p:spPr>
      </p:pic>
      <p:pic>
        <p:nvPicPr>
          <p:cNvPr id="4" name="Picture 8" descr="WinFX__LineGlow">
            <a:extLst>
              <a:ext uri="{FF2B5EF4-FFF2-40B4-BE49-F238E27FC236}">
                <a16:creationId xmlns:a16="http://schemas.microsoft.com/office/drawing/2014/main" id="{C46621E4-4C75-4871-A9E9-DFEB5E4745FF}"/>
              </a:ext>
            </a:extLst>
          </p:cNvPr>
          <p:cNvPicPr>
            <a:picLocks noChangeAspect="1" noChangeArrowheads="1"/>
          </p:cNvPicPr>
          <p:nvPr/>
        </p:nvPicPr>
        <p:blipFill>
          <a:blip r:embed="rId3" cstate="print">
            <a:duotone>
              <a:schemeClr val="accent6">
                <a:shade val="45000"/>
                <a:satMod val="135000"/>
              </a:schemeClr>
              <a:prstClr val="white"/>
            </a:duotone>
            <a:lum bright="16000" contrast="26000"/>
          </a:blip>
          <a:srcRect r="16667" b="33333"/>
          <a:stretch>
            <a:fillRect/>
          </a:stretch>
        </p:blipFill>
        <p:spPr bwMode="auto">
          <a:xfrm>
            <a:off x="1524000" y="1905000"/>
            <a:ext cx="7620000" cy="152400"/>
          </a:xfrm>
          <a:prstGeom prst="rect">
            <a:avLst/>
          </a:prstGeom>
          <a:noFill/>
        </p:spPr>
      </p:pic>
      <p:pic>
        <p:nvPicPr>
          <p:cNvPr id="5" name="Picture 4" descr="WinFX__LineGlow">
            <a:extLst>
              <a:ext uri="{FF2B5EF4-FFF2-40B4-BE49-F238E27FC236}">
                <a16:creationId xmlns:a16="http://schemas.microsoft.com/office/drawing/2014/main" id="{F24BBFA9-187B-4872-B390-D6AFAAD5544E}"/>
              </a:ext>
            </a:extLst>
          </p:cNvPr>
          <p:cNvPicPr>
            <a:picLocks noChangeAspect="1" noChangeArrowheads="1"/>
          </p:cNvPicPr>
          <p:nvPr/>
        </p:nvPicPr>
        <p:blipFill>
          <a:blip r:embed="rId3" cstate="print">
            <a:duotone>
              <a:schemeClr val="accent6">
                <a:shade val="45000"/>
                <a:satMod val="135000"/>
              </a:schemeClr>
              <a:prstClr val="white"/>
            </a:duotone>
            <a:lum bright="16000" contrast="26000"/>
          </a:blip>
          <a:srcRect l="15000" t="33333"/>
          <a:stretch>
            <a:fillRect/>
          </a:stretch>
        </p:blipFill>
        <p:spPr bwMode="auto">
          <a:xfrm>
            <a:off x="0" y="4343400"/>
            <a:ext cx="7772400" cy="152400"/>
          </a:xfrm>
          <a:prstGeom prst="rect">
            <a:avLst/>
          </a:prstGeom>
          <a:noFill/>
        </p:spPr>
      </p:pic>
      <p:pic>
        <p:nvPicPr>
          <p:cNvPr id="6" name="Picture 2">
            <a:extLst>
              <a:ext uri="{FF2B5EF4-FFF2-40B4-BE49-F238E27FC236}">
                <a16:creationId xmlns:a16="http://schemas.microsoft.com/office/drawing/2014/main" id="{2A7E2578-0464-45FE-A73B-6BB5AD6987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Dropbox\SS-Slides\DeCuong-CDIO\TemplateCDIOv1\HinhAnh\LogoCDIO_Transparent.png">
            <a:extLst>
              <a:ext uri="{FF2B5EF4-FFF2-40B4-BE49-F238E27FC236}">
                <a16:creationId xmlns:a16="http://schemas.microsoft.com/office/drawing/2014/main" id="{08F92C2D-7C72-40D4-A1C7-6257130BAC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088" y="863600"/>
            <a:ext cx="10525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D:\Dropbox\SS-Slides\DeCuong-CDIO\TemplateCDIOv1\HinhAnh\LogoTruong_Transparent.png">
            <a:extLst>
              <a:ext uri="{FF2B5EF4-FFF2-40B4-BE49-F238E27FC236}">
                <a16:creationId xmlns:a16="http://schemas.microsoft.com/office/drawing/2014/main" id="{9366D682-7B19-4587-9660-B2814CC984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88" y="815975"/>
            <a:ext cx="762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a:t>Click to edit Master title style</a:t>
            </a:r>
          </a:p>
        </p:txBody>
      </p:sp>
    </p:spTree>
    <p:extLst>
      <p:ext uri="{BB962C8B-B14F-4D97-AF65-F5344CB8AC3E}">
        <p14:creationId xmlns:p14="http://schemas.microsoft.com/office/powerpoint/2010/main" val="172158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1D13C74F-65A3-42F6-89B7-C2F24841D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9359"/>
          <a:stretch>
            <a:fillRect/>
          </a:stretch>
        </p:blipFill>
        <p:spPr bwMode="auto">
          <a:xfrm>
            <a:off x="0" y="4953000"/>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a:extLst>
              <a:ext uri="{FF2B5EF4-FFF2-40B4-BE49-F238E27FC236}">
                <a16:creationId xmlns:a16="http://schemas.microsoft.com/office/drawing/2014/main" id="{A3D930E3-CC35-4BD3-A71A-080549BB2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5908"/>
          <a:stretch>
            <a:fillRect/>
          </a:stretch>
        </p:blipFill>
        <p:spPr bwMode="auto">
          <a:xfrm>
            <a:off x="0" y="0"/>
            <a:ext cx="914400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E:\04_Image Collection\01_ICON\Question\Help.png">
            <a:extLst>
              <a:ext uri="{FF2B5EF4-FFF2-40B4-BE49-F238E27FC236}">
                <a16:creationId xmlns:a16="http://schemas.microsoft.com/office/drawing/2014/main" id="{A173EE05-079B-43A2-A49D-A8EA77650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990600"/>
            <a:ext cx="5105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773715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859581-6134-444C-8D61-E56F6CAE42F9}"/>
              </a:ext>
            </a:extLst>
          </p:cNvPr>
          <p:cNvSpPr>
            <a:spLocks noGrp="1"/>
          </p:cNvSpPr>
          <p:nvPr>
            <p:ph type="dt" sz="half" idx="10"/>
          </p:nvPr>
        </p:nvSpPr>
        <p:spPr/>
        <p:txBody>
          <a:bodyPr/>
          <a:lstStyle>
            <a:lvl1pPr>
              <a:defRPr>
                <a:solidFill>
                  <a:schemeClr val="tx1"/>
                </a:solidFill>
              </a:defRPr>
            </a:lvl1pPr>
          </a:lstStyle>
          <a:p>
            <a:pPr>
              <a:defRPr/>
            </a:pPr>
            <a:endParaRPr lang="en-US" altLang="en-US"/>
          </a:p>
        </p:txBody>
      </p:sp>
      <p:sp>
        <p:nvSpPr>
          <p:cNvPr id="5" name="Footer Placeholder 4">
            <a:extLst>
              <a:ext uri="{FF2B5EF4-FFF2-40B4-BE49-F238E27FC236}">
                <a16:creationId xmlns:a16="http://schemas.microsoft.com/office/drawing/2014/main" id="{15E64E3A-88E4-41A5-A9FC-0E8BB4EE126D}"/>
              </a:ext>
            </a:extLst>
          </p:cNvPr>
          <p:cNvSpPr>
            <a:spLocks noGrp="1"/>
          </p:cNvSpPr>
          <p:nvPr>
            <p:ph type="ftr" sz="quarter" idx="11"/>
          </p:nvPr>
        </p:nvSpPr>
        <p:spPr/>
        <p:txBody>
          <a:bodyPr/>
          <a:lstStyle>
            <a:lvl1pPr>
              <a:defRPr>
                <a:solidFill>
                  <a:schemeClr val="tx1"/>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97388190-A105-49F5-9824-6A15154858CA}"/>
              </a:ext>
            </a:extLst>
          </p:cNvPr>
          <p:cNvSpPr>
            <a:spLocks noGrp="1"/>
          </p:cNvSpPr>
          <p:nvPr>
            <p:ph type="sldNum" sz="quarter" idx="12"/>
          </p:nvPr>
        </p:nvSpPr>
        <p:spPr/>
        <p:txBody>
          <a:bodyPr/>
          <a:lstStyle>
            <a:lvl1pPr>
              <a:defRPr>
                <a:solidFill>
                  <a:schemeClr val="tx1"/>
                </a:solidFill>
              </a:defRPr>
            </a:lvl1pPr>
          </a:lstStyle>
          <a:p>
            <a:fld id="{C3243E1C-D5DB-4F7A-B9A1-5F6411C903B1}" type="slidenum">
              <a:rPr lang="en-US" altLang="en-US"/>
              <a:pPr/>
              <a:t>‹#›</a:t>
            </a:fld>
            <a:endParaRPr lang="en-US" altLang="en-US"/>
          </a:p>
        </p:txBody>
      </p:sp>
    </p:spTree>
    <p:extLst>
      <p:ext uri="{BB962C8B-B14F-4D97-AF65-F5344CB8AC3E}">
        <p14:creationId xmlns:p14="http://schemas.microsoft.com/office/powerpoint/2010/main" val="21221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585074F5-90D1-4DC9-9883-549BA4161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51EFACEC-01B9-4421-8E19-F2CFCBFC3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29400"/>
            <a:ext cx="9144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WinFX__LineGlow">
            <a:extLst>
              <a:ext uri="{FF2B5EF4-FFF2-40B4-BE49-F238E27FC236}">
                <a16:creationId xmlns:a16="http://schemas.microsoft.com/office/drawing/2014/main" id="{D8E54329-7DB6-4CA9-9DAE-E1EA74E722A6}"/>
              </a:ext>
            </a:extLst>
          </p:cNvPr>
          <p:cNvPicPr>
            <a:picLocks noChangeAspect="1" noChangeArrowheads="1"/>
          </p:cNvPicPr>
          <p:nvPr/>
        </p:nvPicPr>
        <p:blipFill>
          <a:blip r:embed="rId4" cstate="print">
            <a:duotone>
              <a:schemeClr val="accent6">
                <a:shade val="45000"/>
                <a:satMod val="135000"/>
              </a:schemeClr>
              <a:prstClr val="white"/>
            </a:duotone>
            <a:lum bright="16000" contrast="26000"/>
          </a:blip>
          <a:srcRect/>
          <a:stretch>
            <a:fillRect/>
          </a:stretch>
        </p:blipFill>
        <p:spPr bwMode="auto">
          <a:xfrm>
            <a:off x="0" y="1295400"/>
            <a:ext cx="9144000" cy="228600"/>
          </a:xfrm>
          <a:prstGeom prst="rect">
            <a:avLst/>
          </a:prstGeom>
          <a:noFill/>
        </p:spPr>
      </p:pic>
      <p:sp>
        <p:nvSpPr>
          <p:cNvPr id="2" name="Title 1"/>
          <p:cNvSpPr>
            <a:spLocks noGrp="1"/>
          </p:cNvSpPr>
          <p:nvPr>
            <p:ph type="title"/>
          </p:nvPr>
        </p:nvSpPr>
        <p:spPr>
          <a:xfrm>
            <a:off x="457200" y="152400"/>
            <a:ext cx="85344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id="{AEC2C543-AAC3-4EE0-A089-26B6578A54FB}"/>
              </a:ext>
            </a:extLst>
          </p:cNvPr>
          <p:cNvSpPr>
            <a:spLocks noGrp="1"/>
          </p:cNvSpPr>
          <p:nvPr>
            <p:ph type="dt" sz="half" idx="10"/>
          </p:nvPr>
        </p:nvSpPr>
        <p:spPr>
          <a:xfrm>
            <a:off x="457200" y="6356350"/>
            <a:ext cx="914400" cy="365125"/>
          </a:xfrm>
        </p:spPr>
        <p:txBody>
          <a:bodyPr/>
          <a:lstStyle>
            <a:lvl1pPr>
              <a:defRPr>
                <a:solidFill>
                  <a:schemeClr val="tx1"/>
                </a:solidFill>
              </a:defRPr>
            </a:lvl1pPr>
          </a:lstStyle>
          <a:p>
            <a:pPr>
              <a:defRPr/>
            </a:pPr>
            <a:endParaRPr lang="en-US" altLang="en-US"/>
          </a:p>
        </p:txBody>
      </p:sp>
      <p:sp>
        <p:nvSpPr>
          <p:cNvPr id="9" name="Footer Placeholder 5">
            <a:extLst>
              <a:ext uri="{FF2B5EF4-FFF2-40B4-BE49-F238E27FC236}">
                <a16:creationId xmlns:a16="http://schemas.microsoft.com/office/drawing/2014/main" id="{015F7D01-0A52-4D4B-80E5-F42088B169EA}"/>
              </a:ext>
            </a:extLst>
          </p:cNvPr>
          <p:cNvSpPr>
            <a:spLocks noGrp="1"/>
          </p:cNvSpPr>
          <p:nvPr>
            <p:ph type="ftr" sz="quarter" idx="11"/>
          </p:nvPr>
        </p:nvSpPr>
        <p:spPr>
          <a:xfrm>
            <a:off x="1524000" y="6356350"/>
            <a:ext cx="6400800" cy="365125"/>
          </a:xfrm>
        </p:spPr>
        <p:txBody>
          <a:bodyPr/>
          <a:lstStyle>
            <a:lvl1pPr>
              <a:defRPr>
                <a:solidFill>
                  <a:schemeClr val="tx1"/>
                </a:solidFill>
              </a:defRPr>
            </a:lvl1pPr>
          </a:lstStyle>
          <a:p>
            <a:pPr>
              <a:defRPr/>
            </a:pPr>
            <a:endParaRPr lang="en-US" altLang="en-US"/>
          </a:p>
        </p:txBody>
      </p:sp>
      <p:sp>
        <p:nvSpPr>
          <p:cNvPr id="10" name="Slide Number Placeholder 6">
            <a:extLst>
              <a:ext uri="{FF2B5EF4-FFF2-40B4-BE49-F238E27FC236}">
                <a16:creationId xmlns:a16="http://schemas.microsoft.com/office/drawing/2014/main" id="{A53C86EE-5179-4F0E-AFA6-0A66944A7CD2}"/>
              </a:ext>
            </a:extLst>
          </p:cNvPr>
          <p:cNvSpPr>
            <a:spLocks noGrp="1"/>
          </p:cNvSpPr>
          <p:nvPr>
            <p:ph type="sldNum" sz="quarter" idx="12"/>
          </p:nvPr>
        </p:nvSpPr>
        <p:spPr>
          <a:xfrm>
            <a:off x="8153400" y="6356350"/>
            <a:ext cx="533400" cy="365125"/>
          </a:xfrm>
        </p:spPr>
        <p:txBody>
          <a:bodyPr/>
          <a:lstStyle>
            <a:lvl1pPr>
              <a:defRPr>
                <a:solidFill>
                  <a:schemeClr val="tx1"/>
                </a:solidFill>
              </a:defRPr>
            </a:lvl1pPr>
          </a:lstStyle>
          <a:p>
            <a:fld id="{4E6AFE3F-1A6A-4570-8C46-52B91955E7CF}" type="slidenum">
              <a:rPr lang="en-US" altLang="en-US"/>
              <a:pPr/>
              <a:t>‹#›</a:t>
            </a:fld>
            <a:endParaRPr lang="en-US" altLang="en-US"/>
          </a:p>
        </p:txBody>
      </p:sp>
    </p:spTree>
    <p:extLst>
      <p:ext uri="{BB962C8B-B14F-4D97-AF65-F5344CB8AC3E}">
        <p14:creationId xmlns:p14="http://schemas.microsoft.com/office/powerpoint/2010/main" val="37436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7E4AC42-D601-40E7-AD18-DE24904A5F72}"/>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9FD4F0F0-AF5C-4D5D-BC7A-2167B0081360}"/>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E8A7A950-1A89-4442-96F3-A4518D7E0C9A}"/>
              </a:ext>
            </a:extLst>
          </p:cNvPr>
          <p:cNvSpPr>
            <a:spLocks noGrp="1"/>
          </p:cNvSpPr>
          <p:nvPr>
            <p:ph type="sldNum" sz="quarter" idx="12"/>
          </p:nvPr>
        </p:nvSpPr>
        <p:spPr/>
        <p:txBody>
          <a:bodyPr/>
          <a:lstStyle>
            <a:lvl1pPr>
              <a:defRPr/>
            </a:lvl1pPr>
          </a:lstStyle>
          <a:p>
            <a:fld id="{36E5F83F-B8BA-4CE2-ACA9-3810ECBA8946}" type="slidenum">
              <a:rPr lang="en-US" altLang="en-US"/>
              <a:pPr/>
              <a:t>‹#›</a:t>
            </a:fld>
            <a:endParaRPr lang="en-US" altLang="en-US"/>
          </a:p>
        </p:txBody>
      </p:sp>
    </p:spTree>
    <p:extLst>
      <p:ext uri="{BB962C8B-B14F-4D97-AF65-F5344CB8AC3E}">
        <p14:creationId xmlns:p14="http://schemas.microsoft.com/office/powerpoint/2010/main" val="2458259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37FF797-1A93-479E-B6CA-41B810DE4456}"/>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99213CE7-B75D-4F21-A745-056A118EB9FA}"/>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77115A74-F8C9-4C5B-9170-AF574BA7F6A5}"/>
              </a:ext>
            </a:extLst>
          </p:cNvPr>
          <p:cNvSpPr>
            <a:spLocks noGrp="1"/>
          </p:cNvSpPr>
          <p:nvPr>
            <p:ph type="sldNum" sz="quarter" idx="12"/>
          </p:nvPr>
        </p:nvSpPr>
        <p:spPr/>
        <p:txBody>
          <a:bodyPr/>
          <a:lstStyle>
            <a:lvl1pPr>
              <a:defRPr/>
            </a:lvl1pPr>
          </a:lstStyle>
          <a:p>
            <a:fld id="{14F335DB-D91D-4EE3-96C6-D7B3C395D450}" type="slidenum">
              <a:rPr lang="en-US" altLang="en-US"/>
              <a:pPr/>
              <a:t>‹#›</a:t>
            </a:fld>
            <a:endParaRPr lang="en-US" altLang="en-US"/>
          </a:p>
        </p:txBody>
      </p:sp>
    </p:spTree>
    <p:extLst>
      <p:ext uri="{BB962C8B-B14F-4D97-AF65-F5344CB8AC3E}">
        <p14:creationId xmlns:p14="http://schemas.microsoft.com/office/powerpoint/2010/main" val="292938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833FEAA-7258-4CD8-9A9D-E9F89B293AD2}"/>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6AFEC698-9F0F-4482-A814-C85658669EF1}"/>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EE4FDB02-B2BA-4880-BE98-419646EBFC55}"/>
              </a:ext>
            </a:extLst>
          </p:cNvPr>
          <p:cNvSpPr>
            <a:spLocks noGrp="1"/>
          </p:cNvSpPr>
          <p:nvPr>
            <p:ph type="sldNum" sz="quarter" idx="12"/>
          </p:nvPr>
        </p:nvSpPr>
        <p:spPr/>
        <p:txBody>
          <a:bodyPr/>
          <a:lstStyle>
            <a:lvl1pPr>
              <a:defRPr/>
            </a:lvl1pPr>
          </a:lstStyle>
          <a:p>
            <a:fld id="{66CA2DAA-E55D-4AFE-BC30-76EB52068646}" type="slidenum">
              <a:rPr lang="en-US" altLang="en-US"/>
              <a:pPr/>
              <a:t>‹#›</a:t>
            </a:fld>
            <a:endParaRPr lang="en-US" altLang="en-US"/>
          </a:p>
        </p:txBody>
      </p:sp>
    </p:spTree>
    <p:extLst>
      <p:ext uri="{BB962C8B-B14F-4D97-AF65-F5344CB8AC3E}">
        <p14:creationId xmlns:p14="http://schemas.microsoft.com/office/powerpoint/2010/main" val="313405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497A51A-0323-4500-9B6A-B4A13F79E4C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6F5EF46-F288-4383-BDC0-5E7CA937D4B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ECAB7FA-C674-4B0A-8AE9-72D8CAFD424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US" altLang="en-US"/>
          </a:p>
        </p:txBody>
      </p:sp>
      <p:sp>
        <p:nvSpPr>
          <p:cNvPr id="5" name="Footer Placeholder 4">
            <a:extLst>
              <a:ext uri="{FF2B5EF4-FFF2-40B4-BE49-F238E27FC236}">
                <a16:creationId xmlns:a16="http://schemas.microsoft.com/office/drawing/2014/main" id="{B01E55CE-2B1B-45BE-BBF2-1FED6C0217C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US" altLang="en-US"/>
          </a:p>
        </p:txBody>
      </p:sp>
      <p:sp>
        <p:nvSpPr>
          <p:cNvPr id="6" name="Slide Number Placeholder 5">
            <a:extLst>
              <a:ext uri="{FF2B5EF4-FFF2-40B4-BE49-F238E27FC236}">
                <a16:creationId xmlns:a16="http://schemas.microsoft.com/office/drawing/2014/main" id="{84079EE2-3A99-4523-A48F-09BED7EFC1E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C0660A50-18F1-4498-8A12-D665311E792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03" r:id="rId7"/>
    <p:sldLayoutId id="2147483904" r:id="rId8"/>
    <p:sldLayoutId id="2147483905" r:id="rId9"/>
    <p:sldLayoutId id="2147483906" r:id="rId10"/>
    <p:sldLayoutId id="2147483907" r:id="rId11"/>
    <p:sldLayoutId id="2147483908" r:id="rId12"/>
    <p:sldLayoutId id="2147483909" r:id="rId13"/>
  </p:sldLayoutIdLst>
  <p:hf hdr="0" ftr="0" dt="0"/>
  <p:txStyles>
    <p:titleStyle>
      <a:lvl1pPr algn="ctr" rtl="0" eaLnBrk="0" fontAlgn="base" hangingPunct="0">
        <a:spcBef>
          <a:spcPct val="0"/>
        </a:spcBef>
        <a:spcAft>
          <a:spcPct val="0"/>
        </a:spcAft>
        <a:defRPr sz="4400" kern="1200">
          <a:solidFill>
            <a:schemeClr val="tx1"/>
          </a:solidFill>
          <a:latin typeface="Tahoma" pitchFamily="34" charset="0"/>
          <a:ea typeface="Tahoma" pitchFamily="34" charset="0"/>
          <a:cs typeface="Tahoma" pitchFamily="34" charset="0"/>
        </a:defRPr>
      </a:lvl1pPr>
      <a:lvl2pPr algn="ctr" rtl="0" eaLnBrk="0" fontAlgn="base" hangingPunct="0">
        <a:spcBef>
          <a:spcPct val="0"/>
        </a:spcBef>
        <a:spcAft>
          <a:spcPct val="0"/>
        </a:spcAft>
        <a:defRPr sz="4400">
          <a:solidFill>
            <a:schemeClr val="tx1"/>
          </a:solidFill>
          <a:latin typeface="Tahoma" pitchFamily="34" charset="0"/>
          <a:ea typeface="Tahoma" charset="0"/>
          <a:cs typeface="Tahoma" pitchFamily="34" charset="0"/>
        </a:defRPr>
      </a:lvl2pPr>
      <a:lvl3pPr algn="ctr" rtl="0" eaLnBrk="0" fontAlgn="base" hangingPunct="0">
        <a:spcBef>
          <a:spcPct val="0"/>
        </a:spcBef>
        <a:spcAft>
          <a:spcPct val="0"/>
        </a:spcAft>
        <a:defRPr sz="4400">
          <a:solidFill>
            <a:schemeClr val="tx1"/>
          </a:solidFill>
          <a:latin typeface="Tahoma" pitchFamily="34" charset="0"/>
          <a:ea typeface="Tahoma" charset="0"/>
          <a:cs typeface="Tahoma" pitchFamily="34" charset="0"/>
        </a:defRPr>
      </a:lvl3pPr>
      <a:lvl4pPr algn="ctr" rtl="0" eaLnBrk="0" fontAlgn="base" hangingPunct="0">
        <a:spcBef>
          <a:spcPct val="0"/>
        </a:spcBef>
        <a:spcAft>
          <a:spcPct val="0"/>
        </a:spcAft>
        <a:defRPr sz="4400">
          <a:solidFill>
            <a:schemeClr val="tx1"/>
          </a:solidFill>
          <a:latin typeface="Tahoma" pitchFamily="34" charset="0"/>
          <a:ea typeface="Tahoma" charset="0"/>
          <a:cs typeface="Tahoma" pitchFamily="34" charset="0"/>
        </a:defRPr>
      </a:lvl4pPr>
      <a:lvl5pPr algn="ctr" rtl="0" eaLnBrk="0" fontAlgn="base" hangingPunct="0">
        <a:spcBef>
          <a:spcPct val="0"/>
        </a:spcBef>
        <a:spcAft>
          <a:spcPct val="0"/>
        </a:spcAft>
        <a:defRPr sz="4400">
          <a:solidFill>
            <a:schemeClr val="tx1"/>
          </a:solidFill>
          <a:latin typeface="Tahoma" pitchFamily="34" charset="0"/>
          <a:ea typeface="Tahoma" charset="0"/>
          <a:cs typeface="Tahoma" pitchFamily="34" charset="0"/>
        </a:defRPr>
      </a:lvl5pPr>
      <a:lvl6pPr marL="457200" algn="ctr" rtl="0" fontAlgn="base">
        <a:spcBef>
          <a:spcPct val="0"/>
        </a:spcBef>
        <a:spcAft>
          <a:spcPct val="0"/>
        </a:spcAft>
        <a:defRPr sz="4400">
          <a:solidFill>
            <a:schemeClr val="tx1"/>
          </a:solidFill>
          <a:latin typeface="Tahoma" pitchFamily="34" charset="0"/>
          <a:cs typeface="Tahoma" pitchFamily="34" charset="0"/>
        </a:defRPr>
      </a:lvl6pPr>
      <a:lvl7pPr marL="914400" algn="ctr" rtl="0" fontAlgn="base">
        <a:spcBef>
          <a:spcPct val="0"/>
        </a:spcBef>
        <a:spcAft>
          <a:spcPct val="0"/>
        </a:spcAft>
        <a:defRPr sz="4400">
          <a:solidFill>
            <a:schemeClr val="tx1"/>
          </a:solidFill>
          <a:latin typeface="Tahoma" pitchFamily="34" charset="0"/>
          <a:cs typeface="Tahoma" pitchFamily="34" charset="0"/>
        </a:defRPr>
      </a:lvl7pPr>
      <a:lvl8pPr marL="1371600" algn="ctr" rtl="0" fontAlgn="base">
        <a:spcBef>
          <a:spcPct val="0"/>
        </a:spcBef>
        <a:spcAft>
          <a:spcPct val="0"/>
        </a:spcAft>
        <a:defRPr sz="4400">
          <a:solidFill>
            <a:schemeClr val="tx1"/>
          </a:solidFill>
          <a:latin typeface="Tahoma" pitchFamily="34" charset="0"/>
          <a:cs typeface="Tahoma" pitchFamily="34" charset="0"/>
        </a:defRPr>
      </a:lvl8pPr>
      <a:lvl9pPr marL="1828800" algn="ctr" rtl="0" fontAlgn="base">
        <a:spcBef>
          <a:spcPct val="0"/>
        </a:spcBef>
        <a:spcAft>
          <a:spcPct val="0"/>
        </a:spcAft>
        <a:defRPr sz="4400">
          <a:solidFill>
            <a:schemeClr val="tx1"/>
          </a:solidFill>
          <a:latin typeface="Tahoma" pitchFamily="34" charset="0"/>
          <a:cs typeface="Tahoma"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32.xml"/><Relationship Id="rId5" Type="http://schemas.openxmlformats.org/officeDocument/2006/relationships/image" Target="../media/image27.e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2.vml"/><Relationship Id="rId1" Type="http://schemas.openxmlformats.org/officeDocument/2006/relationships/themeOverride" Target="../theme/themeOverride33.xml"/><Relationship Id="rId5" Type="http://schemas.openxmlformats.org/officeDocument/2006/relationships/image" Target="../media/image28.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3.vml"/><Relationship Id="rId1" Type="http://schemas.openxmlformats.org/officeDocument/2006/relationships/themeOverride" Target="../theme/themeOverride36.x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41.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hemeOverride" Target="../theme/themeOverride4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hyperlink" Target="http://en.wikipedia.org/wiki/Hexadecimal" TargetMode="External"/><Relationship Id="rId2" Type="http://schemas.openxmlformats.org/officeDocument/2006/relationships/hyperlink" Target="http://en.wikipedia.org/wiki/Byte" TargetMode="External"/><Relationship Id="rId1" Type="http://schemas.openxmlformats.org/officeDocument/2006/relationships/slideLayout" Target="../slideLayouts/slideLayout2.xml"/><Relationship Id="rId6" Type="http://schemas.openxmlformats.org/officeDocument/2006/relationships/hyperlink" Target="http://en.wikipedia.org/wiki/Master_boot_record" TargetMode="External"/><Relationship Id="rId5" Type="http://schemas.openxmlformats.org/officeDocument/2006/relationships/hyperlink" Target="http://en.wikipedia.org/wiki/Decimal" TargetMode="External"/><Relationship Id="rId4" Type="http://schemas.openxmlformats.org/officeDocument/2006/relationships/hyperlink" Target="http://en.wikipedia.org/wiki/Octa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Cylinder-head-sector" TargetMode="External"/><Relationship Id="rId2" Type="http://schemas.openxmlformats.org/officeDocument/2006/relationships/hyperlink" Target="http://en.wikipedia.org/wiki/Master_boot_record" TargetMode="External"/><Relationship Id="rId1" Type="http://schemas.openxmlformats.org/officeDocument/2006/relationships/slideLayout" Target="../slideLayouts/slideLayout2.xml"/><Relationship Id="rId5" Type="http://schemas.openxmlformats.org/officeDocument/2006/relationships/hyperlink" Target="http://en.wikipedia.org/wiki/Logical_block_addressing" TargetMode="External"/><Relationship Id="rId4" Type="http://schemas.openxmlformats.org/officeDocument/2006/relationships/hyperlink" Target="http://en.wikipedia.org/wiki/Partition_typ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AA82F0B9-E9F4-452D-9F4E-6BB20DE5BBA2}"/>
              </a:ext>
            </a:extLst>
          </p:cNvPr>
          <p:cNvSpPr>
            <a:spLocks noGrp="1" noChangeArrowheads="1"/>
          </p:cNvSpPr>
          <p:nvPr>
            <p:ph type="ctrTitle"/>
          </p:nvPr>
        </p:nvSpPr>
        <p:spPr>
          <a:ln>
            <a:miter lim="800000"/>
            <a:headEnd/>
            <a:tailEnd/>
          </a:ln>
          <a:extLst>
            <a:ext uri="{FAA26D3D-D897-4be2-8F04-BA451C77F1D7}">
              <ma14:placeholderFlag xmlns:ma14="http://schemas.microsoft.com/office/mac/drawingml/2011/main" xmlns="" val="1"/>
            </a:ext>
          </a:extLst>
        </p:spPr>
        <p:txBody>
          <a:bodyPr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fontAlgn="auto" hangingPunct="1">
              <a:spcAft>
                <a:spcPts val="0"/>
              </a:spcAft>
              <a:defRPr/>
            </a:pPr>
            <a:r>
              <a:rPr lang="en-US">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Hệ </a:t>
            </a:r>
            <a:r>
              <a:rPr lang="en-US" dirty="0" err="1">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thống quản lý tập tin</a:t>
            </a:r>
          </a:p>
        </p:txBody>
      </p:sp>
      <p:sp>
        <p:nvSpPr>
          <p:cNvPr id="16387" name="Rectangle 3">
            <a:extLst>
              <a:ext uri="{FF2B5EF4-FFF2-40B4-BE49-F238E27FC236}">
                <a16:creationId xmlns:a16="http://schemas.microsoft.com/office/drawing/2014/main" id="{3E518CAB-B88F-4CAD-B287-81AC3AE9D819}"/>
              </a:ext>
            </a:extLst>
          </p:cNvPr>
          <p:cNvSpPr>
            <a:spLocks noGrp="1" noChangeArrowheads="1"/>
          </p:cNvSpPr>
          <p:nvPr>
            <p:ph type="subTitle" idx="1"/>
          </p:nvPr>
        </p:nvSpPr>
        <p:spPr>
          <a:xfrm>
            <a:off x="1371600" y="4148138"/>
            <a:ext cx="6400800" cy="762000"/>
          </a:xfrm>
        </p:spPr>
        <p:txBody>
          <a:bodyPr/>
          <a:lstStyle/>
          <a:p>
            <a:pPr eaLnBrk="1" hangingPunct="1"/>
            <a:r>
              <a:rPr lang="en-US" altLang="en-US" sz="1800" b="1"/>
              <a:t>Môn học: Hệ điều hành</a:t>
            </a:r>
          </a:p>
        </p:txBody>
      </p:sp>
      <p:sp>
        <p:nvSpPr>
          <p:cNvPr id="16388" name="Rectangle 6">
            <a:extLst>
              <a:ext uri="{FF2B5EF4-FFF2-40B4-BE49-F238E27FC236}">
                <a16:creationId xmlns:a16="http://schemas.microsoft.com/office/drawing/2014/main" id="{A6C75D98-840D-428D-A102-30ADDF608768}"/>
              </a:ext>
            </a:extLst>
          </p:cNvPr>
          <p:cNvSpPr>
            <a:spLocks noGrp="1" noChangeArrowheads="1"/>
          </p:cNvSpPr>
          <p:nvPr>
            <p:ph type="sldNum" sz="quarter" idx="4"/>
          </p:nvPr>
        </p:nvSpPr>
        <p:spPr bwMode="auto">
          <a:xfrm>
            <a:off x="7010400" y="6243638"/>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155B4D94-C3B2-4A8A-8465-53E6CE38C055}" type="slidenum">
              <a:rPr lang="en-US" altLang="en-US" sz="1200">
                <a:solidFill>
                  <a:srgbClr val="898989"/>
                </a:solidFill>
                <a:latin typeface="Arial" panose="020B0604020202020204" pitchFamily="34" charset="0"/>
              </a:rPr>
              <a:pPr>
                <a:spcBef>
                  <a:spcPct val="0"/>
                </a:spcBef>
                <a:buFontTx/>
                <a:buNone/>
              </a:pPr>
              <a:t>1</a:t>
            </a:fld>
            <a:endParaRPr lang="en-US" altLang="en-US" sz="1200">
              <a:solidFill>
                <a:srgbClr val="898989"/>
              </a:solidFill>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EB8F0E71-4F17-49AC-A368-93483B8420E2}"/>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Đĩa mềm 1.44 MB</a:t>
            </a:r>
          </a:p>
        </p:txBody>
      </p:sp>
      <p:sp>
        <p:nvSpPr>
          <p:cNvPr id="26627" name="Rectangle 3">
            <a:extLst>
              <a:ext uri="{FF2B5EF4-FFF2-40B4-BE49-F238E27FC236}">
                <a16:creationId xmlns:a16="http://schemas.microsoft.com/office/drawing/2014/main" id="{CF9CB631-BC4A-4CB3-ADB1-D39DD7848D62}"/>
              </a:ext>
            </a:extLst>
          </p:cNvPr>
          <p:cNvSpPr>
            <a:spLocks noGrp="1" noChangeArrowheads="1"/>
          </p:cNvSpPr>
          <p:nvPr>
            <p:ph idx="1"/>
          </p:nvPr>
        </p:nvSpPr>
        <p:spPr>
          <a:xfrm>
            <a:off x="457200" y="1447800"/>
            <a:ext cx="8382000" cy="1600200"/>
          </a:xfrm>
        </p:spPr>
        <p:txBody>
          <a:bodyPr/>
          <a:lstStyle/>
          <a:p>
            <a:pPr eaLnBrk="1" hangingPunct="1">
              <a:lnSpc>
                <a:spcPct val="90000"/>
              </a:lnSpc>
            </a:pPr>
            <a:r>
              <a:rPr lang="en-US" altLang="en-US" sz="1800"/>
              <a:t>Có 2 head /disk, 80 track /head, 18 sector /track</a:t>
            </a:r>
          </a:p>
          <a:p>
            <a:pPr eaLnBrk="1" hangingPunct="1">
              <a:lnSpc>
                <a:spcPct val="90000"/>
              </a:lnSpc>
            </a:pPr>
            <a:r>
              <a:rPr lang="en-US" altLang="en-US" sz="1800"/>
              <a:t>Dung lượng đĩa:</a:t>
            </a:r>
          </a:p>
          <a:p>
            <a:pPr lvl="1" eaLnBrk="1" hangingPunct="1">
              <a:lnSpc>
                <a:spcPct val="90000"/>
              </a:lnSpc>
              <a:buFont typeface="Wingdings" panose="05000000000000000000" pitchFamily="2" charset="2"/>
              <a:buNone/>
            </a:pPr>
            <a:r>
              <a:rPr lang="en-US" altLang="en-US" sz="1600"/>
              <a:t>	2 head/disk * 80 track/head * 18 sector/track = 2880 sector/disk</a:t>
            </a:r>
          </a:p>
          <a:p>
            <a:pPr lvl="1" eaLnBrk="1" hangingPunct="1">
              <a:lnSpc>
                <a:spcPct val="90000"/>
              </a:lnSpc>
              <a:buFont typeface="Wingdings" panose="05000000000000000000" pitchFamily="2" charset="2"/>
              <a:buNone/>
            </a:pPr>
            <a:r>
              <a:rPr lang="en-US" altLang="en-US" sz="1600"/>
              <a:t>	= 0.5 KB/sector * 2880 sector/disk = 1440 KB/disk (~ 1.44 MB)</a:t>
            </a:r>
          </a:p>
          <a:p>
            <a:pPr eaLnBrk="1" hangingPunct="1">
              <a:lnSpc>
                <a:spcPct val="90000"/>
              </a:lnSpc>
            </a:pPr>
            <a:r>
              <a:rPr lang="en-US" altLang="en-US" sz="1800"/>
              <a:t>Sector logic có chỉ số từ 0 đến 2879 và tương ứng với sector vật lý như sau:</a:t>
            </a:r>
          </a:p>
        </p:txBody>
      </p:sp>
      <p:sp>
        <p:nvSpPr>
          <p:cNvPr id="26628" name="Slide Number Placeholder 5">
            <a:extLst>
              <a:ext uri="{FF2B5EF4-FFF2-40B4-BE49-F238E27FC236}">
                <a16:creationId xmlns:a16="http://schemas.microsoft.com/office/drawing/2014/main" id="{9EEB5772-8CBE-47A9-9307-C46768B6AA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3897A7E8-EB1E-4D95-A4D8-55E4EE6DD32E}" type="slidenum">
              <a:rPr lang="en-US" altLang="en-US" sz="1200"/>
              <a:pPr>
                <a:spcBef>
                  <a:spcPct val="0"/>
                </a:spcBef>
                <a:buFontTx/>
                <a:buNone/>
              </a:pPr>
              <a:t>10</a:t>
            </a:fld>
            <a:endParaRPr lang="en-US" altLang="en-US" sz="1200"/>
          </a:p>
        </p:txBody>
      </p:sp>
      <p:graphicFrame>
        <p:nvGraphicFramePr>
          <p:cNvPr id="57366" name="Group 22">
            <a:extLst>
              <a:ext uri="{FF2B5EF4-FFF2-40B4-BE49-F238E27FC236}">
                <a16:creationId xmlns:a16="http://schemas.microsoft.com/office/drawing/2014/main" id="{77906478-A9F1-4005-AA66-B4E1B6CD945D}"/>
              </a:ext>
            </a:extLst>
          </p:cNvPr>
          <p:cNvGraphicFramePr>
            <a:graphicFrameLocks noGrp="1"/>
          </p:cNvGraphicFramePr>
          <p:nvPr/>
        </p:nvGraphicFramePr>
        <p:xfrm>
          <a:off x="457200" y="3121025"/>
          <a:ext cx="8229600" cy="3508375"/>
        </p:xfrm>
        <a:graphic>
          <a:graphicData uri="http://schemas.openxmlformats.org/drawingml/2006/table">
            <a:tbl>
              <a:tblPr/>
              <a:tblGrid>
                <a:gridCol w="4114800">
                  <a:extLst>
                    <a:ext uri="{9D8B030D-6E8A-4147-A177-3AD203B41FA5}">
                      <a16:colId xmlns:a16="http://schemas.microsoft.com/office/drawing/2014/main" val="3426588940"/>
                    </a:ext>
                  </a:extLst>
                </a:gridCol>
                <a:gridCol w="4114800">
                  <a:extLst>
                    <a:ext uri="{9D8B030D-6E8A-4147-A177-3AD203B41FA5}">
                      <a16:colId xmlns:a16="http://schemas.microsoft.com/office/drawing/2014/main" val="2871126235"/>
                    </a:ext>
                  </a:extLst>
                </a:gridCol>
              </a:tblGrid>
              <a:tr h="361950">
                <a:tc>
                  <a:txBody>
                    <a:bodyPr/>
                    <a:lstStyle>
                      <a:lvl1pPr marL="342900" indent="-342900">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Sector Logic</a:t>
                      </a:r>
                      <a:endParaRPr kumimoji="0" lang="en-US" altLang="en-US" sz="18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Sector vật lý (Sector, Track, Head)</a:t>
                      </a:r>
                      <a:endParaRPr kumimoji="0" lang="en-US" altLang="en-US" sz="18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7269022"/>
                  </a:ext>
                </a:extLst>
              </a:tr>
              <a:tr h="3143250">
                <a:tc>
                  <a:txBody>
                    <a:bodyPr/>
                    <a:lstStyle>
                      <a:lvl1pPr marL="342900" indent="-342900">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18</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36</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37</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(1, 0, 0)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(2, 0, 0)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(18, 0, 0)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(1, 0, 1)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(18,  0, 1)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(1, 1, 0)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(2, 1,0 )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6542738"/>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952A46AD-42AB-4023-909D-B4BBA954493C}"/>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Bài tập</a:t>
            </a:r>
          </a:p>
        </p:txBody>
      </p:sp>
      <p:sp>
        <p:nvSpPr>
          <p:cNvPr id="27651" name="Rectangle 3">
            <a:extLst>
              <a:ext uri="{FF2B5EF4-FFF2-40B4-BE49-F238E27FC236}">
                <a16:creationId xmlns:a16="http://schemas.microsoft.com/office/drawing/2014/main" id="{D9DF74F9-0784-425F-8D0A-D650A37E393D}"/>
              </a:ext>
            </a:extLst>
          </p:cNvPr>
          <p:cNvSpPr>
            <a:spLocks noGrp="1" noChangeArrowheads="1"/>
          </p:cNvSpPr>
          <p:nvPr>
            <p:ph idx="1"/>
          </p:nvPr>
        </p:nvSpPr>
        <p:spPr/>
        <p:txBody>
          <a:bodyPr/>
          <a:lstStyle/>
          <a:p>
            <a:pPr marL="571500" indent="-571500" algn="just" eaLnBrk="1" hangingPunct="1">
              <a:lnSpc>
                <a:spcPct val="90000"/>
              </a:lnSpc>
              <a:buClr>
                <a:schemeClr val="tx1"/>
              </a:buClr>
              <a:buFont typeface="Wingdings" panose="05000000000000000000" pitchFamily="2" charset="2"/>
              <a:buAutoNum type="arabicPeriod"/>
            </a:pPr>
            <a:r>
              <a:rPr lang="en-US" altLang="en-US" sz="2600"/>
              <a:t>Một đĩa cứng có 16 head, mỗi mặt có 684 track, và mỗi track có 18 sector thì sẽ có kích thước là bao nhiêu Megabyte ?</a:t>
            </a:r>
          </a:p>
          <a:p>
            <a:pPr marL="571500" indent="-571500" algn="just" eaLnBrk="1" hangingPunct="1">
              <a:lnSpc>
                <a:spcPct val="90000"/>
              </a:lnSpc>
              <a:buClr>
                <a:schemeClr val="tx1"/>
              </a:buClr>
              <a:buFont typeface="Wingdings" panose="05000000000000000000" pitchFamily="2" charset="2"/>
              <a:buAutoNum type="arabicPeriod"/>
            </a:pPr>
            <a:r>
              <a:rPr lang="en-US" altLang="en-US" sz="2600"/>
              <a:t>Cho biết sector vật lý (head 0, track 19, sector 6) tương ứng với sector logic nào trên đĩa mềm 1.44MB</a:t>
            </a:r>
          </a:p>
          <a:p>
            <a:pPr marL="839788" lvl="1" indent="-495300" eaLnBrk="1" hangingPunct="1">
              <a:lnSpc>
                <a:spcPct val="90000"/>
              </a:lnSpc>
              <a:buFont typeface="Wingdings" panose="05000000000000000000" pitchFamily="2" charset="2"/>
              <a:buNone/>
            </a:pPr>
            <a:r>
              <a:rPr lang="en-US" altLang="en-US"/>
              <a:t>	a. 347</a:t>
            </a:r>
          </a:p>
          <a:p>
            <a:pPr marL="839788" lvl="1" indent="-495300" eaLnBrk="1" hangingPunct="1">
              <a:lnSpc>
                <a:spcPct val="90000"/>
              </a:lnSpc>
              <a:buFont typeface="Wingdings" panose="05000000000000000000" pitchFamily="2" charset="2"/>
              <a:buNone/>
            </a:pPr>
            <a:r>
              <a:rPr lang="en-US" altLang="en-US"/>
              <a:t>	b. 348</a:t>
            </a:r>
          </a:p>
          <a:p>
            <a:pPr marL="839788" lvl="1" indent="-495300" eaLnBrk="1" hangingPunct="1">
              <a:lnSpc>
                <a:spcPct val="90000"/>
              </a:lnSpc>
              <a:buFont typeface="Wingdings" panose="05000000000000000000" pitchFamily="2" charset="2"/>
              <a:buNone/>
            </a:pPr>
            <a:r>
              <a:rPr lang="en-US" altLang="en-US"/>
              <a:t>	c. 689</a:t>
            </a:r>
          </a:p>
          <a:p>
            <a:pPr marL="839788" lvl="1" indent="-495300" eaLnBrk="1" hangingPunct="1">
              <a:lnSpc>
                <a:spcPct val="90000"/>
              </a:lnSpc>
              <a:buFont typeface="Wingdings" panose="05000000000000000000" pitchFamily="2" charset="2"/>
              <a:buNone/>
            </a:pPr>
            <a:r>
              <a:rPr lang="en-US" altLang="en-US"/>
              <a:t>	d. 690</a:t>
            </a:r>
          </a:p>
        </p:txBody>
      </p:sp>
      <p:sp>
        <p:nvSpPr>
          <p:cNvPr id="27652" name="Slide Number Placeholder 5">
            <a:extLst>
              <a:ext uri="{FF2B5EF4-FFF2-40B4-BE49-F238E27FC236}">
                <a16:creationId xmlns:a16="http://schemas.microsoft.com/office/drawing/2014/main" id="{414195D8-05D0-4AB1-8F63-1BBFE7DEF5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21199333-9BB9-46C2-9EDB-77E7E24244DC}" type="slidenum">
              <a:rPr lang="en-US" altLang="en-US" sz="1200"/>
              <a:pPr>
                <a:spcBef>
                  <a:spcPct val="0"/>
                </a:spcBef>
                <a:buFontTx/>
                <a:buNone/>
              </a:pPr>
              <a:t>11</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6CC3D6F-6ADE-433C-AD40-903E2C3037EA}"/>
              </a:ext>
            </a:extLst>
          </p:cNvPr>
          <p:cNvSpPr>
            <a:spLocks noGrp="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Một số khái niệm</a:t>
            </a:r>
          </a:p>
        </p:txBody>
      </p:sp>
      <p:sp>
        <p:nvSpPr>
          <p:cNvPr id="28675" name="Content Placeholder 2">
            <a:extLst>
              <a:ext uri="{FF2B5EF4-FFF2-40B4-BE49-F238E27FC236}">
                <a16:creationId xmlns:a16="http://schemas.microsoft.com/office/drawing/2014/main" id="{545A6471-88C6-4597-8872-C258633F1432}"/>
              </a:ext>
            </a:extLst>
          </p:cNvPr>
          <p:cNvSpPr>
            <a:spLocks noGrp="1"/>
          </p:cNvSpPr>
          <p:nvPr>
            <p:ph idx="1"/>
          </p:nvPr>
        </p:nvSpPr>
        <p:spPr/>
        <p:txBody>
          <a:bodyPr/>
          <a:lstStyle/>
          <a:p>
            <a:pPr eaLnBrk="1" hangingPunct="1"/>
            <a:r>
              <a:rPr lang="en-US" altLang="en-US"/>
              <a:t>Tập tin</a:t>
            </a:r>
          </a:p>
          <a:p>
            <a:pPr eaLnBrk="1" hangingPunct="1"/>
            <a:r>
              <a:rPr lang="en-US" altLang="en-US"/>
              <a:t>Thư mục</a:t>
            </a:r>
          </a:p>
          <a:p>
            <a:pPr eaLnBrk="1" hangingPunct="1"/>
            <a:endParaRPr lang="en-US" altLang="en-US"/>
          </a:p>
        </p:txBody>
      </p:sp>
      <p:sp>
        <p:nvSpPr>
          <p:cNvPr id="28676" name="Slide Number Placeholder 3">
            <a:extLst>
              <a:ext uri="{FF2B5EF4-FFF2-40B4-BE49-F238E27FC236}">
                <a16:creationId xmlns:a16="http://schemas.microsoft.com/office/drawing/2014/main" id="{75ED14D2-5EBC-4955-8922-7C4B41D423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09200583-51E8-429F-80F0-8FDAC8F43B24}" type="slidenum">
              <a:rPr lang="en-US" altLang="en-US" sz="1200"/>
              <a:pPr>
                <a:spcBef>
                  <a:spcPct val="0"/>
                </a:spcBef>
                <a:buFontTx/>
                <a:buNone/>
              </a:pPr>
              <a:t>12</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ABF7C1FE-EAA8-437B-B458-946534439E6E}"/>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Bộ nhớ ngoài &amp; Tập tin</a:t>
            </a:r>
          </a:p>
        </p:txBody>
      </p:sp>
      <p:sp>
        <p:nvSpPr>
          <p:cNvPr id="29699" name="Rectangle 3">
            <a:extLst>
              <a:ext uri="{FF2B5EF4-FFF2-40B4-BE49-F238E27FC236}">
                <a16:creationId xmlns:a16="http://schemas.microsoft.com/office/drawing/2014/main" id="{58EDFEAB-3EFD-433E-9FE5-FB7FA9EAD03D}"/>
              </a:ext>
            </a:extLst>
          </p:cNvPr>
          <p:cNvSpPr>
            <a:spLocks noGrp="1" noChangeArrowheads="1"/>
          </p:cNvSpPr>
          <p:nvPr>
            <p:ph idx="1"/>
          </p:nvPr>
        </p:nvSpPr>
        <p:spPr/>
        <p:txBody>
          <a:bodyPr/>
          <a:lstStyle/>
          <a:p>
            <a:pPr eaLnBrk="1" hangingPunct="1">
              <a:lnSpc>
                <a:spcPct val="90000"/>
              </a:lnSpc>
            </a:pPr>
            <a:r>
              <a:rPr lang="en-US" altLang="en-US" sz="2600"/>
              <a:t>Một số hạn chế của bộ nhớ trong</a:t>
            </a:r>
          </a:p>
          <a:p>
            <a:pPr lvl="1" eaLnBrk="1" hangingPunct="1">
              <a:lnSpc>
                <a:spcPct val="90000"/>
              </a:lnSpc>
            </a:pPr>
            <a:r>
              <a:rPr lang="en-US" altLang="en-US" sz="2200"/>
              <a:t>Không lưu trữ dữ liệu lâu dài</a:t>
            </a:r>
          </a:p>
          <a:p>
            <a:pPr lvl="1" eaLnBrk="1" hangingPunct="1">
              <a:lnSpc>
                <a:spcPct val="90000"/>
              </a:lnSpc>
            </a:pPr>
            <a:r>
              <a:rPr lang="en-US" altLang="en-US" sz="2200"/>
              <a:t>Không chứa lượng thông tin lớn.</a:t>
            </a:r>
          </a:p>
          <a:p>
            <a:pPr eaLnBrk="1" hangingPunct="1">
              <a:lnSpc>
                <a:spcPct val="90000"/>
              </a:lnSpc>
              <a:buFont typeface="Wingdings" panose="05000000000000000000" pitchFamily="2" charset="2"/>
              <a:buNone/>
            </a:pPr>
            <a:r>
              <a:rPr lang="en-US" altLang="en-US" sz="2200">
                <a:sym typeface="Wingdings" panose="05000000000000000000" pitchFamily="2" charset="2"/>
              </a:rPr>
              <a:t> </a:t>
            </a:r>
            <a:r>
              <a:rPr lang="en-US" altLang="en-US" sz="2200"/>
              <a:t>Cần các thiết bị lưu trữ ngoài(bộ nhớ ngoài) để lưu trữ dữ liệu</a:t>
            </a:r>
          </a:p>
          <a:p>
            <a:pPr eaLnBrk="1" hangingPunct="1">
              <a:lnSpc>
                <a:spcPct val="90000"/>
              </a:lnSpc>
            </a:pPr>
            <a:r>
              <a:rPr lang="en-US" altLang="en-US" sz="2600"/>
              <a:t>Tuy nhiên, có nhiều loại thiết bị lưu trữ ngoài (đĩa từ, CD/DVD, USB, thẻ nhớ,…); đa dạng về cấu trúc, khả năng lưu trữ, phương thức truy xuất, tốc độ truy xuất</a:t>
            </a:r>
          </a:p>
          <a:p>
            <a:pPr eaLnBrk="1" hangingPunct="1">
              <a:lnSpc>
                <a:spcPct val="90000"/>
              </a:lnSpc>
            </a:pPr>
            <a:r>
              <a:rPr lang="en-US" altLang="en-US" sz="2600"/>
              <a:t>HĐH cung cấp cái nhìn logic và đồng nhất về việc lưu trữ thông tin</a:t>
            </a:r>
          </a:p>
          <a:p>
            <a:pPr lvl="1" eaLnBrk="1" hangingPunct="1">
              <a:lnSpc>
                <a:spcPct val="90000"/>
              </a:lnSpc>
            </a:pPr>
            <a:r>
              <a:rPr lang="en-US" altLang="en-US" sz="2200"/>
              <a:t>Trừu tượng hóa thông tin vật lý thành đơn vị lưu trữ logic – </a:t>
            </a:r>
            <a:r>
              <a:rPr lang="en-US" altLang="en-US" sz="2200">
                <a:solidFill>
                  <a:srgbClr val="0000CC"/>
                </a:solidFill>
              </a:rPr>
              <a:t>tập tin</a:t>
            </a:r>
          </a:p>
        </p:txBody>
      </p:sp>
      <p:sp>
        <p:nvSpPr>
          <p:cNvPr id="29700" name="Slide Number Placeholder 5">
            <a:extLst>
              <a:ext uri="{FF2B5EF4-FFF2-40B4-BE49-F238E27FC236}">
                <a16:creationId xmlns:a16="http://schemas.microsoft.com/office/drawing/2014/main" id="{24987906-8609-4E06-92BA-38F8A1CD5D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4950883D-CD88-499A-A2AE-720BD6D32FE8}" type="slidenum">
              <a:rPr lang="en-US" altLang="en-US" sz="1200"/>
              <a:pPr>
                <a:spcBef>
                  <a:spcPct val="0"/>
                </a:spcBef>
                <a:buFontTx/>
                <a:buNone/>
              </a:pPr>
              <a:t>13</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04E9CC77-44C3-4656-BD05-7DFB5FF6B78D}"/>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Tập tin</a:t>
            </a:r>
          </a:p>
        </p:txBody>
      </p:sp>
      <p:sp>
        <p:nvSpPr>
          <p:cNvPr id="30723" name="Rectangle 3">
            <a:extLst>
              <a:ext uri="{FF2B5EF4-FFF2-40B4-BE49-F238E27FC236}">
                <a16:creationId xmlns:a16="http://schemas.microsoft.com/office/drawing/2014/main" id="{AF404851-232C-4809-92F1-70C212CDFC5D}"/>
              </a:ext>
            </a:extLst>
          </p:cNvPr>
          <p:cNvSpPr>
            <a:spLocks noGrp="1" noChangeArrowheads="1"/>
          </p:cNvSpPr>
          <p:nvPr>
            <p:ph idx="1"/>
          </p:nvPr>
        </p:nvSpPr>
        <p:spPr/>
        <p:txBody>
          <a:bodyPr/>
          <a:lstStyle/>
          <a:p>
            <a:pPr eaLnBrk="1" hangingPunct="1"/>
            <a:r>
              <a:rPr lang="en-US" altLang="en-US" sz="2600"/>
              <a:t>Tập tin là gì ?</a:t>
            </a:r>
          </a:p>
          <a:p>
            <a:pPr lvl="1" eaLnBrk="1" hangingPunct="1"/>
            <a:r>
              <a:rPr lang="en-US" altLang="en-US" sz="2400"/>
              <a:t>Lưu trữ tập hợp các thông tin có liên quan với nhau</a:t>
            </a:r>
          </a:p>
          <a:p>
            <a:pPr lvl="1" eaLnBrk="1" hangingPunct="1"/>
            <a:r>
              <a:rPr lang="en-US" altLang="en-US" sz="2400"/>
              <a:t>Là một đơn vị lưu trữ luận lý che tổ chức vật lý của các thiết bị lưu trữ ngoài</a:t>
            </a:r>
          </a:p>
          <a:p>
            <a:pPr lvl="1" eaLnBrk="1" hangingPunct="1"/>
            <a:r>
              <a:rPr lang="en-US" altLang="en-US" sz="2400"/>
              <a:t>Thường bao gồm 2 thành phần:</a:t>
            </a:r>
          </a:p>
          <a:p>
            <a:pPr lvl="2" eaLnBrk="1" hangingPunct="1"/>
            <a:r>
              <a:rPr lang="en-US" altLang="en-US" sz="2000"/>
              <a:t>Thuộc tính</a:t>
            </a:r>
          </a:p>
          <a:p>
            <a:pPr lvl="2" eaLnBrk="1" hangingPunct="1"/>
            <a:r>
              <a:rPr lang="en-US" altLang="en-US" sz="2000"/>
              <a:t>Nội dung</a:t>
            </a:r>
          </a:p>
          <a:p>
            <a:pPr lvl="1" eaLnBrk="1" hangingPunct="1"/>
            <a:r>
              <a:rPr lang="en-US" altLang="en-US" sz="2400"/>
              <a:t>Mỗi hệ thống tập tin có cách thức tổ chức tập tin khác nhau</a:t>
            </a:r>
          </a:p>
        </p:txBody>
      </p:sp>
      <p:sp>
        <p:nvSpPr>
          <p:cNvPr id="30724" name="Slide Number Placeholder 5">
            <a:extLst>
              <a:ext uri="{FF2B5EF4-FFF2-40B4-BE49-F238E27FC236}">
                <a16:creationId xmlns:a16="http://schemas.microsoft.com/office/drawing/2014/main" id="{D983C9DA-B9C8-4569-B10F-198E0ECBC5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D28971C9-8A6D-4C83-A283-A4FA1F747F13}" type="slidenum">
              <a:rPr lang="en-US" altLang="en-US" sz="1200"/>
              <a:pPr>
                <a:spcBef>
                  <a:spcPct val="0"/>
                </a:spcBef>
                <a:buFontTx/>
                <a:buNone/>
              </a:pPr>
              <a:t>14</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103BCD61-EE87-4108-9031-8B4AB052816E}"/>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Thuộc tính tập tin</a:t>
            </a:r>
          </a:p>
        </p:txBody>
      </p:sp>
      <p:sp>
        <p:nvSpPr>
          <p:cNvPr id="31747" name="Rectangle 3">
            <a:extLst>
              <a:ext uri="{FF2B5EF4-FFF2-40B4-BE49-F238E27FC236}">
                <a16:creationId xmlns:a16="http://schemas.microsoft.com/office/drawing/2014/main" id="{0F705504-6C65-4B57-B318-A1BE98D97B9B}"/>
              </a:ext>
            </a:extLst>
          </p:cNvPr>
          <p:cNvSpPr>
            <a:spLocks noGrp="1" noChangeArrowheads="1"/>
          </p:cNvSpPr>
          <p:nvPr>
            <p:ph idx="1"/>
          </p:nvPr>
        </p:nvSpPr>
        <p:spPr>
          <a:xfrm>
            <a:off x="457200" y="1600200"/>
            <a:ext cx="5334000" cy="4530725"/>
          </a:xfrm>
        </p:spPr>
        <p:txBody>
          <a:bodyPr/>
          <a:lstStyle/>
          <a:p>
            <a:pPr eaLnBrk="1" hangingPunct="1">
              <a:lnSpc>
                <a:spcPct val="90000"/>
              </a:lnSpc>
            </a:pPr>
            <a:r>
              <a:rPr lang="en-US" altLang="en-US" sz="2600"/>
              <a:t>Thuộc tính của tập tin trên các hệ thống tập tin khác nhau sẽ khác nhau, nhưng thường gồm các thuộc tính sau:</a:t>
            </a:r>
          </a:p>
          <a:p>
            <a:pPr lvl="1" eaLnBrk="1" hangingPunct="1">
              <a:lnSpc>
                <a:spcPct val="90000"/>
              </a:lnSpc>
            </a:pPr>
            <a:r>
              <a:rPr lang="en-US" altLang="en-US" sz="2200" i="1"/>
              <a:t>Tên (tên + phần mở rộng)</a:t>
            </a:r>
          </a:p>
          <a:p>
            <a:pPr lvl="1" eaLnBrk="1" hangingPunct="1">
              <a:lnSpc>
                <a:spcPct val="90000"/>
              </a:lnSpc>
            </a:pPr>
            <a:r>
              <a:rPr lang="en-US" altLang="en-US" sz="2200" i="1"/>
              <a:t>Người sở hữu</a:t>
            </a:r>
          </a:p>
          <a:p>
            <a:pPr lvl="1" eaLnBrk="1" hangingPunct="1">
              <a:lnSpc>
                <a:spcPct val="90000"/>
              </a:lnSpc>
            </a:pPr>
            <a:r>
              <a:rPr lang="en-US" altLang="en-US" sz="2200" i="1"/>
              <a:t>Thuộc tính trạng thái: chỉ đọc, ẩn,…</a:t>
            </a:r>
          </a:p>
          <a:p>
            <a:pPr lvl="1" eaLnBrk="1" hangingPunct="1">
              <a:lnSpc>
                <a:spcPct val="90000"/>
              </a:lnSpc>
            </a:pPr>
            <a:r>
              <a:rPr lang="en-US" altLang="en-US" sz="2200" i="1"/>
              <a:t>Kích thước</a:t>
            </a:r>
          </a:p>
          <a:p>
            <a:pPr lvl="1" eaLnBrk="1" hangingPunct="1">
              <a:lnSpc>
                <a:spcPct val="90000"/>
              </a:lnSpc>
            </a:pPr>
            <a:r>
              <a:rPr lang="en-US" altLang="en-US" sz="2200" i="1"/>
              <a:t>Ngày giờ (tạo, truy cập, thay đổi)</a:t>
            </a:r>
          </a:p>
          <a:p>
            <a:pPr lvl="1" eaLnBrk="1" hangingPunct="1">
              <a:lnSpc>
                <a:spcPct val="90000"/>
              </a:lnSpc>
            </a:pPr>
            <a:r>
              <a:rPr lang="en-US" altLang="en-US" sz="2200" i="1"/>
              <a:t>Thuộc tính bảo vệ</a:t>
            </a:r>
          </a:p>
          <a:p>
            <a:pPr lvl="1" eaLnBrk="1" hangingPunct="1">
              <a:lnSpc>
                <a:spcPct val="90000"/>
              </a:lnSpc>
            </a:pPr>
            <a:r>
              <a:rPr lang="en-US" altLang="en-US" sz="2200" i="1"/>
              <a:t>Vị trí lưu trữ trên đĩa</a:t>
            </a:r>
          </a:p>
        </p:txBody>
      </p:sp>
      <p:sp>
        <p:nvSpPr>
          <p:cNvPr id="31748" name="Slide Number Placeholder 5">
            <a:extLst>
              <a:ext uri="{FF2B5EF4-FFF2-40B4-BE49-F238E27FC236}">
                <a16:creationId xmlns:a16="http://schemas.microsoft.com/office/drawing/2014/main" id="{69296336-19C3-4C84-988C-74BD318B3F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F3A163AC-E06B-48A9-B7D7-AB4A5FE3C0DD}" type="slidenum">
              <a:rPr lang="en-US" altLang="en-US" sz="1200"/>
              <a:pPr>
                <a:spcBef>
                  <a:spcPct val="0"/>
                </a:spcBef>
                <a:buFontTx/>
                <a:buNone/>
              </a:pPr>
              <a:t>15</a:t>
            </a:fld>
            <a:endParaRPr lang="en-US" altLang="en-US" sz="1200"/>
          </a:p>
        </p:txBody>
      </p:sp>
      <p:pic>
        <p:nvPicPr>
          <p:cNvPr id="31749" name="Picture 4">
            <a:extLst>
              <a:ext uri="{FF2B5EF4-FFF2-40B4-BE49-F238E27FC236}">
                <a16:creationId xmlns:a16="http://schemas.microsoft.com/office/drawing/2014/main" id="{C06910BC-A682-448D-8B3C-FD950610D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524000"/>
            <a:ext cx="34861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2209D5EE-3EAD-4591-8279-FEE5428DA7FB}"/>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Cơ chế bảo vệ tập tin</a:t>
            </a:r>
          </a:p>
        </p:txBody>
      </p:sp>
      <p:sp>
        <p:nvSpPr>
          <p:cNvPr id="32771" name="Rectangle 3">
            <a:extLst>
              <a:ext uri="{FF2B5EF4-FFF2-40B4-BE49-F238E27FC236}">
                <a16:creationId xmlns:a16="http://schemas.microsoft.com/office/drawing/2014/main" id="{46099CEB-F9B1-4D18-ADE9-BB39465FEA01}"/>
              </a:ext>
            </a:extLst>
          </p:cNvPr>
          <p:cNvSpPr>
            <a:spLocks noGrp="1" noChangeArrowheads="1"/>
          </p:cNvSpPr>
          <p:nvPr>
            <p:ph idx="1"/>
          </p:nvPr>
        </p:nvSpPr>
        <p:spPr>
          <a:xfrm>
            <a:off x="304800" y="1600200"/>
            <a:ext cx="5334000" cy="4530725"/>
          </a:xfrm>
        </p:spPr>
        <p:txBody>
          <a:bodyPr/>
          <a:lstStyle/>
          <a:p>
            <a:pPr eaLnBrk="1" hangingPunct="1"/>
            <a:r>
              <a:rPr lang="en-US" altLang="en-US" sz="2400"/>
              <a:t>Người tạo /sở hữu tập tin có quyền kiểm soát:</a:t>
            </a:r>
          </a:p>
          <a:p>
            <a:pPr lvl="1" eaLnBrk="1" hangingPunct="1"/>
            <a:r>
              <a:rPr lang="en-US" altLang="en-US" sz="2200" i="1"/>
              <a:t>Ai</a:t>
            </a:r>
            <a:r>
              <a:rPr lang="en-US" altLang="en-US" sz="2200"/>
              <a:t> (người dùng /nhóm người dùng) có quyền </a:t>
            </a:r>
            <a:r>
              <a:rPr lang="en-US" altLang="en-US" sz="2200" i="1"/>
              <a:t>gì</a:t>
            </a:r>
            <a:r>
              <a:rPr lang="en-US" altLang="en-US" sz="2200"/>
              <a:t> trên tập tin</a:t>
            </a:r>
          </a:p>
          <a:p>
            <a:pPr lvl="2" eaLnBrk="1" hangingPunct="1"/>
            <a:r>
              <a:rPr lang="en-US" altLang="en-US" sz="2000"/>
              <a:t>Đọc</a:t>
            </a:r>
          </a:p>
          <a:p>
            <a:pPr lvl="2" eaLnBrk="1" hangingPunct="1"/>
            <a:r>
              <a:rPr lang="en-US" altLang="en-US" sz="2000"/>
              <a:t>Ghi</a:t>
            </a:r>
          </a:p>
          <a:p>
            <a:pPr lvl="2" eaLnBrk="1" hangingPunct="1"/>
            <a:r>
              <a:rPr lang="en-US" altLang="en-US" sz="2000"/>
              <a:t>Thực thi</a:t>
            </a:r>
          </a:p>
          <a:p>
            <a:pPr lvl="2" eaLnBrk="1" hangingPunct="1"/>
            <a:r>
              <a:rPr lang="en-US" altLang="en-US" sz="2000"/>
              <a:t>Thêm</a:t>
            </a:r>
          </a:p>
          <a:p>
            <a:pPr lvl="2" eaLnBrk="1" hangingPunct="1"/>
            <a:r>
              <a:rPr lang="en-US" altLang="en-US" sz="2000"/>
              <a:t>Xóa</a:t>
            </a:r>
          </a:p>
          <a:p>
            <a:pPr lvl="2" eaLnBrk="1" hangingPunct="1"/>
            <a:r>
              <a:rPr lang="en-US" altLang="en-US" sz="2000"/>
              <a:t>Liệt kê</a:t>
            </a:r>
          </a:p>
          <a:p>
            <a:pPr lvl="2" eaLnBrk="1" hangingPunct="1"/>
            <a:r>
              <a:rPr lang="en-US" altLang="en-US" sz="2000"/>
              <a:t>Một số quyền đặc biệt khác</a:t>
            </a:r>
          </a:p>
        </p:txBody>
      </p:sp>
      <p:sp>
        <p:nvSpPr>
          <p:cNvPr id="32772" name="Slide Number Placeholder 5">
            <a:extLst>
              <a:ext uri="{FF2B5EF4-FFF2-40B4-BE49-F238E27FC236}">
                <a16:creationId xmlns:a16="http://schemas.microsoft.com/office/drawing/2014/main" id="{151E0CCE-414F-4BCD-A4F0-B7E2AFDABB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74AB1151-3773-49CA-8042-19A9A2CBC3B9}" type="slidenum">
              <a:rPr lang="en-US" altLang="en-US" sz="1200"/>
              <a:pPr>
                <a:spcBef>
                  <a:spcPct val="0"/>
                </a:spcBef>
                <a:buFontTx/>
                <a:buNone/>
              </a:pPr>
              <a:t>16</a:t>
            </a:fld>
            <a:endParaRPr lang="en-US" altLang="en-US" sz="1200"/>
          </a:p>
        </p:txBody>
      </p:sp>
      <p:pic>
        <p:nvPicPr>
          <p:cNvPr id="32773" name="Picture 4">
            <a:extLst>
              <a:ext uri="{FF2B5EF4-FFF2-40B4-BE49-F238E27FC236}">
                <a16:creationId xmlns:a16="http://schemas.microsoft.com/office/drawing/2014/main" id="{48FAF645-F61A-4773-ACC7-935F20088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409700"/>
            <a:ext cx="35052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2CFBAE1F-66BE-47FE-A3C8-C17140448A0D}"/>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Thao tác trên tập tin</a:t>
            </a:r>
          </a:p>
        </p:txBody>
      </p:sp>
      <p:sp>
        <p:nvSpPr>
          <p:cNvPr id="33795" name="Rectangle 3">
            <a:extLst>
              <a:ext uri="{FF2B5EF4-FFF2-40B4-BE49-F238E27FC236}">
                <a16:creationId xmlns:a16="http://schemas.microsoft.com/office/drawing/2014/main" id="{A4A9A4D8-1EEF-4461-8F13-AC8FB69C5273}"/>
              </a:ext>
            </a:extLst>
          </p:cNvPr>
          <p:cNvSpPr>
            <a:spLocks noGrp="1" noChangeArrowheads="1"/>
          </p:cNvSpPr>
          <p:nvPr>
            <p:ph idx="1"/>
          </p:nvPr>
        </p:nvSpPr>
        <p:spPr/>
        <p:txBody>
          <a:bodyPr/>
          <a:lstStyle/>
          <a:p>
            <a:pPr eaLnBrk="1" hangingPunct="1">
              <a:lnSpc>
                <a:spcPct val="90000"/>
              </a:lnSpc>
            </a:pPr>
            <a:r>
              <a:rPr lang="en-US" altLang="en-US" sz="2200"/>
              <a:t>Một số thao tác cơ bản trên tập tin</a:t>
            </a:r>
          </a:p>
          <a:p>
            <a:pPr lvl="1" eaLnBrk="1" hangingPunct="1">
              <a:lnSpc>
                <a:spcPct val="90000"/>
              </a:lnSpc>
            </a:pPr>
            <a:r>
              <a:rPr lang="en-US" altLang="en-US" sz="2000" i="1"/>
              <a:t>Tạo</a:t>
            </a:r>
          </a:p>
          <a:p>
            <a:pPr lvl="1" eaLnBrk="1" hangingPunct="1">
              <a:lnSpc>
                <a:spcPct val="90000"/>
              </a:lnSpc>
            </a:pPr>
            <a:r>
              <a:rPr lang="en-US" altLang="en-US" sz="2000" i="1"/>
              <a:t>Xóa</a:t>
            </a:r>
          </a:p>
          <a:p>
            <a:pPr lvl="1" eaLnBrk="1" hangingPunct="1">
              <a:lnSpc>
                <a:spcPct val="90000"/>
              </a:lnSpc>
            </a:pPr>
            <a:r>
              <a:rPr lang="en-US" altLang="en-US" sz="2000" i="1"/>
              <a:t>Đọc</a:t>
            </a:r>
          </a:p>
          <a:p>
            <a:pPr lvl="1" eaLnBrk="1" hangingPunct="1">
              <a:lnSpc>
                <a:spcPct val="90000"/>
              </a:lnSpc>
            </a:pPr>
            <a:r>
              <a:rPr lang="en-US" altLang="en-US" sz="2000" i="1"/>
              <a:t>Ghi</a:t>
            </a:r>
          </a:p>
          <a:p>
            <a:pPr lvl="1" eaLnBrk="1" hangingPunct="1">
              <a:lnSpc>
                <a:spcPct val="90000"/>
              </a:lnSpc>
            </a:pPr>
            <a:r>
              <a:rPr lang="en-US" altLang="en-US" sz="2000" i="1"/>
              <a:t>Định vị (seek)</a:t>
            </a:r>
          </a:p>
          <a:p>
            <a:pPr lvl="1" eaLnBrk="1" hangingPunct="1">
              <a:lnSpc>
                <a:spcPct val="90000"/>
              </a:lnSpc>
            </a:pPr>
            <a:r>
              <a:rPr lang="en-US" altLang="en-US" sz="2000" i="1"/>
              <a:t>Xóa nội dung (truncate)</a:t>
            </a:r>
          </a:p>
          <a:p>
            <a:pPr lvl="1" eaLnBrk="1" hangingPunct="1">
              <a:lnSpc>
                <a:spcPct val="90000"/>
              </a:lnSpc>
            </a:pPr>
            <a:r>
              <a:rPr lang="en-US" altLang="en-US" sz="2000" i="1"/>
              <a:t>Mở</a:t>
            </a:r>
          </a:p>
          <a:p>
            <a:pPr lvl="1" eaLnBrk="1" hangingPunct="1">
              <a:lnSpc>
                <a:spcPct val="90000"/>
              </a:lnSpc>
            </a:pPr>
            <a:r>
              <a:rPr lang="en-US" altLang="en-US" sz="2000" i="1"/>
              <a:t>Đóng</a:t>
            </a:r>
          </a:p>
          <a:p>
            <a:pPr eaLnBrk="1" hangingPunct="1">
              <a:lnSpc>
                <a:spcPct val="90000"/>
              </a:lnSpc>
            </a:pPr>
            <a:r>
              <a:rPr lang="en-US" altLang="en-US" sz="2200"/>
              <a:t>Một số thao tác khác: sao chép, di chuyển, đổi tên, …</a:t>
            </a:r>
          </a:p>
        </p:txBody>
      </p:sp>
      <p:sp>
        <p:nvSpPr>
          <p:cNvPr id="33796" name="Slide Number Placeholder 5">
            <a:extLst>
              <a:ext uri="{FF2B5EF4-FFF2-40B4-BE49-F238E27FC236}">
                <a16:creationId xmlns:a16="http://schemas.microsoft.com/office/drawing/2014/main" id="{C64878B1-0384-4267-BEF7-8D3CDEA547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5404A5FA-90D0-4EA9-8675-A61B9682CB75}" type="slidenum">
              <a:rPr lang="en-US" altLang="en-US" sz="1200"/>
              <a:pPr>
                <a:spcBef>
                  <a:spcPct val="0"/>
                </a:spcBef>
                <a:buFontTx/>
                <a:buNone/>
              </a:pPr>
              <a:t>17</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B25B04E5-00BD-48CD-B7E4-409C08A87555}"/>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fontScale="90000"/>
          </a:bodyPr>
          <a:lstStyle/>
          <a:p>
            <a:pPr eaLnBrk="1" fontAlgn="auto" hangingPunct="1">
              <a:spcAft>
                <a:spcPts val="0"/>
              </a:spcAft>
              <a:defRPr/>
            </a:pPr>
            <a:r>
              <a:rPr lang="en-US"/>
              <a:t>Một số tính chất khác của tập tin</a:t>
            </a:r>
          </a:p>
        </p:txBody>
      </p:sp>
      <p:sp>
        <p:nvSpPr>
          <p:cNvPr id="34819" name="Slide Number Placeholder 5">
            <a:extLst>
              <a:ext uri="{FF2B5EF4-FFF2-40B4-BE49-F238E27FC236}">
                <a16:creationId xmlns:a16="http://schemas.microsoft.com/office/drawing/2014/main" id="{509B2C32-D697-4A3F-9E4B-F860EEFA74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0F08243D-A0D4-4CE1-B6C8-CC0D25C8712F}" type="slidenum">
              <a:rPr lang="en-US" altLang="en-US" sz="1200"/>
              <a:pPr>
                <a:spcBef>
                  <a:spcPct val="0"/>
                </a:spcBef>
                <a:buFontTx/>
                <a:buNone/>
              </a:pPr>
              <a:t>18</a:t>
            </a:fld>
            <a:endParaRPr lang="en-US" altLang="en-US" sz="1200"/>
          </a:p>
        </p:txBody>
      </p:sp>
      <p:sp>
        <p:nvSpPr>
          <p:cNvPr id="34820" name="Content Placeholder 4">
            <a:extLst>
              <a:ext uri="{FF2B5EF4-FFF2-40B4-BE49-F238E27FC236}">
                <a16:creationId xmlns:a16="http://schemas.microsoft.com/office/drawing/2014/main" id="{C097834F-6D17-4D03-917D-AC69ADF9693F}"/>
              </a:ext>
            </a:extLst>
          </p:cNvPr>
          <p:cNvSpPr>
            <a:spLocks noGrp="1"/>
          </p:cNvSpPr>
          <p:nvPr>
            <p:ph idx="1"/>
          </p:nvPr>
        </p:nvSpPr>
        <p:spPr/>
        <p:txBody>
          <a:bodyPr/>
          <a:lstStyle/>
          <a:p>
            <a:pPr eaLnBrk="1" hangingPunct="1">
              <a:lnSpc>
                <a:spcPct val="70000"/>
              </a:lnSpc>
            </a:pPr>
            <a:r>
              <a:rPr lang="en-US" altLang="en-US" sz="2800"/>
              <a:t>Cấu trúc tập tin – do HĐH hay chương trình ứng dụng quyết định</a:t>
            </a:r>
          </a:p>
          <a:p>
            <a:pPr lvl="1" eaLnBrk="1" hangingPunct="1">
              <a:lnSpc>
                <a:spcPct val="70000"/>
              </a:lnSpc>
            </a:pPr>
            <a:r>
              <a:rPr lang="en-US" altLang="en-US" sz="2400"/>
              <a:t>Không cấu trúc</a:t>
            </a:r>
          </a:p>
          <a:p>
            <a:pPr lvl="1" eaLnBrk="1" hangingPunct="1">
              <a:lnSpc>
                <a:spcPct val="70000"/>
              </a:lnSpc>
            </a:pPr>
            <a:r>
              <a:rPr lang="en-US" altLang="en-US" sz="2400"/>
              <a:t>Có cấu trúc</a:t>
            </a:r>
          </a:p>
          <a:p>
            <a:pPr eaLnBrk="1" hangingPunct="1">
              <a:lnSpc>
                <a:spcPct val="70000"/>
              </a:lnSpc>
            </a:pPr>
            <a:r>
              <a:rPr lang="en-US" altLang="en-US" sz="2800"/>
              <a:t>Loại tập tin</a:t>
            </a:r>
          </a:p>
          <a:p>
            <a:pPr lvl="1" eaLnBrk="1" hangingPunct="1">
              <a:lnSpc>
                <a:spcPct val="70000"/>
              </a:lnSpc>
            </a:pPr>
            <a:r>
              <a:rPr lang="en-US" altLang="en-US" sz="2400"/>
              <a:t>Tập tin văn bản (text file): chứa các dòng văn bản, cuối dùng có ký hiệu kết thúc dòng (end line)</a:t>
            </a:r>
          </a:p>
          <a:p>
            <a:pPr lvl="1" eaLnBrk="1" hangingPunct="1">
              <a:lnSpc>
                <a:spcPct val="70000"/>
              </a:lnSpc>
            </a:pPr>
            <a:r>
              <a:rPr lang="en-US" altLang="en-US" sz="2400"/>
              <a:t>Tập tin nhị phân (binary file): là tập tin có cấu trúc.</a:t>
            </a:r>
          </a:p>
          <a:p>
            <a:pPr eaLnBrk="1" hangingPunct="1">
              <a:lnSpc>
                <a:spcPct val="70000"/>
              </a:lnSpc>
            </a:pPr>
            <a:r>
              <a:rPr lang="en-US" altLang="en-US" sz="2800"/>
              <a:t>Truy xuất tập tin</a:t>
            </a:r>
          </a:p>
          <a:p>
            <a:pPr lvl="1" eaLnBrk="1" hangingPunct="1">
              <a:lnSpc>
                <a:spcPct val="70000"/>
              </a:lnSpc>
            </a:pPr>
            <a:r>
              <a:rPr lang="en-US" altLang="en-US" sz="2400"/>
              <a:t>Tuần tự -  Phải đọc từ đầu tập tin đến vị trí mong muốn, có thể quay lui (rewind)</a:t>
            </a:r>
          </a:p>
          <a:p>
            <a:pPr lvl="1" eaLnBrk="1" hangingPunct="1">
              <a:lnSpc>
                <a:spcPct val="70000"/>
              </a:lnSpc>
            </a:pPr>
            <a:r>
              <a:rPr lang="en-US" altLang="en-US" sz="2400"/>
              <a:t>Ngẫu nhiên - Có thể di chuyển (seek) đến đúng vị trí cần đọc</a:t>
            </a:r>
          </a:p>
          <a:p>
            <a:pPr eaLnBrk="1" hangingPunct="1">
              <a:lnSpc>
                <a:spcPct val="90000"/>
              </a:lnSpc>
            </a:pPr>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F4282C4B-BA5B-4290-B3D6-233684BEF51F}"/>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Thư mục</a:t>
            </a:r>
          </a:p>
        </p:txBody>
      </p:sp>
      <p:sp>
        <p:nvSpPr>
          <p:cNvPr id="35843" name="Slide Number Placeholder 5">
            <a:extLst>
              <a:ext uri="{FF2B5EF4-FFF2-40B4-BE49-F238E27FC236}">
                <a16:creationId xmlns:a16="http://schemas.microsoft.com/office/drawing/2014/main" id="{5C4E7AC5-30B4-4ECD-AB29-90BFDDB4B2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645AF07A-09B2-4C42-ACA3-DBD614D0B570}" type="slidenum">
              <a:rPr lang="en-US" altLang="en-US" sz="1200"/>
              <a:pPr>
                <a:spcBef>
                  <a:spcPct val="0"/>
                </a:spcBef>
                <a:buFontTx/>
                <a:buNone/>
              </a:pPr>
              <a:t>19</a:t>
            </a:fld>
            <a:endParaRPr lang="en-US" altLang="en-US" sz="1200"/>
          </a:p>
        </p:txBody>
      </p:sp>
      <p:sp>
        <p:nvSpPr>
          <p:cNvPr id="35844" name="Content Placeholder 4">
            <a:extLst>
              <a:ext uri="{FF2B5EF4-FFF2-40B4-BE49-F238E27FC236}">
                <a16:creationId xmlns:a16="http://schemas.microsoft.com/office/drawing/2014/main" id="{1CAB9A33-9BA3-47C7-A18B-25367537AD44}"/>
              </a:ext>
            </a:extLst>
          </p:cNvPr>
          <p:cNvSpPr>
            <a:spLocks noGrp="1"/>
          </p:cNvSpPr>
          <p:nvPr>
            <p:ph idx="1"/>
          </p:nvPr>
        </p:nvSpPr>
        <p:spPr/>
        <p:txBody>
          <a:bodyPr/>
          <a:lstStyle/>
          <a:p>
            <a:pPr eaLnBrk="1" hangingPunct="1">
              <a:lnSpc>
                <a:spcPct val="80000"/>
              </a:lnSpc>
            </a:pPr>
            <a:r>
              <a:rPr lang="en-US" altLang="en-US" sz="2400"/>
              <a:t>Thư mục là một loại tập tin đặc biệt, giúp tổ chức có hệ thống các tập tin trên hệ thống lưu trữ ngoài</a:t>
            </a:r>
          </a:p>
          <a:p>
            <a:pPr lvl="1" eaLnBrk="1" hangingPunct="1">
              <a:lnSpc>
                <a:spcPct val="80000"/>
              </a:lnSpc>
            </a:pPr>
            <a:r>
              <a:rPr lang="en-US" altLang="en-US" sz="2000"/>
              <a:t>Thuộc tính của thư mục tương tự của tập tin</a:t>
            </a:r>
          </a:p>
          <a:p>
            <a:pPr lvl="1" eaLnBrk="1" hangingPunct="1">
              <a:lnSpc>
                <a:spcPct val="80000"/>
              </a:lnSpc>
            </a:pPr>
            <a:r>
              <a:rPr lang="en-US" altLang="en-US" sz="2000"/>
              <a:t>Nội dung của thư mục: quản lý các tập tin,thư mục con của nó</a:t>
            </a:r>
          </a:p>
          <a:p>
            <a:pPr lvl="2" eaLnBrk="1" hangingPunct="1">
              <a:lnSpc>
                <a:spcPct val="80000"/>
              </a:lnSpc>
            </a:pPr>
            <a:r>
              <a:rPr lang="en-US" altLang="en-US" sz="1600"/>
              <a:t>Một cấp: đơn giản nhất, tất cả tập tin trên hệ thống cùng thư mục</a:t>
            </a:r>
          </a:p>
          <a:p>
            <a:pPr lvl="2" eaLnBrk="1" hangingPunct="1">
              <a:lnSpc>
                <a:spcPct val="80000"/>
              </a:lnSpc>
            </a:pPr>
            <a:r>
              <a:rPr lang="en-US" altLang="en-US" sz="1600"/>
              <a:t>Hai cấp: mỗi người dùng có 1 thư mục riêng</a:t>
            </a:r>
          </a:p>
          <a:p>
            <a:pPr lvl="2" eaLnBrk="1" hangingPunct="1">
              <a:lnSpc>
                <a:spcPct val="80000"/>
              </a:lnSpc>
            </a:pPr>
            <a:r>
              <a:rPr lang="en-US" altLang="en-US" sz="1600"/>
              <a:t>Cây phân cấp: được sử dụng phổ biến hiện nay</a:t>
            </a:r>
          </a:p>
          <a:p>
            <a:pPr eaLnBrk="1" hangingPunct="1">
              <a:lnSpc>
                <a:spcPct val="80000"/>
              </a:lnSpc>
            </a:pPr>
            <a:r>
              <a:rPr lang="en-US" altLang="en-US" sz="2400"/>
              <a:t>Một số thao tác trên thư mục</a:t>
            </a:r>
          </a:p>
          <a:p>
            <a:pPr lvl="1" eaLnBrk="1" hangingPunct="1">
              <a:lnSpc>
                <a:spcPct val="80000"/>
              </a:lnSpc>
            </a:pPr>
            <a:r>
              <a:rPr lang="en-US" altLang="en-US" sz="2000"/>
              <a:t>Tạo</a:t>
            </a:r>
          </a:p>
          <a:p>
            <a:pPr lvl="1" eaLnBrk="1" hangingPunct="1">
              <a:lnSpc>
                <a:spcPct val="80000"/>
              </a:lnSpc>
            </a:pPr>
            <a:r>
              <a:rPr lang="en-US" altLang="en-US" sz="2000"/>
              <a:t>Xóa</a:t>
            </a:r>
          </a:p>
          <a:p>
            <a:pPr lvl="1" eaLnBrk="1" hangingPunct="1">
              <a:lnSpc>
                <a:spcPct val="80000"/>
              </a:lnSpc>
            </a:pPr>
            <a:r>
              <a:rPr lang="en-US" altLang="en-US" sz="2000"/>
              <a:t>Mở</a:t>
            </a:r>
          </a:p>
          <a:p>
            <a:pPr lvl="1" eaLnBrk="1" hangingPunct="1">
              <a:lnSpc>
                <a:spcPct val="80000"/>
              </a:lnSpc>
            </a:pPr>
            <a:r>
              <a:rPr lang="en-US" altLang="en-US" sz="2000"/>
              <a:t>Đóng</a:t>
            </a:r>
          </a:p>
          <a:p>
            <a:pPr lvl="1" eaLnBrk="1" hangingPunct="1">
              <a:lnSpc>
                <a:spcPct val="80000"/>
              </a:lnSpc>
            </a:pPr>
            <a:r>
              <a:rPr lang="en-US" altLang="en-US" sz="2000"/>
              <a:t>Liệt kê nội dung thư mục</a:t>
            </a:r>
          </a:p>
          <a:p>
            <a:pPr lvl="1" eaLnBrk="1" hangingPunct="1">
              <a:lnSpc>
                <a:spcPct val="80000"/>
              </a:lnSpc>
            </a:pPr>
            <a:r>
              <a:rPr lang="en-US" altLang="en-US" sz="2000"/>
              <a:t>Tìm kiếm tập tin</a:t>
            </a:r>
          </a:p>
          <a:p>
            <a:pPr lvl="1" eaLnBrk="1" hangingPunct="1">
              <a:lnSpc>
                <a:spcPct val="80000"/>
              </a:lnSpc>
            </a:pPr>
            <a:r>
              <a:rPr lang="en-US" altLang="en-US" sz="2000"/>
              <a:t>Duyệt hệ thống tập tin</a:t>
            </a:r>
          </a:p>
          <a:p>
            <a:pPr eaLnBrk="1" hangingPunct="1">
              <a:lnSpc>
                <a:spcPct val="90000"/>
              </a:lnSpc>
            </a:pPr>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8BFAEA14-D8A1-46FC-9FC1-22EF41034245}"/>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Mục tiêu</a:t>
            </a:r>
          </a:p>
        </p:txBody>
      </p:sp>
      <p:sp>
        <p:nvSpPr>
          <p:cNvPr id="17411" name="Rectangle 3">
            <a:extLst>
              <a:ext uri="{FF2B5EF4-FFF2-40B4-BE49-F238E27FC236}">
                <a16:creationId xmlns:a16="http://schemas.microsoft.com/office/drawing/2014/main" id="{C6E5E91C-DA46-465E-A885-2C3CED9AABD0}"/>
              </a:ext>
            </a:extLst>
          </p:cNvPr>
          <p:cNvSpPr>
            <a:spLocks noGrp="1" noChangeArrowheads="1"/>
          </p:cNvSpPr>
          <p:nvPr>
            <p:ph idx="1"/>
          </p:nvPr>
        </p:nvSpPr>
        <p:spPr/>
        <p:txBody>
          <a:bodyPr/>
          <a:lstStyle/>
          <a:p>
            <a:pPr eaLnBrk="1" hangingPunct="1"/>
            <a:r>
              <a:rPr lang="en-US" altLang="en-US" sz="2600"/>
              <a:t>Trình bày cấu tạo đĩa từ</a:t>
            </a:r>
          </a:p>
          <a:p>
            <a:pPr eaLnBrk="1" hangingPunct="1"/>
            <a:r>
              <a:rPr lang="en-US" altLang="en-US" sz="2600"/>
              <a:t>Trình bày các khái niệm liên quan hệ thống tập tin</a:t>
            </a:r>
          </a:p>
          <a:p>
            <a:pPr eaLnBrk="1" hangingPunct="1"/>
            <a:r>
              <a:rPr lang="en-US" altLang="en-US" sz="2600"/>
              <a:t>Trình bày một số vấn đề khi cài đặt hệ thống quản lý tập tin trên đĩa</a:t>
            </a:r>
          </a:p>
          <a:p>
            <a:pPr eaLnBrk="1" hangingPunct="1"/>
            <a:r>
              <a:rPr lang="en-US" altLang="en-US" sz="2600"/>
              <a:t>Trình bày mô hình tổ chức hệ thống tập tin của một số hệ điều hành thông dụng</a:t>
            </a:r>
          </a:p>
        </p:txBody>
      </p:sp>
      <p:sp>
        <p:nvSpPr>
          <p:cNvPr id="17412" name="Slide Number Placeholder 5">
            <a:extLst>
              <a:ext uri="{FF2B5EF4-FFF2-40B4-BE49-F238E27FC236}">
                <a16:creationId xmlns:a16="http://schemas.microsoft.com/office/drawing/2014/main" id="{7A01F2E9-CBF3-458B-8268-04D864AB41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929554A5-7BFB-4A21-B242-12F06B8E1DAF}" type="slidenum">
              <a:rPr lang="en-US" altLang="en-US" sz="1200"/>
              <a:pPr>
                <a:spcBef>
                  <a:spcPct val="0"/>
                </a:spcBef>
                <a:buFontTx/>
                <a:buNone/>
              </a:pPr>
              <a:t>2</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160C9AEA-7363-4AC6-8D29-D89298DA1133}"/>
              </a:ext>
            </a:extLst>
          </p:cNvPr>
          <p:cNvSpPr>
            <a:spLocks noGrp="1" noChangeArrowheads="1"/>
          </p:cNvSpPr>
          <p:nvPr>
            <p:ph type="title"/>
          </p:nvPr>
        </p:nvSpPr>
        <p:spPr>
          <a:xfrm>
            <a:off x="457200" y="277813"/>
            <a:ext cx="8382000" cy="1139825"/>
          </a:xfrm>
          <a:ln>
            <a:miter lim="800000"/>
            <a:headEnd/>
            <a:tailEnd/>
          </a:ln>
          <a:extLst>
            <a:ext uri="{FAA26D3D-D897-4be2-8F04-BA451C77F1D7}">
              <ma14:placeholderFlag xmlns:ma14="http://schemas.microsoft.com/office/mac/drawingml/2011/main" xmlns="" val="1"/>
            </a:ext>
          </a:extLst>
        </p:spPr>
        <p:txBody>
          <a:bodyPr rtlCol="0">
            <a:noAutofit/>
          </a:bodyPr>
          <a:lstStyle/>
          <a:p>
            <a:pPr eaLnBrk="1" fontAlgn="auto" hangingPunct="1">
              <a:spcAft>
                <a:spcPts val="0"/>
              </a:spcAft>
              <a:defRPr/>
            </a:pPr>
            <a:r>
              <a:rPr lang="en-US" sz="3200"/>
              <a:t>Một số vấn đề tổ chức hệ thống tập tin</a:t>
            </a:r>
          </a:p>
        </p:txBody>
      </p:sp>
      <p:sp>
        <p:nvSpPr>
          <p:cNvPr id="36867" name="Rectangle 3">
            <a:extLst>
              <a:ext uri="{FF2B5EF4-FFF2-40B4-BE49-F238E27FC236}">
                <a16:creationId xmlns:a16="http://schemas.microsoft.com/office/drawing/2014/main" id="{3290FC43-FAB5-4AF9-B3A9-B1AB986F6E08}"/>
              </a:ext>
            </a:extLst>
          </p:cNvPr>
          <p:cNvSpPr>
            <a:spLocks noGrp="1" noChangeArrowheads="1"/>
          </p:cNvSpPr>
          <p:nvPr>
            <p:ph idx="1"/>
          </p:nvPr>
        </p:nvSpPr>
        <p:spPr/>
        <p:txBody>
          <a:bodyPr/>
          <a:lstStyle/>
          <a:p>
            <a:pPr eaLnBrk="1" hangingPunct="1"/>
            <a:r>
              <a:rPr lang="en-US" altLang="en-US"/>
              <a:t>Tổ chức thư mục</a:t>
            </a:r>
          </a:p>
          <a:p>
            <a:pPr eaLnBrk="1" hangingPunct="1"/>
            <a:r>
              <a:rPr lang="en-US" altLang="en-US"/>
              <a:t>Tổ chức tập tin</a:t>
            </a:r>
          </a:p>
          <a:p>
            <a:pPr eaLnBrk="1" hangingPunct="1"/>
            <a:r>
              <a:rPr lang="en-US" altLang="en-US"/>
              <a:t>Quản lý đĩa trống</a:t>
            </a:r>
          </a:p>
          <a:p>
            <a:pPr eaLnBrk="1" hangingPunct="1"/>
            <a:r>
              <a:rPr lang="en-US" altLang="en-US"/>
              <a:t>Tổ chức hệ thống tập tin trên đĩa từ</a:t>
            </a:r>
          </a:p>
          <a:p>
            <a:pPr eaLnBrk="1" hangingPunct="1"/>
            <a:r>
              <a:rPr lang="en-US" altLang="en-US"/>
              <a:t>Tổ chức hệ thống tập tin trong bộ nhớ</a:t>
            </a:r>
          </a:p>
          <a:p>
            <a:pPr eaLnBrk="1" hangingPunct="1"/>
            <a:r>
              <a:rPr lang="en-US" altLang="en-US"/>
              <a:t>Kết buộc hệ thống tập tin</a:t>
            </a:r>
          </a:p>
        </p:txBody>
      </p:sp>
      <p:sp>
        <p:nvSpPr>
          <p:cNvPr id="36868" name="Slide Number Placeholder 5">
            <a:extLst>
              <a:ext uri="{FF2B5EF4-FFF2-40B4-BE49-F238E27FC236}">
                <a16:creationId xmlns:a16="http://schemas.microsoft.com/office/drawing/2014/main" id="{CFBDEB04-667C-4405-874A-1E660552DB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D6237708-DC83-4710-A4F2-9E04925EE211}" type="slidenum">
              <a:rPr lang="en-US" altLang="en-US" sz="1200"/>
              <a:pPr>
                <a:spcBef>
                  <a:spcPct val="0"/>
                </a:spcBef>
                <a:buFontTx/>
                <a:buNone/>
              </a:pPr>
              <a:t>20</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CBD726E3-4B9B-4A47-BDCD-E40B569AEC60}"/>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Vấn đề</a:t>
            </a:r>
          </a:p>
        </p:txBody>
      </p:sp>
      <p:sp>
        <p:nvSpPr>
          <p:cNvPr id="37891" name="Slide Number Placeholder 5">
            <a:extLst>
              <a:ext uri="{FF2B5EF4-FFF2-40B4-BE49-F238E27FC236}">
                <a16:creationId xmlns:a16="http://schemas.microsoft.com/office/drawing/2014/main" id="{648AAB50-8EF3-4138-9A48-D8AAB8A7BD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9AE06D8F-5810-4D01-8328-E1AA9D628062}" type="slidenum">
              <a:rPr lang="en-US" altLang="en-US" sz="1200"/>
              <a:pPr>
                <a:spcBef>
                  <a:spcPct val="0"/>
                </a:spcBef>
                <a:buFontTx/>
                <a:buNone/>
              </a:pPr>
              <a:t>21</a:t>
            </a:fld>
            <a:endParaRPr lang="en-US" altLang="en-US" sz="1200"/>
          </a:p>
        </p:txBody>
      </p:sp>
      <p:grpSp>
        <p:nvGrpSpPr>
          <p:cNvPr id="2" name="Group 31">
            <a:extLst>
              <a:ext uri="{FF2B5EF4-FFF2-40B4-BE49-F238E27FC236}">
                <a16:creationId xmlns:a16="http://schemas.microsoft.com/office/drawing/2014/main" id="{741B5DFB-49EA-41E1-A862-807282CA4A4C}"/>
              </a:ext>
            </a:extLst>
          </p:cNvPr>
          <p:cNvGrpSpPr>
            <a:grpSpLocks/>
          </p:cNvGrpSpPr>
          <p:nvPr/>
        </p:nvGrpSpPr>
        <p:grpSpPr bwMode="auto">
          <a:xfrm>
            <a:off x="3810000" y="3200400"/>
            <a:ext cx="1447800" cy="1063625"/>
            <a:chOff x="2448" y="2018"/>
            <a:chExt cx="912" cy="670"/>
          </a:xfrm>
        </p:grpSpPr>
        <p:sp>
          <p:nvSpPr>
            <p:cNvPr id="37912" name="AutoShape 32">
              <a:extLst>
                <a:ext uri="{FF2B5EF4-FFF2-40B4-BE49-F238E27FC236}">
                  <a16:creationId xmlns:a16="http://schemas.microsoft.com/office/drawing/2014/main" id="{9563B123-EACC-478B-A82A-90312BC524BC}"/>
                </a:ext>
              </a:extLst>
            </p:cNvPr>
            <p:cNvSpPr>
              <a:spLocks noChangeArrowheads="1"/>
            </p:cNvSpPr>
            <p:nvPr/>
          </p:nvSpPr>
          <p:spPr bwMode="auto">
            <a:xfrm>
              <a:off x="2448" y="2448"/>
              <a:ext cx="912" cy="240"/>
            </a:xfrm>
            <a:prstGeom prst="leftRightArrow">
              <a:avLst>
                <a:gd name="adj1" fmla="val 50000"/>
                <a:gd name="adj2" fmla="val 76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13" name="Text Box 33">
              <a:extLst>
                <a:ext uri="{FF2B5EF4-FFF2-40B4-BE49-F238E27FC236}">
                  <a16:creationId xmlns:a16="http://schemas.microsoft.com/office/drawing/2014/main" id="{6B422CC4-3EF4-43EB-8BC8-9A62781D017D}"/>
                </a:ext>
              </a:extLst>
            </p:cNvPr>
            <p:cNvSpPr txBox="1">
              <a:spLocks noChangeArrowheads="1"/>
            </p:cNvSpPr>
            <p:nvPr/>
          </p:nvSpPr>
          <p:spPr bwMode="auto">
            <a:xfrm>
              <a:off x="2640" y="2018"/>
              <a:ext cx="5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3600">
                  <a:solidFill>
                    <a:srgbClr val="FF0000"/>
                  </a:solidFill>
                  <a:latin typeface="Times New Roman" panose="02020603050405020304" pitchFamily="18" charset="0"/>
                </a:rPr>
                <a:t>???</a:t>
              </a:r>
            </a:p>
          </p:txBody>
        </p:sp>
      </p:grpSp>
      <p:grpSp>
        <p:nvGrpSpPr>
          <p:cNvPr id="37893" name="Group 38">
            <a:extLst>
              <a:ext uri="{FF2B5EF4-FFF2-40B4-BE49-F238E27FC236}">
                <a16:creationId xmlns:a16="http://schemas.microsoft.com/office/drawing/2014/main" id="{F3D94E86-50BE-43D4-9F17-B52B863A595E}"/>
              </a:ext>
            </a:extLst>
          </p:cNvPr>
          <p:cNvGrpSpPr>
            <a:grpSpLocks/>
          </p:cNvGrpSpPr>
          <p:nvPr/>
        </p:nvGrpSpPr>
        <p:grpSpPr bwMode="auto">
          <a:xfrm>
            <a:off x="5715000" y="1752600"/>
            <a:ext cx="3124200" cy="4343400"/>
            <a:chOff x="3600" y="1104"/>
            <a:chExt cx="1968" cy="2736"/>
          </a:xfrm>
        </p:grpSpPr>
        <p:sp>
          <p:nvSpPr>
            <p:cNvPr id="37895" name="AutoShape 14">
              <a:extLst>
                <a:ext uri="{FF2B5EF4-FFF2-40B4-BE49-F238E27FC236}">
                  <a16:creationId xmlns:a16="http://schemas.microsoft.com/office/drawing/2014/main" id="{23ED5432-2135-417A-8C67-026B84B6EEDA}"/>
                </a:ext>
              </a:extLst>
            </p:cNvPr>
            <p:cNvSpPr>
              <a:spLocks noChangeArrowheads="1"/>
            </p:cNvSpPr>
            <p:nvPr/>
          </p:nvSpPr>
          <p:spPr bwMode="auto">
            <a:xfrm>
              <a:off x="3600" y="1392"/>
              <a:ext cx="1968" cy="2448"/>
            </a:xfrm>
            <a:prstGeom prst="can">
              <a:avLst>
                <a:gd name="adj" fmla="val 31098"/>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896" name="Rectangle 16">
              <a:extLst>
                <a:ext uri="{FF2B5EF4-FFF2-40B4-BE49-F238E27FC236}">
                  <a16:creationId xmlns:a16="http://schemas.microsoft.com/office/drawing/2014/main" id="{91948857-4B22-427F-9CD3-948040D15EF4}"/>
                </a:ext>
              </a:extLst>
            </p:cNvPr>
            <p:cNvSpPr>
              <a:spLocks noChangeArrowheads="1"/>
            </p:cNvSpPr>
            <p:nvPr/>
          </p:nvSpPr>
          <p:spPr bwMode="auto">
            <a:xfrm>
              <a:off x="3936" y="2064"/>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en-US" altLang="en-US" sz="1600">
                  <a:latin typeface="Arial" panose="020B0604020202020204" pitchFamily="34" charset="0"/>
                </a:rPr>
                <a:t>Block</a:t>
              </a:r>
            </a:p>
          </p:txBody>
        </p:sp>
        <p:sp>
          <p:nvSpPr>
            <p:cNvPr id="37897" name="Rectangle 17">
              <a:extLst>
                <a:ext uri="{FF2B5EF4-FFF2-40B4-BE49-F238E27FC236}">
                  <a16:creationId xmlns:a16="http://schemas.microsoft.com/office/drawing/2014/main" id="{BEBD79B7-1034-40B8-9ED0-3CEE25D9357D}"/>
                </a:ext>
              </a:extLst>
            </p:cNvPr>
            <p:cNvSpPr>
              <a:spLocks noChangeArrowheads="1"/>
            </p:cNvSpPr>
            <p:nvPr/>
          </p:nvSpPr>
          <p:spPr bwMode="auto">
            <a:xfrm>
              <a:off x="4416" y="2064"/>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898" name="Rectangle 18">
              <a:extLst>
                <a:ext uri="{FF2B5EF4-FFF2-40B4-BE49-F238E27FC236}">
                  <a16:creationId xmlns:a16="http://schemas.microsoft.com/office/drawing/2014/main" id="{BA8943AF-A133-4A5B-A0A1-767041582136}"/>
                </a:ext>
              </a:extLst>
            </p:cNvPr>
            <p:cNvSpPr>
              <a:spLocks noChangeArrowheads="1"/>
            </p:cNvSpPr>
            <p:nvPr/>
          </p:nvSpPr>
          <p:spPr bwMode="auto">
            <a:xfrm>
              <a:off x="4896" y="2064"/>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37899" name="Group 19">
              <a:extLst>
                <a:ext uri="{FF2B5EF4-FFF2-40B4-BE49-F238E27FC236}">
                  <a16:creationId xmlns:a16="http://schemas.microsoft.com/office/drawing/2014/main" id="{3A78FF00-7E42-49A5-A993-39B509FD1378}"/>
                </a:ext>
              </a:extLst>
            </p:cNvPr>
            <p:cNvGrpSpPr>
              <a:grpSpLocks/>
            </p:cNvGrpSpPr>
            <p:nvPr/>
          </p:nvGrpSpPr>
          <p:grpSpPr bwMode="auto">
            <a:xfrm>
              <a:off x="3936" y="2496"/>
              <a:ext cx="1344" cy="336"/>
              <a:chOff x="3648" y="1872"/>
              <a:chExt cx="1344" cy="336"/>
            </a:xfrm>
          </p:grpSpPr>
          <p:sp>
            <p:nvSpPr>
              <p:cNvPr id="37909" name="Rectangle 20">
                <a:extLst>
                  <a:ext uri="{FF2B5EF4-FFF2-40B4-BE49-F238E27FC236}">
                    <a16:creationId xmlns:a16="http://schemas.microsoft.com/office/drawing/2014/main" id="{D8D6D958-DADA-4BD9-BED8-578B1EC973A6}"/>
                  </a:ext>
                </a:extLst>
              </p:cNvPr>
              <p:cNvSpPr>
                <a:spLocks noChangeArrowheads="1"/>
              </p:cNvSpPr>
              <p:nvPr/>
            </p:nvSpPr>
            <p:spPr bwMode="auto">
              <a:xfrm>
                <a:off x="3648" y="1872"/>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10" name="Rectangle 21">
                <a:extLst>
                  <a:ext uri="{FF2B5EF4-FFF2-40B4-BE49-F238E27FC236}">
                    <a16:creationId xmlns:a16="http://schemas.microsoft.com/office/drawing/2014/main" id="{562DE0D5-E598-4971-BF31-0FDB5997AFE7}"/>
                  </a:ext>
                </a:extLst>
              </p:cNvPr>
              <p:cNvSpPr>
                <a:spLocks noChangeArrowheads="1"/>
              </p:cNvSpPr>
              <p:nvPr/>
            </p:nvSpPr>
            <p:spPr bwMode="auto">
              <a:xfrm>
                <a:off x="4128" y="1872"/>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11" name="Rectangle 22">
                <a:extLst>
                  <a:ext uri="{FF2B5EF4-FFF2-40B4-BE49-F238E27FC236}">
                    <a16:creationId xmlns:a16="http://schemas.microsoft.com/office/drawing/2014/main" id="{F7F061DB-0E8C-4BE0-BD3C-3C4282955DC1}"/>
                  </a:ext>
                </a:extLst>
              </p:cNvPr>
              <p:cNvSpPr>
                <a:spLocks noChangeArrowheads="1"/>
              </p:cNvSpPr>
              <p:nvPr/>
            </p:nvSpPr>
            <p:spPr bwMode="auto">
              <a:xfrm>
                <a:off x="4608" y="1872"/>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37900" name="Group 23">
              <a:extLst>
                <a:ext uri="{FF2B5EF4-FFF2-40B4-BE49-F238E27FC236}">
                  <a16:creationId xmlns:a16="http://schemas.microsoft.com/office/drawing/2014/main" id="{129201CD-7B9A-449F-A78F-F694D2A47BAA}"/>
                </a:ext>
              </a:extLst>
            </p:cNvPr>
            <p:cNvGrpSpPr>
              <a:grpSpLocks/>
            </p:cNvGrpSpPr>
            <p:nvPr/>
          </p:nvGrpSpPr>
          <p:grpSpPr bwMode="auto">
            <a:xfrm>
              <a:off x="3936" y="2928"/>
              <a:ext cx="1344" cy="336"/>
              <a:chOff x="3648" y="1872"/>
              <a:chExt cx="1344" cy="336"/>
            </a:xfrm>
          </p:grpSpPr>
          <p:sp>
            <p:nvSpPr>
              <p:cNvPr id="37906" name="Rectangle 24">
                <a:extLst>
                  <a:ext uri="{FF2B5EF4-FFF2-40B4-BE49-F238E27FC236}">
                    <a16:creationId xmlns:a16="http://schemas.microsoft.com/office/drawing/2014/main" id="{26793E36-800E-4137-B9AC-A9E3DE9B4FAF}"/>
                  </a:ext>
                </a:extLst>
              </p:cNvPr>
              <p:cNvSpPr>
                <a:spLocks noChangeArrowheads="1"/>
              </p:cNvSpPr>
              <p:nvPr/>
            </p:nvSpPr>
            <p:spPr bwMode="auto">
              <a:xfrm>
                <a:off x="3648" y="1872"/>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07" name="Rectangle 25">
                <a:extLst>
                  <a:ext uri="{FF2B5EF4-FFF2-40B4-BE49-F238E27FC236}">
                    <a16:creationId xmlns:a16="http://schemas.microsoft.com/office/drawing/2014/main" id="{3DBC3D96-EAF8-46A2-95A3-F63457919FE1}"/>
                  </a:ext>
                </a:extLst>
              </p:cNvPr>
              <p:cNvSpPr>
                <a:spLocks noChangeArrowheads="1"/>
              </p:cNvSpPr>
              <p:nvPr/>
            </p:nvSpPr>
            <p:spPr bwMode="auto">
              <a:xfrm>
                <a:off x="4128" y="1872"/>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08" name="Rectangle 26">
                <a:extLst>
                  <a:ext uri="{FF2B5EF4-FFF2-40B4-BE49-F238E27FC236}">
                    <a16:creationId xmlns:a16="http://schemas.microsoft.com/office/drawing/2014/main" id="{037DE65A-D828-4707-9A36-6E9962DDC641}"/>
                  </a:ext>
                </a:extLst>
              </p:cNvPr>
              <p:cNvSpPr>
                <a:spLocks noChangeArrowheads="1"/>
              </p:cNvSpPr>
              <p:nvPr/>
            </p:nvSpPr>
            <p:spPr bwMode="auto">
              <a:xfrm>
                <a:off x="4608" y="1872"/>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37901" name="Group 27">
              <a:extLst>
                <a:ext uri="{FF2B5EF4-FFF2-40B4-BE49-F238E27FC236}">
                  <a16:creationId xmlns:a16="http://schemas.microsoft.com/office/drawing/2014/main" id="{2F5F8EAC-D7D2-487D-B93D-2411400C7778}"/>
                </a:ext>
              </a:extLst>
            </p:cNvPr>
            <p:cNvGrpSpPr>
              <a:grpSpLocks/>
            </p:cNvGrpSpPr>
            <p:nvPr/>
          </p:nvGrpSpPr>
          <p:grpSpPr bwMode="auto">
            <a:xfrm>
              <a:off x="3936" y="3360"/>
              <a:ext cx="1344" cy="336"/>
              <a:chOff x="3648" y="1872"/>
              <a:chExt cx="1344" cy="336"/>
            </a:xfrm>
          </p:grpSpPr>
          <p:sp>
            <p:nvSpPr>
              <p:cNvPr id="37903" name="Rectangle 28">
                <a:extLst>
                  <a:ext uri="{FF2B5EF4-FFF2-40B4-BE49-F238E27FC236}">
                    <a16:creationId xmlns:a16="http://schemas.microsoft.com/office/drawing/2014/main" id="{B0E99E50-7F16-4CBC-94AD-51798D96F269}"/>
                  </a:ext>
                </a:extLst>
              </p:cNvPr>
              <p:cNvSpPr>
                <a:spLocks noChangeArrowheads="1"/>
              </p:cNvSpPr>
              <p:nvPr/>
            </p:nvSpPr>
            <p:spPr bwMode="auto">
              <a:xfrm>
                <a:off x="3648" y="1872"/>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04" name="Rectangle 29">
                <a:extLst>
                  <a:ext uri="{FF2B5EF4-FFF2-40B4-BE49-F238E27FC236}">
                    <a16:creationId xmlns:a16="http://schemas.microsoft.com/office/drawing/2014/main" id="{1C1AB84A-B281-42A8-9148-E996F466B593}"/>
                  </a:ext>
                </a:extLst>
              </p:cNvPr>
              <p:cNvSpPr>
                <a:spLocks noChangeArrowheads="1"/>
              </p:cNvSpPr>
              <p:nvPr/>
            </p:nvSpPr>
            <p:spPr bwMode="auto">
              <a:xfrm>
                <a:off x="4128" y="1872"/>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05" name="Rectangle 30">
                <a:extLst>
                  <a:ext uri="{FF2B5EF4-FFF2-40B4-BE49-F238E27FC236}">
                    <a16:creationId xmlns:a16="http://schemas.microsoft.com/office/drawing/2014/main" id="{9B406679-EBEC-46CB-93A3-7AE106449B3C}"/>
                  </a:ext>
                </a:extLst>
              </p:cNvPr>
              <p:cNvSpPr>
                <a:spLocks noChangeArrowheads="1"/>
              </p:cNvSpPr>
              <p:nvPr/>
            </p:nvSpPr>
            <p:spPr bwMode="auto">
              <a:xfrm>
                <a:off x="4608" y="1872"/>
                <a:ext cx="384" cy="3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37902" name="Text Box 35">
              <a:extLst>
                <a:ext uri="{FF2B5EF4-FFF2-40B4-BE49-F238E27FC236}">
                  <a16:creationId xmlns:a16="http://schemas.microsoft.com/office/drawing/2014/main" id="{6BCD79CE-D278-48C7-A6EF-5EB60D461C3F}"/>
                </a:ext>
              </a:extLst>
            </p:cNvPr>
            <p:cNvSpPr txBox="1">
              <a:spLocks noChangeArrowheads="1"/>
            </p:cNvSpPr>
            <p:nvPr/>
          </p:nvSpPr>
          <p:spPr bwMode="auto">
            <a:xfrm>
              <a:off x="3945" y="1104"/>
              <a:ext cx="1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2400">
                  <a:latin typeface="Times New Roman" panose="02020603050405020304" pitchFamily="18" charset="0"/>
                </a:rPr>
                <a:t>Thiết bị lưu trữ</a:t>
              </a:r>
            </a:p>
          </p:txBody>
        </p:sp>
      </p:grpSp>
      <p:pic>
        <p:nvPicPr>
          <p:cNvPr id="37894" name="Picture 39">
            <a:extLst>
              <a:ext uri="{FF2B5EF4-FFF2-40B4-BE49-F238E27FC236}">
                <a16:creationId xmlns:a16="http://schemas.microsoft.com/office/drawing/2014/main" id="{DF66DBD9-D940-4C9E-A4EB-9279BD3F2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2209800"/>
            <a:ext cx="31273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914" name="Group 4">
            <a:extLst>
              <a:ext uri="{FF2B5EF4-FFF2-40B4-BE49-F238E27FC236}">
                <a16:creationId xmlns:a16="http://schemas.microsoft.com/office/drawing/2014/main" id="{3F89F8F5-0A96-4B69-8DB2-0F9A8626AC30}"/>
              </a:ext>
            </a:extLst>
          </p:cNvPr>
          <p:cNvGrpSpPr>
            <a:grpSpLocks/>
          </p:cNvGrpSpPr>
          <p:nvPr/>
        </p:nvGrpSpPr>
        <p:grpSpPr bwMode="auto">
          <a:xfrm>
            <a:off x="914400" y="3810000"/>
            <a:ext cx="7620000" cy="2895600"/>
            <a:chOff x="732" y="878"/>
            <a:chExt cx="4701" cy="1725"/>
          </a:xfrm>
        </p:grpSpPr>
        <p:sp>
          <p:nvSpPr>
            <p:cNvPr id="38918" name="Line 5">
              <a:extLst>
                <a:ext uri="{FF2B5EF4-FFF2-40B4-BE49-F238E27FC236}">
                  <a16:creationId xmlns:a16="http://schemas.microsoft.com/office/drawing/2014/main" id="{344A509F-F67C-4D79-8B5A-8DE2A1DACF25}"/>
                </a:ext>
              </a:extLst>
            </p:cNvPr>
            <p:cNvSpPr>
              <a:spLocks noChangeShapeType="1"/>
            </p:cNvSpPr>
            <p:nvPr/>
          </p:nvSpPr>
          <p:spPr bwMode="auto">
            <a:xfrm flipV="1">
              <a:off x="4188" y="878"/>
              <a:ext cx="362"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8919" name="Group 6">
              <a:extLst>
                <a:ext uri="{FF2B5EF4-FFF2-40B4-BE49-F238E27FC236}">
                  <a16:creationId xmlns:a16="http://schemas.microsoft.com/office/drawing/2014/main" id="{3E45BA9C-045F-4772-A5A8-41F23E9830A6}"/>
                </a:ext>
              </a:extLst>
            </p:cNvPr>
            <p:cNvGrpSpPr>
              <a:grpSpLocks/>
            </p:cNvGrpSpPr>
            <p:nvPr/>
          </p:nvGrpSpPr>
          <p:grpSpPr bwMode="auto">
            <a:xfrm>
              <a:off x="732" y="885"/>
              <a:ext cx="4701" cy="1718"/>
              <a:chOff x="732" y="885"/>
              <a:chExt cx="4701" cy="1718"/>
            </a:xfrm>
          </p:grpSpPr>
          <p:pic>
            <p:nvPicPr>
              <p:cNvPr id="38920" name="Picture 7" descr="6-16">
                <a:extLst>
                  <a:ext uri="{FF2B5EF4-FFF2-40B4-BE49-F238E27FC236}">
                    <a16:creationId xmlns:a16="http://schemas.microsoft.com/office/drawing/2014/main" id="{A8C625CC-4A15-44D2-ABAA-93F1D120D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 y="885"/>
                <a:ext cx="4701" cy="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Line 8">
                <a:extLst>
                  <a:ext uri="{FF2B5EF4-FFF2-40B4-BE49-F238E27FC236}">
                    <a16:creationId xmlns:a16="http://schemas.microsoft.com/office/drawing/2014/main" id="{D1D47E79-9F89-4226-A50B-CD7DA8D9B374}"/>
                  </a:ext>
                </a:extLst>
              </p:cNvPr>
              <p:cNvSpPr>
                <a:spLocks noChangeShapeType="1"/>
              </p:cNvSpPr>
              <p:nvPr/>
            </p:nvSpPr>
            <p:spPr bwMode="auto">
              <a:xfrm>
                <a:off x="736" y="1112"/>
                <a:ext cx="0" cy="8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7652" name="Rectangle 2">
            <a:extLst>
              <a:ext uri="{FF2B5EF4-FFF2-40B4-BE49-F238E27FC236}">
                <a16:creationId xmlns:a16="http://schemas.microsoft.com/office/drawing/2014/main" id="{3D9ADE13-C475-4514-B56F-2EB0AAE9D4C4}"/>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Tổ chức thư mục</a:t>
            </a:r>
          </a:p>
        </p:txBody>
      </p:sp>
      <p:sp>
        <p:nvSpPr>
          <p:cNvPr id="38916" name="Rectangle 3">
            <a:extLst>
              <a:ext uri="{FF2B5EF4-FFF2-40B4-BE49-F238E27FC236}">
                <a16:creationId xmlns:a16="http://schemas.microsoft.com/office/drawing/2014/main" id="{0C4B835D-C983-47B3-B0EC-71E64EFFD530}"/>
              </a:ext>
            </a:extLst>
          </p:cNvPr>
          <p:cNvSpPr>
            <a:spLocks noGrp="1" noChangeArrowheads="1"/>
          </p:cNvSpPr>
          <p:nvPr>
            <p:ph idx="1"/>
          </p:nvPr>
        </p:nvSpPr>
        <p:spPr>
          <a:xfrm>
            <a:off x="457200" y="1524000"/>
            <a:ext cx="8229600" cy="4225925"/>
          </a:xfrm>
        </p:spPr>
        <p:txBody>
          <a:bodyPr/>
          <a:lstStyle/>
          <a:p>
            <a:pPr eaLnBrk="1" hangingPunct="1"/>
            <a:r>
              <a:rPr lang="en-US" altLang="en-US" sz="2600"/>
              <a:t>Thường được tổ chức thành một bảng các phần tử (</a:t>
            </a:r>
            <a:r>
              <a:rPr lang="en-US" altLang="en-US" sz="2600" i="1"/>
              <a:t>directory entry</a:t>
            </a:r>
            <a:r>
              <a:rPr lang="en-US" altLang="en-US" sz="2600"/>
              <a:t>), gọi là bảng thư mục</a:t>
            </a:r>
          </a:p>
          <a:p>
            <a:pPr eaLnBrk="1" hangingPunct="1"/>
            <a:r>
              <a:rPr lang="en-US" altLang="en-US" sz="2600"/>
              <a:t>2 cách tổ chức directory entry:</a:t>
            </a:r>
          </a:p>
          <a:p>
            <a:pPr lvl="1" eaLnBrk="1" hangingPunct="1"/>
            <a:r>
              <a:rPr lang="en-US" altLang="en-US" sz="2200"/>
              <a:t>Entry chứa tên và các thuộc tính</a:t>
            </a:r>
          </a:p>
          <a:p>
            <a:pPr lvl="1" eaLnBrk="1" hangingPunct="1"/>
            <a:r>
              <a:rPr lang="en-US" altLang="en-US" sz="2200"/>
              <a:t>Entry chứa tên và một con trỏ trỏ tới 1 cấu trúc chứa các thuộc tính</a:t>
            </a:r>
          </a:p>
        </p:txBody>
      </p:sp>
      <p:sp>
        <p:nvSpPr>
          <p:cNvPr id="38917" name="Slide Number Placeholder 5">
            <a:extLst>
              <a:ext uri="{FF2B5EF4-FFF2-40B4-BE49-F238E27FC236}">
                <a16:creationId xmlns:a16="http://schemas.microsoft.com/office/drawing/2014/main" id="{59B2F46D-F227-459F-A341-37D3C8C744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E3ECD54B-3CCE-409F-9D96-98131F3DD25B}" type="slidenum">
              <a:rPr lang="en-US" altLang="en-US" sz="1200"/>
              <a:pPr>
                <a:spcBef>
                  <a:spcPct val="0"/>
                </a:spcBef>
                <a:buFontTx/>
                <a:buNone/>
              </a:pPr>
              <a:t>22</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74726505-9524-4407-B4E7-1CBB7FEE2615}"/>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Autofit/>
          </a:bodyPr>
          <a:lstStyle/>
          <a:p>
            <a:pPr eaLnBrk="1" fontAlgn="auto" hangingPunct="1">
              <a:spcAft>
                <a:spcPts val="0"/>
              </a:spcAft>
              <a:defRPr/>
            </a:pPr>
            <a:r>
              <a:rPr lang="en-US" sz="3200"/>
              <a:t>Vấn đề tên dài (long file name - LFN)</a:t>
            </a:r>
          </a:p>
        </p:txBody>
      </p:sp>
      <p:sp>
        <p:nvSpPr>
          <p:cNvPr id="39939" name="Slide Number Placeholder 5">
            <a:extLst>
              <a:ext uri="{FF2B5EF4-FFF2-40B4-BE49-F238E27FC236}">
                <a16:creationId xmlns:a16="http://schemas.microsoft.com/office/drawing/2014/main" id="{455893A3-DF53-4DAF-8A50-AD04CD5B1D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20F678CC-5DB1-4D57-8907-7B8E87AED06B}" type="slidenum">
              <a:rPr lang="en-US" altLang="en-US" sz="1200"/>
              <a:pPr>
                <a:spcBef>
                  <a:spcPct val="0"/>
                </a:spcBef>
                <a:buFontTx/>
                <a:buNone/>
              </a:pPr>
              <a:t>23</a:t>
            </a:fld>
            <a:endParaRPr lang="en-US" altLang="en-US" sz="1200"/>
          </a:p>
        </p:txBody>
      </p:sp>
      <p:pic>
        <p:nvPicPr>
          <p:cNvPr id="39940" name="Picture 4" descr="6-17">
            <a:extLst>
              <a:ext uri="{FF2B5EF4-FFF2-40B4-BE49-F238E27FC236}">
                <a16:creationId xmlns:a16="http://schemas.microsoft.com/office/drawing/2014/main" id="{13BF69FC-0CDA-48AD-A37E-E0EFF53D5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30350"/>
            <a:ext cx="658495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474D480C-C2A1-4986-8D6C-20FE6C2A4E64}"/>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Tổ chức tập tin</a:t>
            </a:r>
          </a:p>
        </p:txBody>
      </p:sp>
      <p:sp>
        <p:nvSpPr>
          <p:cNvPr id="40963" name="Rectangle 3">
            <a:extLst>
              <a:ext uri="{FF2B5EF4-FFF2-40B4-BE49-F238E27FC236}">
                <a16:creationId xmlns:a16="http://schemas.microsoft.com/office/drawing/2014/main" id="{99DB113B-2813-4321-904C-B3775BE77BD1}"/>
              </a:ext>
            </a:extLst>
          </p:cNvPr>
          <p:cNvSpPr>
            <a:spLocks noGrp="1" noChangeArrowheads="1"/>
          </p:cNvSpPr>
          <p:nvPr>
            <p:ph idx="1"/>
          </p:nvPr>
        </p:nvSpPr>
        <p:spPr/>
        <p:txBody>
          <a:bodyPr/>
          <a:lstStyle/>
          <a:p>
            <a:pPr eaLnBrk="1" hangingPunct="1"/>
            <a:r>
              <a:rPr lang="en-US" altLang="en-US" sz="2600"/>
              <a:t>Mỗi tập tin lưu nội dung trên một số block (khối lưu trữ) của thiết bị lưu trữ</a:t>
            </a:r>
          </a:p>
          <a:p>
            <a:pPr eaLnBrk="1" hangingPunct="1">
              <a:buFont typeface="Wingdings" panose="05000000000000000000" pitchFamily="2" charset="2"/>
              <a:buNone/>
            </a:pPr>
            <a:r>
              <a:rPr lang="en-US" altLang="en-US" sz="2600">
                <a:sym typeface="Wingdings" panose="05000000000000000000" pitchFamily="2" charset="2"/>
              </a:rPr>
              <a:t>	 Làm sao biết được tập tin đang chiếm những block nào ?</a:t>
            </a:r>
            <a:endParaRPr lang="en-US" altLang="en-US" sz="2600"/>
          </a:p>
          <a:p>
            <a:pPr eaLnBrk="1" hangingPunct="1"/>
            <a:r>
              <a:rPr lang="en-US" altLang="en-US" sz="2600"/>
              <a:t>Phương pháp cấp phát mô tả cách thức cấp phát các block cho các tập tin</a:t>
            </a:r>
          </a:p>
          <a:p>
            <a:pPr eaLnBrk="1" hangingPunct="1"/>
            <a:r>
              <a:rPr lang="en-US" altLang="en-US" sz="2600"/>
              <a:t>Có 3 phương pháp cấp phát chính:</a:t>
            </a:r>
          </a:p>
          <a:p>
            <a:pPr lvl="1" eaLnBrk="1" hangingPunct="1"/>
            <a:r>
              <a:rPr lang="en-US" altLang="en-US" sz="2200"/>
              <a:t>Cấp phát liên tục</a:t>
            </a:r>
          </a:p>
          <a:p>
            <a:pPr lvl="1" eaLnBrk="1" hangingPunct="1"/>
            <a:r>
              <a:rPr lang="en-US" altLang="en-US" sz="2200"/>
              <a:t>Cấp phát theo kiểu danh sách liên kết</a:t>
            </a:r>
          </a:p>
          <a:p>
            <a:pPr lvl="1" eaLnBrk="1" hangingPunct="1"/>
            <a:r>
              <a:rPr lang="en-US" altLang="en-US" sz="2200"/>
              <a:t>Cấp phát theo kiểu chỉ mục</a:t>
            </a:r>
          </a:p>
        </p:txBody>
      </p:sp>
      <p:sp>
        <p:nvSpPr>
          <p:cNvPr id="40964" name="Slide Number Placeholder 5">
            <a:extLst>
              <a:ext uri="{FF2B5EF4-FFF2-40B4-BE49-F238E27FC236}">
                <a16:creationId xmlns:a16="http://schemas.microsoft.com/office/drawing/2014/main" id="{BFB45E1F-002C-4869-BBAF-5C92649F8F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74DB3883-B267-4159-8B8F-13113FF92E29}" type="slidenum">
              <a:rPr lang="en-US" altLang="en-US" sz="1200"/>
              <a:pPr>
                <a:spcBef>
                  <a:spcPct val="0"/>
                </a:spcBef>
                <a:buFontTx/>
                <a:buNone/>
              </a:pPr>
              <a:t>24</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DC4267A5-0F6C-4253-AEC8-E083F0187147}"/>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Cấp phát liên tục</a:t>
            </a:r>
          </a:p>
        </p:txBody>
      </p:sp>
      <p:sp>
        <p:nvSpPr>
          <p:cNvPr id="41987" name="Slide Number Placeholder 5">
            <a:extLst>
              <a:ext uri="{FF2B5EF4-FFF2-40B4-BE49-F238E27FC236}">
                <a16:creationId xmlns:a16="http://schemas.microsoft.com/office/drawing/2014/main" id="{C885EFA7-EE18-4CE8-92BB-3CA7A2D824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88025570-CDFF-4719-A866-C7ADA824C089}" type="slidenum">
              <a:rPr lang="en-US" altLang="en-US" sz="1200"/>
              <a:pPr>
                <a:spcBef>
                  <a:spcPct val="0"/>
                </a:spcBef>
                <a:buFontTx/>
                <a:buNone/>
              </a:pPr>
              <a:t>25</a:t>
            </a:fld>
            <a:endParaRPr lang="en-US" altLang="en-US" sz="1200"/>
          </a:p>
        </p:txBody>
      </p:sp>
      <p:pic>
        <p:nvPicPr>
          <p:cNvPr id="41988" name="Picture 5">
            <a:extLst>
              <a:ext uri="{FF2B5EF4-FFF2-40B4-BE49-F238E27FC236}">
                <a16:creationId xmlns:a16="http://schemas.microsoft.com/office/drawing/2014/main" id="{27B57D16-E9CA-471E-AD1A-6B9B37FF2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819" t="5881" r="14653" b="1823"/>
          <a:stretch>
            <a:fillRect/>
          </a:stretch>
        </p:blipFill>
        <p:spPr bwMode="auto">
          <a:xfrm>
            <a:off x="2133600" y="1600200"/>
            <a:ext cx="4856163" cy="476726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FA40919B-0A85-4C7A-8704-14A4FEBC8ACE}"/>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Cấp phát liên tục (tt)</a:t>
            </a:r>
          </a:p>
        </p:txBody>
      </p:sp>
      <p:sp>
        <p:nvSpPr>
          <p:cNvPr id="43011" name="Rectangle 3">
            <a:extLst>
              <a:ext uri="{FF2B5EF4-FFF2-40B4-BE49-F238E27FC236}">
                <a16:creationId xmlns:a16="http://schemas.microsoft.com/office/drawing/2014/main" id="{FBF5C7B1-E167-4C0C-9040-835EDE87968A}"/>
              </a:ext>
            </a:extLst>
          </p:cNvPr>
          <p:cNvSpPr>
            <a:spLocks noGrp="1" noChangeArrowheads="1"/>
          </p:cNvSpPr>
          <p:nvPr>
            <p:ph idx="1"/>
          </p:nvPr>
        </p:nvSpPr>
        <p:spPr/>
        <p:txBody>
          <a:bodyPr/>
          <a:lstStyle/>
          <a:p>
            <a:pPr eaLnBrk="1" hangingPunct="1"/>
            <a:r>
              <a:rPr lang="en-US" altLang="en-US" sz="2600"/>
              <a:t>Mỗi tập tin chiếm các block liên tục trên đĩa</a:t>
            </a:r>
          </a:p>
          <a:p>
            <a:pPr eaLnBrk="1" hangingPunct="1"/>
            <a:r>
              <a:rPr lang="en-US" altLang="en-US" sz="2600"/>
              <a:t>Đơn giản, chỉ cần quản lý vị trí (chỉ số) block bắt đầu và chiều dài (số block)</a:t>
            </a:r>
          </a:p>
          <a:p>
            <a:pPr eaLnBrk="1" hangingPunct="1"/>
            <a:r>
              <a:rPr lang="en-US" altLang="en-US" sz="2600"/>
              <a:t>Hỗ trợ truy xuất tuần tự &amp; truy xuất trực tiếp</a:t>
            </a:r>
          </a:p>
          <a:p>
            <a:pPr eaLnBrk="1" hangingPunct="1"/>
            <a:r>
              <a:rPr lang="en-US" altLang="en-US" sz="2600"/>
              <a:t>Vấn đề External fragmentation</a:t>
            </a:r>
          </a:p>
          <a:p>
            <a:pPr eaLnBrk="1" hangingPunct="1"/>
            <a:r>
              <a:rPr lang="en-US" altLang="en-US" sz="2600"/>
              <a:t>Vấn đề khi kích thước tập tin tăng</a:t>
            </a:r>
          </a:p>
        </p:txBody>
      </p:sp>
      <p:sp>
        <p:nvSpPr>
          <p:cNvPr id="43012" name="Slide Number Placeholder 5">
            <a:extLst>
              <a:ext uri="{FF2B5EF4-FFF2-40B4-BE49-F238E27FC236}">
                <a16:creationId xmlns:a16="http://schemas.microsoft.com/office/drawing/2014/main" id="{BE466483-41D7-4853-A340-08E1BDB696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0072B693-F272-4D6E-A026-34DF5AC36F36}" type="slidenum">
              <a:rPr lang="en-US" altLang="en-US" sz="1200"/>
              <a:pPr>
                <a:spcBef>
                  <a:spcPct val="0"/>
                </a:spcBef>
                <a:buFontTx/>
                <a:buNone/>
              </a:pPr>
              <a:t>26</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DE024766-E071-40AA-B6B8-6089FADFDAB6}"/>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Cấp phát liên tục (tt)</a:t>
            </a:r>
          </a:p>
        </p:txBody>
      </p:sp>
      <p:sp>
        <p:nvSpPr>
          <p:cNvPr id="44035" name="Rectangle 3">
            <a:extLst>
              <a:ext uri="{FF2B5EF4-FFF2-40B4-BE49-F238E27FC236}">
                <a16:creationId xmlns:a16="http://schemas.microsoft.com/office/drawing/2014/main" id="{2F576375-8AE4-4081-9DD5-FB249A6EBB37}"/>
              </a:ext>
            </a:extLst>
          </p:cNvPr>
          <p:cNvSpPr>
            <a:spLocks noGrp="1" noChangeArrowheads="1"/>
          </p:cNvSpPr>
          <p:nvPr>
            <p:ph idx="1"/>
          </p:nvPr>
        </p:nvSpPr>
        <p:spPr/>
        <p:txBody>
          <a:bodyPr/>
          <a:lstStyle/>
          <a:p>
            <a:pPr eaLnBrk="1" hangingPunct="1"/>
            <a:r>
              <a:rPr lang="en-US" altLang="en-US" sz="2600"/>
              <a:t>Hệ thống tập tin cấp phát theo </a:t>
            </a:r>
            <a:r>
              <a:rPr lang="en-US" altLang="en-US" sz="2600" i="1"/>
              <a:t>extent</a:t>
            </a:r>
            <a:r>
              <a:rPr lang="en-US" altLang="en-US" sz="2600"/>
              <a:t>:</a:t>
            </a:r>
          </a:p>
          <a:p>
            <a:pPr lvl="1" eaLnBrk="1" hangingPunct="1"/>
            <a:r>
              <a:rPr lang="en-US" altLang="en-US" sz="2200"/>
              <a:t>Extent là một tập các block liên tục</a:t>
            </a:r>
          </a:p>
          <a:p>
            <a:pPr lvl="1" eaLnBrk="1" hangingPunct="1"/>
            <a:r>
              <a:rPr lang="en-US" altLang="en-US" sz="2200"/>
              <a:t>Cấp phát cho tập tin theo từng extent</a:t>
            </a:r>
          </a:p>
          <a:p>
            <a:pPr lvl="1" eaLnBrk="1" hangingPunct="1"/>
            <a:r>
              <a:rPr lang="en-US" altLang="en-US" sz="2200"/>
              <a:t>Một tập tin có thể chiếm một hoặc nhiều extent không liên tục nhau</a:t>
            </a:r>
          </a:p>
          <a:p>
            <a:pPr lvl="1" eaLnBrk="1" hangingPunct="1"/>
            <a:r>
              <a:rPr lang="en-US" altLang="en-US" sz="2200"/>
              <a:t>Kích thước các extent có thể khác nhau</a:t>
            </a:r>
          </a:p>
          <a:p>
            <a:pPr lvl="1" eaLnBrk="1" hangingPunct="1"/>
            <a:r>
              <a:rPr lang="en-US" altLang="en-US" sz="2200"/>
              <a:t>Cần quản lý 3 thông tin: vị trí block bắt đầu, số block và một con trỏ trỏ tới block đầu tiên của extent kế tiếp</a:t>
            </a:r>
          </a:p>
          <a:p>
            <a:pPr lvl="1" eaLnBrk="1" hangingPunct="1"/>
            <a:r>
              <a:rPr lang="en-US" altLang="en-US" sz="2200"/>
              <a:t>Vấn đề Internal fragmentation và External fragmentation</a:t>
            </a:r>
          </a:p>
        </p:txBody>
      </p:sp>
      <p:sp>
        <p:nvSpPr>
          <p:cNvPr id="44036" name="Slide Number Placeholder 5">
            <a:extLst>
              <a:ext uri="{FF2B5EF4-FFF2-40B4-BE49-F238E27FC236}">
                <a16:creationId xmlns:a16="http://schemas.microsoft.com/office/drawing/2014/main" id="{0B322F50-F2A2-4B72-977B-DC93A09EF2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9A01586F-0160-4B2F-AD2E-A804B1781353}" type="slidenum">
              <a:rPr lang="en-US" altLang="en-US" sz="1200"/>
              <a:pPr>
                <a:spcBef>
                  <a:spcPct val="0"/>
                </a:spcBef>
                <a:buFontTx/>
                <a:buNone/>
              </a:pPr>
              <a:t>27</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D72D72D4-1FB9-457F-8478-F516CC3A9A40}"/>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Autofit/>
          </a:bodyPr>
          <a:lstStyle/>
          <a:p>
            <a:pPr eaLnBrk="1" fontAlgn="auto" hangingPunct="1">
              <a:spcAft>
                <a:spcPts val="0"/>
              </a:spcAft>
              <a:defRPr/>
            </a:pPr>
            <a:r>
              <a:rPr lang="en-US" sz="3200"/>
              <a:t>Cấp phát theo kiểu danh sách liên kết</a:t>
            </a:r>
          </a:p>
        </p:txBody>
      </p:sp>
      <p:sp>
        <p:nvSpPr>
          <p:cNvPr id="45059" name="Slide Number Placeholder 5">
            <a:extLst>
              <a:ext uri="{FF2B5EF4-FFF2-40B4-BE49-F238E27FC236}">
                <a16:creationId xmlns:a16="http://schemas.microsoft.com/office/drawing/2014/main" id="{0E40F447-F786-430D-8031-3C490557D7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F432E061-1CBE-4810-994F-5174A32D1933}" type="slidenum">
              <a:rPr lang="en-US" altLang="en-US" sz="1200"/>
              <a:pPr>
                <a:spcBef>
                  <a:spcPct val="0"/>
                </a:spcBef>
                <a:buFontTx/>
                <a:buNone/>
              </a:pPr>
              <a:t>28</a:t>
            </a:fld>
            <a:endParaRPr lang="en-US" altLang="en-US" sz="1200"/>
          </a:p>
        </p:txBody>
      </p:sp>
      <p:pic>
        <p:nvPicPr>
          <p:cNvPr id="45060" name="Picture 5">
            <a:extLst>
              <a:ext uri="{FF2B5EF4-FFF2-40B4-BE49-F238E27FC236}">
                <a16:creationId xmlns:a16="http://schemas.microsoft.com/office/drawing/2014/main" id="{DED5E6C4-7E3E-46F5-991F-47C9E7C70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561" t="801" r="10583" b="534"/>
          <a:stretch>
            <a:fillRect/>
          </a:stretch>
        </p:blipFill>
        <p:spPr bwMode="auto">
          <a:xfrm>
            <a:off x="2362200" y="1762125"/>
            <a:ext cx="4479925" cy="44862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DDA5236A-AC7E-479B-B3D0-4BC129B1F5BC}"/>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sz="2800"/>
              <a:t>Cấp phát theo kiểu danh sách liên kết  (tt)</a:t>
            </a:r>
          </a:p>
        </p:txBody>
      </p:sp>
      <p:sp>
        <p:nvSpPr>
          <p:cNvPr id="46083" name="Rectangle 3">
            <a:extLst>
              <a:ext uri="{FF2B5EF4-FFF2-40B4-BE49-F238E27FC236}">
                <a16:creationId xmlns:a16="http://schemas.microsoft.com/office/drawing/2014/main" id="{026B26A2-5B9C-4E17-8717-64BD3BA218F3}"/>
              </a:ext>
            </a:extLst>
          </p:cNvPr>
          <p:cNvSpPr>
            <a:spLocks noGrp="1" noChangeArrowheads="1"/>
          </p:cNvSpPr>
          <p:nvPr>
            <p:ph idx="1"/>
          </p:nvPr>
        </p:nvSpPr>
        <p:spPr/>
        <p:txBody>
          <a:bodyPr/>
          <a:lstStyle/>
          <a:p>
            <a:pPr eaLnBrk="1" hangingPunct="1">
              <a:lnSpc>
                <a:spcPct val="80000"/>
              </a:lnSpc>
            </a:pPr>
            <a:r>
              <a:rPr lang="en-US" altLang="en-US" sz="2600"/>
              <a:t>Mỗi tập tin chiếm một tập các block theo kiểu danh sách liên kết.</a:t>
            </a:r>
          </a:p>
          <a:p>
            <a:pPr eaLnBrk="1" hangingPunct="1">
              <a:lnSpc>
                <a:spcPct val="80000"/>
              </a:lnSpc>
            </a:pPr>
            <a:r>
              <a:rPr lang="en-US" altLang="en-US" sz="2600"/>
              <a:t>Mỗi block sẽ chứa thông tin về địa chỉ của block kế tiếp</a:t>
            </a:r>
          </a:p>
          <a:p>
            <a:pPr eaLnBrk="1" hangingPunct="1">
              <a:lnSpc>
                <a:spcPct val="80000"/>
              </a:lnSpc>
            </a:pPr>
            <a:r>
              <a:rPr lang="en-US" altLang="en-US" sz="2600"/>
              <a:t>Các block có thể nằm rãi rác trên đĩa</a:t>
            </a:r>
          </a:p>
          <a:p>
            <a:pPr eaLnBrk="1" hangingPunct="1">
              <a:lnSpc>
                <a:spcPct val="80000"/>
              </a:lnSpc>
            </a:pPr>
            <a:r>
              <a:rPr lang="en-US" altLang="en-US" sz="2600"/>
              <a:t>Chỉ hỗ trợ truy xuất tuần tự</a:t>
            </a:r>
          </a:p>
          <a:p>
            <a:pPr eaLnBrk="1" hangingPunct="1">
              <a:lnSpc>
                <a:spcPct val="80000"/>
              </a:lnSpc>
            </a:pPr>
            <a:r>
              <a:rPr lang="en-US" altLang="en-US" sz="2600"/>
              <a:t>Đơn giản, chỉ cần quản lý vị trí (chỉ số) block bắt đầu</a:t>
            </a:r>
          </a:p>
          <a:p>
            <a:pPr eaLnBrk="1" hangingPunct="1">
              <a:lnSpc>
                <a:spcPct val="80000"/>
              </a:lnSpc>
            </a:pPr>
            <a:r>
              <a:rPr lang="en-US" altLang="en-US" sz="2600"/>
              <a:t>Không bị External fragmentation</a:t>
            </a:r>
          </a:p>
          <a:p>
            <a:pPr eaLnBrk="1" hangingPunct="1">
              <a:lnSpc>
                <a:spcPct val="80000"/>
              </a:lnSpc>
            </a:pPr>
            <a:r>
              <a:rPr lang="en-US" altLang="en-US" sz="2600"/>
              <a:t>Tốn chi phí lưu địa chỉ block kế tiếp</a:t>
            </a:r>
          </a:p>
        </p:txBody>
      </p:sp>
      <p:sp>
        <p:nvSpPr>
          <p:cNvPr id="46084" name="Slide Number Placeholder 5">
            <a:extLst>
              <a:ext uri="{FF2B5EF4-FFF2-40B4-BE49-F238E27FC236}">
                <a16:creationId xmlns:a16="http://schemas.microsoft.com/office/drawing/2014/main" id="{DA390C91-1E24-45E5-B9DC-04A4B4784B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E3DE6532-473F-40CD-BB3C-9AB8D2ABA96D}" type="slidenum">
              <a:rPr lang="en-US" altLang="en-US" sz="1200"/>
              <a:pPr>
                <a:spcBef>
                  <a:spcPct val="0"/>
                </a:spcBef>
                <a:buFontTx/>
                <a:buNone/>
              </a:pPr>
              <a:t>29</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4DB8297-D893-492D-99C6-0C77F510C2AD}"/>
              </a:ext>
            </a:extLst>
          </p:cNvPr>
          <p:cNvSpPr>
            <a:spLocks noGrp="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Phân cấp hệ thống lưu trữ</a:t>
            </a:r>
          </a:p>
        </p:txBody>
      </p:sp>
      <p:sp>
        <p:nvSpPr>
          <p:cNvPr id="18435" name="Slide Number Placeholder 3">
            <a:extLst>
              <a:ext uri="{FF2B5EF4-FFF2-40B4-BE49-F238E27FC236}">
                <a16:creationId xmlns:a16="http://schemas.microsoft.com/office/drawing/2014/main" id="{95CC4B31-F84C-4870-9362-B457C2E0D0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D83B7EA7-5A5F-4637-A39A-83D5D5D2980D}" type="slidenum">
              <a:rPr lang="en-US" altLang="en-US" sz="1200"/>
              <a:pPr>
                <a:spcBef>
                  <a:spcPct val="0"/>
                </a:spcBef>
                <a:buFontTx/>
                <a:buNone/>
              </a:pPr>
              <a:t>3</a:t>
            </a:fld>
            <a:endParaRPr lang="en-US" altLang="en-US" sz="1200"/>
          </a:p>
        </p:txBody>
      </p:sp>
      <p:grpSp>
        <p:nvGrpSpPr>
          <p:cNvPr id="18436" name="Group 23">
            <a:extLst>
              <a:ext uri="{FF2B5EF4-FFF2-40B4-BE49-F238E27FC236}">
                <a16:creationId xmlns:a16="http://schemas.microsoft.com/office/drawing/2014/main" id="{42544DB8-CE76-4551-93F3-FC6E5FDD2F57}"/>
              </a:ext>
            </a:extLst>
          </p:cNvPr>
          <p:cNvGrpSpPr>
            <a:grpSpLocks/>
          </p:cNvGrpSpPr>
          <p:nvPr/>
        </p:nvGrpSpPr>
        <p:grpSpPr bwMode="auto">
          <a:xfrm>
            <a:off x="1312863" y="1254125"/>
            <a:ext cx="5545137" cy="4840288"/>
            <a:chOff x="2348766" y="873539"/>
            <a:chExt cx="5545288" cy="4839494"/>
          </a:xfrm>
        </p:grpSpPr>
        <p:sp>
          <p:nvSpPr>
            <p:cNvPr id="5" name="Isosceles Triangle 4">
              <a:extLst>
                <a:ext uri="{FF2B5EF4-FFF2-40B4-BE49-F238E27FC236}">
                  <a16:creationId xmlns:a16="http://schemas.microsoft.com/office/drawing/2014/main" id="{815E131E-9344-4886-ADBD-E061AE6587E2}"/>
                </a:ext>
              </a:extLst>
            </p:cNvPr>
            <p:cNvSpPr/>
            <p:nvPr/>
          </p:nvSpPr>
          <p:spPr>
            <a:xfrm rot="20340104">
              <a:off x="4080775" y="873539"/>
              <a:ext cx="3700564" cy="4836320"/>
            </a:xfrm>
            <a:prstGeom prst="triangle">
              <a:avLst>
                <a:gd name="adj" fmla="val 4912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Isosceles Triangle 7">
              <a:extLst>
                <a:ext uri="{FF2B5EF4-FFF2-40B4-BE49-F238E27FC236}">
                  <a16:creationId xmlns:a16="http://schemas.microsoft.com/office/drawing/2014/main" id="{ABD1E91A-4B47-43DE-A5BE-8FE98E4E4597}"/>
                </a:ext>
              </a:extLst>
            </p:cNvPr>
            <p:cNvSpPr/>
            <p:nvPr/>
          </p:nvSpPr>
          <p:spPr>
            <a:xfrm rot="1235240">
              <a:off x="2348766" y="876713"/>
              <a:ext cx="3700563" cy="4836320"/>
            </a:xfrm>
            <a:prstGeom prst="triangle">
              <a:avLst>
                <a:gd name="adj" fmla="val 49129"/>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0" name="Straight Connector 9">
              <a:extLst>
                <a:ext uri="{FF2B5EF4-FFF2-40B4-BE49-F238E27FC236}">
                  <a16:creationId xmlns:a16="http://schemas.microsoft.com/office/drawing/2014/main" id="{DE519552-D491-44E5-9529-49AFDD96597F}"/>
                </a:ext>
              </a:extLst>
            </p:cNvPr>
            <p:cNvCxnSpPr/>
            <p:nvPr/>
          </p:nvCxnSpPr>
          <p:spPr>
            <a:xfrm>
              <a:off x="2666275" y="3733745"/>
              <a:ext cx="2362264" cy="9904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1A5E66-8C02-46F9-8948-E61034970EA5}"/>
                </a:ext>
              </a:extLst>
            </p:cNvPr>
            <p:cNvSpPr/>
            <p:nvPr/>
          </p:nvSpPr>
          <p:spPr>
            <a:xfrm rot="1378144">
              <a:off x="2505932" y="4298802"/>
              <a:ext cx="2362264" cy="121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solidFill>
                    <a:schemeClr val="tx1"/>
                  </a:solidFill>
                </a:rPr>
                <a:t>Tertiary Storage</a:t>
              </a:r>
            </a:p>
          </p:txBody>
        </p:sp>
        <p:cxnSp>
          <p:nvCxnSpPr>
            <p:cNvPr id="13" name="Straight Connector 12">
              <a:extLst>
                <a:ext uri="{FF2B5EF4-FFF2-40B4-BE49-F238E27FC236}">
                  <a16:creationId xmlns:a16="http://schemas.microsoft.com/office/drawing/2014/main" id="{986F60DA-CA37-43D1-8A37-A8424DFB0E01}"/>
                </a:ext>
              </a:extLst>
            </p:cNvPr>
            <p:cNvCxnSpPr/>
            <p:nvPr/>
          </p:nvCxnSpPr>
          <p:spPr>
            <a:xfrm flipV="1">
              <a:off x="5104741" y="3733745"/>
              <a:ext cx="2362264" cy="990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1F4306-D2B1-4C06-BA90-4F08CDC80666}"/>
                </a:ext>
              </a:extLst>
            </p:cNvPr>
            <p:cNvCxnSpPr/>
            <p:nvPr/>
          </p:nvCxnSpPr>
          <p:spPr>
            <a:xfrm>
              <a:off x="3428295" y="2819495"/>
              <a:ext cx="1600244" cy="685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A70E83-A093-4AE1-A734-3684AF2D9789}"/>
                </a:ext>
              </a:extLst>
            </p:cNvPr>
            <p:cNvCxnSpPr/>
            <p:nvPr/>
          </p:nvCxnSpPr>
          <p:spPr>
            <a:xfrm flipV="1">
              <a:off x="5028539" y="2819495"/>
              <a:ext cx="1600244" cy="6856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35CD865-7752-4776-91B7-7B8B68BF0F4E}"/>
                </a:ext>
              </a:extLst>
            </p:cNvPr>
            <p:cNvSpPr/>
            <p:nvPr/>
          </p:nvSpPr>
          <p:spPr>
            <a:xfrm rot="20206065">
              <a:off x="5061877" y="4274994"/>
              <a:ext cx="2832177" cy="1285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a:solidFill>
                    <a:schemeClr val="tx1"/>
                  </a:solidFill>
                </a:rPr>
                <a:t>Tape storage (tape libraries )</a:t>
              </a:r>
              <a:br>
                <a:rPr lang="en-US" sz="1400">
                  <a:solidFill>
                    <a:schemeClr val="tx1"/>
                  </a:solidFill>
                </a:rPr>
              </a:br>
              <a:r>
                <a:rPr lang="en-US" sz="1400">
                  <a:solidFill>
                    <a:schemeClr val="tx1"/>
                  </a:solidFill>
                </a:rPr>
                <a:t>Disk storage (optical jukeboxes )</a:t>
              </a:r>
            </a:p>
          </p:txBody>
        </p:sp>
        <p:sp>
          <p:nvSpPr>
            <p:cNvPr id="20" name="Rectangle 19">
              <a:extLst>
                <a:ext uri="{FF2B5EF4-FFF2-40B4-BE49-F238E27FC236}">
                  <a16:creationId xmlns:a16="http://schemas.microsoft.com/office/drawing/2014/main" id="{EB641E9C-4ADF-4A79-AB2E-1B4DAF391F3C}"/>
                </a:ext>
              </a:extLst>
            </p:cNvPr>
            <p:cNvSpPr/>
            <p:nvPr/>
          </p:nvSpPr>
          <p:spPr>
            <a:xfrm rot="1378144">
              <a:off x="3040935" y="3173450"/>
              <a:ext cx="1951090" cy="980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solidFill>
                    <a:schemeClr val="tx1"/>
                  </a:solidFill>
                </a:rPr>
                <a:t>Secondary Storage</a:t>
              </a:r>
            </a:p>
          </p:txBody>
        </p:sp>
        <p:sp>
          <p:nvSpPr>
            <p:cNvPr id="21" name="Rectangle 20">
              <a:extLst>
                <a:ext uri="{FF2B5EF4-FFF2-40B4-BE49-F238E27FC236}">
                  <a16:creationId xmlns:a16="http://schemas.microsoft.com/office/drawing/2014/main" id="{79E95918-9FF3-4C77-A893-15CD3EA32E22}"/>
                </a:ext>
              </a:extLst>
            </p:cNvPr>
            <p:cNvSpPr/>
            <p:nvPr/>
          </p:nvSpPr>
          <p:spPr>
            <a:xfrm rot="1378144">
              <a:off x="3837882" y="2200471"/>
              <a:ext cx="1300197" cy="874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solidFill>
                    <a:schemeClr val="tx1"/>
                  </a:solidFill>
                </a:rPr>
                <a:t>Primary</a:t>
              </a:r>
              <a:br>
                <a:rPr lang="en-US">
                  <a:solidFill>
                    <a:schemeClr val="tx1"/>
                  </a:solidFill>
                </a:rPr>
              </a:br>
              <a:r>
                <a:rPr lang="en-US">
                  <a:solidFill>
                    <a:schemeClr val="tx1"/>
                  </a:solidFill>
                </a:rPr>
                <a:t>Storage</a:t>
              </a:r>
            </a:p>
          </p:txBody>
        </p:sp>
        <p:sp>
          <p:nvSpPr>
            <p:cNvPr id="22" name="Rectangle 21">
              <a:extLst>
                <a:ext uri="{FF2B5EF4-FFF2-40B4-BE49-F238E27FC236}">
                  <a16:creationId xmlns:a16="http://schemas.microsoft.com/office/drawing/2014/main" id="{EB9BC9B8-6F3E-4818-97A9-DD2928C9C5EF}"/>
                </a:ext>
              </a:extLst>
            </p:cNvPr>
            <p:cNvSpPr/>
            <p:nvPr/>
          </p:nvSpPr>
          <p:spPr>
            <a:xfrm rot="20256780">
              <a:off x="4971387" y="1916356"/>
              <a:ext cx="1300197" cy="1328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a:solidFill>
                    <a:schemeClr val="tx1"/>
                  </a:solidFill>
                </a:rPr>
                <a:t>Register</a:t>
              </a:r>
              <a:br>
                <a:rPr lang="en-US" sz="1400">
                  <a:solidFill>
                    <a:schemeClr val="tx1"/>
                  </a:solidFill>
                </a:rPr>
              </a:br>
              <a:r>
                <a:rPr lang="en-US" sz="1400">
                  <a:solidFill>
                    <a:schemeClr val="tx1"/>
                  </a:solidFill>
                </a:rPr>
                <a:t>Cache</a:t>
              </a:r>
              <a:br>
                <a:rPr lang="en-US" sz="1400">
                  <a:solidFill>
                    <a:schemeClr val="tx1"/>
                  </a:solidFill>
                </a:rPr>
              </a:br>
              <a:r>
                <a:rPr lang="en-US" sz="1400">
                  <a:solidFill>
                    <a:schemeClr val="tx1"/>
                  </a:solidFill>
                </a:rPr>
                <a:t>ROM</a:t>
              </a:r>
              <a:br>
                <a:rPr lang="en-US" sz="1400">
                  <a:solidFill>
                    <a:schemeClr val="tx1"/>
                  </a:solidFill>
                </a:rPr>
              </a:br>
              <a:r>
                <a:rPr lang="en-US" sz="1400">
                  <a:solidFill>
                    <a:schemeClr val="tx1"/>
                  </a:solidFill>
                </a:rPr>
                <a:t>RAM</a:t>
              </a:r>
            </a:p>
          </p:txBody>
        </p:sp>
        <p:sp>
          <p:nvSpPr>
            <p:cNvPr id="23" name="Rectangle 22">
              <a:extLst>
                <a:ext uri="{FF2B5EF4-FFF2-40B4-BE49-F238E27FC236}">
                  <a16:creationId xmlns:a16="http://schemas.microsoft.com/office/drawing/2014/main" id="{2FC6C897-B599-44A3-A136-38F1E11D8CF3}"/>
                </a:ext>
              </a:extLst>
            </p:cNvPr>
            <p:cNvSpPr/>
            <p:nvPr/>
          </p:nvSpPr>
          <p:spPr>
            <a:xfrm rot="20196607">
              <a:off x="5065052" y="3182973"/>
              <a:ext cx="2019355" cy="979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a:solidFill>
                    <a:schemeClr val="tx1"/>
                  </a:solidFill>
                </a:rPr>
                <a:t>Magnetic disk </a:t>
              </a:r>
              <a:br>
                <a:rPr lang="en-US" sz="1400">
                  <a:solidFill>
                    <a:schemeClr val="tx1"/>
                  </a:solidFill>
                </a:rPr>
              </a:br>
              <a:r>
                <a:rPr lang="en-US" sz="1400">
                  <a:solidFill>
                    <a:schemeClr val="tx1"/>
                  </a:solidFill>
                </a:rPr>
                <a:t>(hard disk, floppy disk)</a:t>
              </a:r>
              <a:br>
                <a:rPr lang="en-US" sz="1400">
                  <a:solidFill>
                    <a:schemeClr val="tx1"/>
                  </a:solidFill>
                </a:rPr>
              </a:br>
              <a:r>
                <a:rPr lang="en-US" sz="1400">
                  <a:solidFill>
                    <a:schemeClr val="tx1"/>
                  </a:solidFill>
                </a:rPr>
                <a:t>Optical disk (CD, DVD)</a:t>
              </a:r>
              <a:br>
                <a:rPr lang="en-US" sz="1400">
                  <a:solidFill>
                    <a:schemeClr val="tx1"/>
                  </a:solidFill>
                </a:rPr>
              </a:br>
              <a:r>
                <a:rPr lang="en-US" sz="1400">
                  <a:solidFill>
                    <a:schemeClr val="tx1"/>
                  </a:solidFill>
                </a:rPr>
                <a:t>Flash disk</a:t>
              </a:r>
              <a:br>
                <a:rPr lang="en-US" sz="1400">
                  <a:solidFill>
                    <a:schemeClr val="tx1"/>
                  </a:solidFill>
                </a:rPr>
              </a:br>
              <a:r>
                <a:rPr lang="en-US" sz="1400">
                  <a:solidFill>
                    <a:schemeClr val="tx1"/>
                  </a:solidFill>
                </a:rPr>
                <a:t>(USB, memory card)</a:t>
              </a:r>
            </a:p>
          </p:txBody>
        </p:sp>
      </p:grpSp>
      <p:grpSp>
        <p:nvGrpSpPr>
          <p:cNvPr id="18437" name="Group 13">
            <a:extLst>
              <a:ext uri="{FF2B5EF4-FFF2-40B4-BE49-F238E27FC236}">
                <a16:creationId xmlns:a16="http://schemas.microsoft.com/office/drawing/2014/main" id="{D86553BB-033D-4864-A42E-87CF092EB65A}"/>
              </a:ext>
            </a:extLst>
          </p:cNvPr>
          <p:cNvGrpSpPr>
            <a:grpSpLocks/>
          </p:cNvGrpSpPr>
          <p:nvPr/>
        </p:nvGrpSpPr>
        <p:grpSpPr bwMode="auto">
          <a:xfrm>
            <a:off x="7618413" y="1524000"/>
            <a:ext cx="1296987" cy="4800600"/>
            <a:chOff x="4128" y="864"/>
            <a:chExt cx="817" cy="3024"/>
          </a:xfrm>
        </p:grpSpPr>
        <p:sp>
          <p:nvSpPr>
            <p:cNvPr id="18442" name="Line 5">
              <a:extLst>
                <a:ext uri="{FF2B5EF4-FFF2-40B4-BE49-F238E27FC236}">
                  <a16:creationId xmlns:a16="http://schemas.microsoft.com/office/drawing/2014/main" id="{CA7C261B-DBD4-462E-B963-02A0C29D8A27}"/>
                </a:ext>
              </a:extLst>
            </p:cNvPr>
            <p:cNvSpPr>
              <a:spLocks noChangeShapeType="1"/>
            </p:cNvSpPr>
            <p:nvPr/>
          </p:nvSpPr>
          <p:spPr bwMode="auto">
            <a:xfrm flipH="1">
              <a:off x="4128" y="912"/>
              <a:ext cx="1" cy="2976"/>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8443" name="Text Box 6">
              <a:extLst>
                <a:ext uri="{FF2B5EF4-FFF2-40B4-BE49-F238E27FC236}">
                  <a16:creationId xmlns:a16="http://schemas.microsoft.com/office/drawing/2014/main" id="{E2139DDD-AFDF-41C7-8479-929F1C2532B2}"/>
                </a:ext>
              </a:extLst>
            </p:cNvPr>
            <p:cNvSpPr txBox="1">
              <a:spLocks noChangeArrowheads="1"/>
            </p:cNvSpPr>
            <p:nvPr/>
          </p:nvSpPr>
          <p:spPr bwMode="auto">
            <a:xfrm>
              <a:off x="4193" y="864"/>
              <a:ext cx="7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FontTx/>
                <a:buNone/>
              </a:pPr>
              <a:r>
                <a:rPr lang="en-US" altLang="en-US" sz="1800">
                  <a:latin typeface="Arial" panose="020B0604020202020204" pitchFamily="34" charset="0"/>
                  <a:cs typeface="Arial" panose="020B0604020202020204" pitchFamily="34" charset="0"/>
                </a:rPr>
                <a:t>Tốc độ truy xuất</a:t>
              </a:r>
            </a:p>
          </p:txBody>
        </p:sp>
        <p:sp>
          <p:nvSpPr>
            <p:cNvPr id="18444" name="Text Box 7">
              <a:extLst>
                <a:ext uri="{FF2B5EF4-FFF2-40B4-BE49-F238E27FC236}">
                  <a16:creationId xmlns:a16="http://schemas.microsoft.com/office/drawing/2014/main" id="{DD096A61-36CD-4AB0-AA4E-30ED35C1E30B}"/>
                </a:ext>
              </a:extLst>
            </p:cNvPr>
            <p:cNvSpPr txBox="1">
              <a:spLocks noChangeArrowheads="1"/>
            </p:cNvSpPr>
            <p:nvPr/>
          </p:nvSpPr>
          <p:spPr bwMode="auto">
            <a:xfrm>
              <a:off x="4177" y="3388"/>
              <a:ext cx="5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FontTx/>
                <a:buNone/>
              </a:pPr>
              <a:r>
                <a:rPr lang="en-US" altLang="en-US" sz="1800">
                  <a:latin typeface="Arial" panose="020B0604020202020204" pitchFamily="34" charset="0"/>
                  <a:cs typeface="Arial" panose="020B0604020202020204" pitchFamily="34" charset="0"/>
                </a:rPr>
                <a:t>Dung lượng</a:t>
              </a:r>
              <a:endParaRPr lang="ru-RU" altLang="en-US" sz="1800">
                <a:latin typeface="Arial" panose="020B0604020202020204" pitchFamily="34" charset="0"/>
                <a:cs typeface="Arial" panose="020B0604020202020204" pitchFamily="34" charset="0"/>
              </a:endParaRPr>
            </a:p>
          </p:txBody>
        </p:sp>
      </p:grpSp>
      <p:sp>
        <p:nvSpPr>
          <p:cNvPr id="29" name="Left Brace 28">
            <a:extLst>
              <a:ext uri="{FF2B5EF4-FFF2-40B4-BE49-F238E27FC236}">
                <a16:creationId xmlns:a16="http://schemas.microsoft.com/office/drawing/2014/main" id="{91BA539A-554A-4072-AFA6-2816713DEB92}"/>
              </a:ext>
            </a:extLst>
          </p:cNvPr>
          <p:cNvSpPr/>
          <p:nvPr/>
        </p:nvSpPr>
        <p:spPr>
          <a:xfrm rot="2456346">
            <a:off x="2817813" y="987425"/>
            <a:ext cx="457200" cy="2257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0" name="Left Brace 29">
            <a:extLst>
              <a:ext uri="{FF2B5EF4-FFF2-40B4-BE49-F238E27FC236}">
                <a16:creationId xmlns:a16="http://schemas.microsoft.com/office/drawing/2014/main" id="{5DAC635E-4075-45E7-A4A6-817B31B838FE}"/>
              </a:ext>
            </a:extLst>
          </p:cNvPr>
          <p:cNvSpPr/>
          <p:nvPr/>
        </p:nvSpPr>
        <p:spPr>
          <a:xfrm rot="2456346">
            <a:off x="1125538" y="2760663"/>
            <a:ext cx="366712" cy="27082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8440" name="Text Box 11">
            <a:extLst>
              <a:ext uri="{FF2B5EF4-FFF2-40B4-BE49-F238E27FC236}">
                <a16:creationId xmlns:a16="http://schemas.microsoft.com/office/drawing/2014/main" id="{9C2870A2-E6E9-45B2-A354-BE9E3470A153}"/>
              </a:ext>
            </a:extLst>
          </p:cNvPr>
          <p:cNvSpPr txBox="1">
            <a:spLocks noChangeArrowheads="1"/>
          </p:cNvSpPr>
          <p:nvPr/>
        </p:nvSpPr>
        <p:spPr bwMode="auto">
          <a:xfrm>
            <a:off x="1828800" y="17668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eaLnBrk="1" hangingPunct="1">
              <a:spcBef>
                <a:spcPct val="50000"/>
              </a:spcBef>
              <a:buFontTx/>
              <a:buNone/>
            </a:pPr>
            <a:r>
              <a:rPr lang="en-US" altLang="en-US" sz="1800">
                <a:latin typeface="Arial" panose="020B0604020202020204" pitchFamily="34" charset="0"/>
                <a:cs typeface="Arial" panose="020B0604020202020204" pitchFamily="34" charset="0"/>
              </a:rPr>
              <a:t>Volatile</a:t>
            </a:r>
            <a:endParaRPr lang="ru-RU" altLang="en-US" sz="1800">
              <a:latin typeface="Arial" panose="020B0604020202020204" pitchFamily="34" charset="0"/>
              <a:cs typeface="Arial" panose="020B0604020202020204" pitchFamily="34" charset="0"/>
            </a:endParaRPr>
          </a:p>
        </p:txBody>
      </p:sp>
      <p:sp>
        <p:nvSpPr>
          <p:cNvPr id="18441" name="Text Box 12">
            <a:extLst>
              <a:ext uri="{FF2B5EF4-FFF2-40B4-BE49-F238E27FC236}">
                <a16:creationId xmlns:a16="http://schemas.microsoft.com/office/drawing/2014/main" id="{A86937BD-4A26-4B87-A9F2-DF64A5DD8757}"/>
              </a:ext>
            </a:extLst>
          </p:cNvPr>
          <p:cNvSpPr txBox="1">
            <a:spLocks noChangeArrowheads="1"/>
          </p:cNvSpPr>
          <p:nvPr/>
        </p:nvSpPr>
        <p:spPr bwMode="auto">
          <a:xfrm>
            <a:off x="76200" y="34290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eaLnBrk="1" hangingPunct="1">
              <a:spcBef>
                <a:spcPct val="50000"/>
              </a:spcBef>
              <a:buFontTx/>
              <a:buNone/>
            </a:pPr>
            <a:r>
              <a:rPr lang="en-US" altLang="en-US" sz="1800">
                <a:latin typeface="Arial" panose="020B0604020202020204" pitchFamily="34" charset="0"/>
                <a:cs typeface="Arial" panose="020B0604020202020204" pitchFamily="34" charset="0"/>
              </a:rPr>
              <a:t>Non-volatile</a:t>
            </a:r>
            <a:endParaRPr lang="ru-RU" altLang="en-US" sz="1800">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9136859A-2A2E-410E-9582-60872762A849}"/>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Cấp phát theo kiểu chỉ mục</a:t>
            </a:r>
          </a:p>
        </p:txBody>
      </p:sp>
      <p:sp>
        <p:nvSpPr>
          <p:cNvPr id="47107" name="Slide Number Placeholder 5">
            <a:extLst>
              <a:ext uri="{FF2B5EF4-FFF2-40B4-BE49-F238E27FC236}">
                <a16:creationId xmlns:a16="http://schemas.microsoft.com/office/drawing/2014/main" id="{8BBEB985-7250-4309-9AA1-9FEC5B9FF1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1F814729-603D-4C91-BE9D-1D2411ED2C5D}" type="slidenum">
              <a:rPr lang="en-US" altLang="en-US" sz="1200"/>
              <a:pPr>
                <a:spcBef>
                  <a:spcPct val="0"/>
                </a:spcBef>
                <a:buFontTx/>
                <a:buNone/>
              </a:pPr>
              <a:t>30</a:t>
            </a:fld>
            <a:endParaRPr lang="en-US" altLang="en-US" sz="1200"/>
          </a:p>
        </p:txBody>
      </p:sp>
      <p:pic>
        <p:nvPicPr>
          <p:cNvPr id="47108" name="Picture 4">
            <a:extLst>
              <a:ext uri="{FF2B5EF4-FFF2-40B4-BE49-F238E27FC236}">
                <a16:creationId xmlns:a16="http://schemas.microsoft.com/office/drawing/2014/main" id="{CE37CB0D-1C16-4126-886F-E05B060E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759" t="682" r="8002" b="1366"/>
          <a:stretch>
            <a:fillRect/>
          </a:stretch>
        </p:blipFill>
        <p:spPr bwMode="auto">
          <a:xfrm>
            <a:off x="1905000" y="1646238"/>
            <a:ext cx="5453063" cy="47545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CECD1D74-C11F-4C12-9FD5-584C4EA5A591}"/>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fontScale="90000"/>
          </a:bodyPr>
          <a:lstStyle/>
          <a:p>
            <a:pPr eaLnBrk="1" fontAlgn="auto" hangingPunct="1">
              <a:spcAft>
                <a:spcPts val="0"/>
              </a:spcAft>
              <a:defRPr/>
            </a:pPr>
            <a:r>
              <a:rPr lang="en-US"/>
              <a:t>Cấp phát theo kiểu chỉ mục (tt)</a:t>
            </a:r>
          </a:p>
        </p:txBody>
      </p:sp>
      <p:sp>
        <p:nvSpPr>
          <p:cNvPr id="48131" name="Rectangle 3">
            <a:extLst>
              <a:ext uri="{FF2B5EF4-FFF2-40B4-BE49-F238E27FC236}">
                <a16:creationId xmlns:a16="http://schemas.microsoft.com/office/drawing/2014/main" id="{D52F5A99-AC16-4495-B6F6-53D1984E693E}"/>
              </a:ext>
            </a:extLst>
          </p:cNvPr>
          <p:cNvSpPr>
            <a:spLocks noGrp="1" noChangeArrowheads="1"/>
          </p:cNvSpPr>
          <p:nvPr>
            <p:ph idx="1"/>
          </p:nvPr>
        </p:nvSpPr>
        <p:spPr/>
        <p:txBody>
          <a:bodyPr/>
          <a:lstStyle/>
          <a:p>
            <a:pPr eaLnBrk="1" hangingPunct="1">
              <a:lnSpc>
                <a:spcPct val="90000"/>
              </a:lnSpc>
            </a:pPr>
            <a:r>
              <a:rPr lang="en-US" altLang="en-US" sz="2600"/>
              <a:t>Gồm một hoặc nhiều block làm bảng chỉ mục chứa địa chỉ của các block dữ liệu</a:t>
            </a:r>
          </a:p>
          <a:p>
            <a:pPr eaLnBrk="1" hangingPunct="1">
              <a:lnSpc>
                <a:spcPct val="90000"/>
              </a:lnSpc>
            </a:pPr>
            <a:r>
              <a:rPr lang="en-US" altLang="en-US" sz="2600"/>
              <a:t>Hỗ trợ truy xuất tuần tự &amp; truy xuất trực tiếp</a:t>
            </a:r>
          </a:p>
          <a:p>
            <a:pPr eaLnBrk="1" hangingPunct="1">
              <a:lnSpc>
                <a:spcPct val="90000"/>
              </a:lnSpc>
            </a:pPr>
            <a:r>
              <a:rPr lang="en-US" altLang="en-US" sz="2600">
                <a:sym typeface="Wingdings" panose="05000000000000000000" pitchFamily="2" charset="2"/>
              </a:rPr>
              <a:t>Tốn không gian đĩa để lưu các block chỉ mục</a:t>
            </a:r>
          </a:p>
          <a:p>
            <a:pPr eaLnBrk="1" hangingPunct="1">
              <a:lnSpc>
                <a:spcPct val="90000"/>
              </a:lnSpc>
            </a:pPr>
            <a:r>
              <a:rPr lang="en-US" altLang="en-US" sz="2600">
                <a:sym typeface="Wingdings" panose="05000000000000000000" pitchFamily="2" charset="2"/>
              </a:rPr>
              <a:t>Không bị External fragmentation</a:t>
            </a:r>
          </a:p>
          <a:p>
            <a:pPr eaLnBrk="1" hangingPunct="1">
              <a:lnSpc>
                <a:spcPct val="90000"/>
              </a:lnSpc>
            </a:pPr>
            <a:r>
              <a:rPr lang="en-US" altLang="en-US" sz="2600">
                <a:sym typeface="Wingdings" panose="05000000000000000000" pitchFamily="2" charset="2"/>
              </a:rPr>
              <a:t>Một số mô hình mở rộng</a:t>
            </a:r>
          </a:p>
          <a:p>
            <a:pPr lvl="1" eaLnBrk="1" hangingPunct="1">
              <a:lnSpc>
                <a:spcPct val="90000"/>
              </a:lnSpc>
            </a:pPr>
            <a:r>
              <a:rPr lang="en-US" altLang="en-US" sz="2200">
                <a:sym typeface="Wingdings" panose="05000000000000000000" pitchFamily="2" charset="2"/>
              </a:rPr>
              <a:t>Mô hình chỉ mục nhiều cấp</a:t>
            </a:r>
          </a:p>
          <a:p>
            <a:pPr lvl="1" eaLnBrk="1" hangingPunct="1">
              <a:lnSpc>
                <a:spcPct val="90000"/>
              </a:lnSpc>
            </a:pPr>
            <a:r>
              <a:rPr lang="en-US" altLang="en-US" sz="2200">
                <a:sym typeface="Wingdings" panose="05000000000000000000" pitchFamily="2" charset="2"/>
              </a:rPr>
              <a:t>Mô hình chỉ mục kết hợp danh sách liên kết</a:t>
            </a:r>
          </a:p>
          <a:p>
            <a:pPr lvl="1" eaLnBrk="1" hangingPunct="1">
              <a:lnSpc>
                <a:spcPct val="90000"/>
              </a:lnSpc>
            </a:pPr>
            <a:r>
              <a:rPr lang="en-US" altLang="en-US" sz="2200">
                <a:sym typeface="Wingdings" panose="05000000000000000000" pitchFamily="2" charset="2"/>
              </a:rPr>
              <a:t>Mô hình chỉ mục nhiều cấp kết hợp danh sách liên kết</a:t>
            </a:r>
          </a:p>
        </p:txBody>
      </p:sp>
      <p:sp>
        <p:nvSpPr>
          <p:cNvPr id="48132" name="Slide Number Placeholder 5">
            <a:extLst>
              <a:ext uri="{FF2B5EF4-FFF2-40B4-BE49-F238E27FC236}">
                <a16:creationId xmlns:a16="http://schemas.microsoft.com/office/drawing/2014/main" id="{37AC4E19-AF8A-4EEF-A43F-7D1842E514D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693ED8A8-02C9-491F-9EB1-6D7CAFE5189E}" type="slidenum">
              <a:rPr lang="en-US" altLang="en-US" sz="1200"/>
              <a:pPr>
                <a:spcBef>
                  <a:spcPct val="0"/>
                </a:spcBef>
                <a:buFontTx/>
                <a:buNone/>
              </a:pPr>
              <a:t>31</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974E5FEE-D460-4A1D-981D-7B583CFDF979}"/>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Mô hình chỉ mục nhiều cấp</a:t>
            </a:r>
          </a:p>
        </p:txBody>
      </p:sp>
      <p:sp>
        <p:nvSpPr>
          <p:cNvPr id="49155" name="Slide Number Placeholder 5">
            <a:extLst>
              <a:ext uri="{FF2B5EF4-FFF2-40B4-BE49-F238E27FC236}">
                <a16:creationId xmlns:a16="http://schemas.microsoft.com/office/drawing/2014/main" id="{E5586B99-549C-4CC0-97A0-7BEB844AD2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30653D33-905C-49FC-BDB1-FE065478C716}" type="slidenum">
              <a:rPr lang="en-US" altLang="en-US" sz="1200"/>
              <a:pPr>
                <a:spcBef>
                  <a:spcPct val="0"/>
                </a:spcBef>
                <a:buFontTx/>
                <a:buNone/>
              </a:pPr>
              <a:t>32</a:t>
            </a:fld>
            <a:endParaRPr lang="en-US" altLang="en-US" sz="1200"/>
          </a:p>
        </p:txBody>
      </p:sp>
      <p:sp>
        <p:nvSpPr>
          <p:cNvPr id="49156" name="Rectangle 5">
            <a:extLst>
              <a:ext uri="{FF2B5EF4-FFF2-40B4-BE49-F238E27FC236}">
                <a16:creationId xmlns:a16="http://schemas.microsoft.com/office/drawing/2014/main" id="{3D762792-AA4D-4CB6-8DC5-BA1153BDD80C}"/>
              </a:ext>
            </a:extLst>
          </p:cNvPr>
          <p:cNvSpPr>
            <a:spLocks noChangeArrowheads="1"/>
          </p:cNvSpPr>
          <p:nvPr/>
        </p:nvSpPr>
        <p:spPr bwMode="auto">
          <a:xfrm>
            <a:off x="0" y="1871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49157" name="Object 2">
            <a:extLst>
              <a:ext uri="{FF2B5EF4-FFF2-40B4-BE49-F238E27FC236}">
                <a16:creationId xmlns:a16="http://schemas.microsoft.com/office/drawing/2014/main" id="{02287DBA-08CB-4242-BB5F-F7D921A534D2}"/>
              </a:ext>
            </a:extLst>
          </p:cNvPr>
          <p:cNvGraphicFramePr>
            <a:graphicFrameLocks noChangeAspect="1"/>
          </p:cNvGraphicFramePr>
          <p:nvPr/>
        </p:nvGraphicFramePr>
        <p:xfrm>
          <a:off x="2438400" y="615950"/>
          <a:ext cx="4084638" cy="6318250"/>
        </p:xfrm>
        <a:graphic>
          <a:graphicData uri="http://schemas.openxmlformats.org/presentationml/2006/ole">
            <mc:AlternateContent xmlns:mc="http://schemas.openxmlformats.org/markup-compatibility/2006">
              <mc:Choice xmlns:v="urn:schemas-microsoft-com:vml" Requires="v">
                <p:oleObj spid="_x0000_s49158" name="Visio" r:id="rId4" imgW="3048000" imgH="4216400" progId="Visio.Drawing.11">
                  <p:embed/>
                </p:oleObj>
              </mc:Choice>
              <mc:Fallback>
                <p:oleObj name="Visio" r:id="rId4" imgW="3048000" imgH="421640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615950"/>
                        <a:ext cx="4084638" cy="631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80C9657E-A3EE-4787-BB9E-CCB38A9A2255}"/>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sz="3400"/>
              <a:t>Mô hình chỉ mục kết hợp danh sách liên kết</a:t>
            </a:r>
          </a:p>
        </p:txBody>
      </p:sp>
      <p:sp>
        <p:nvSpPr>
          <p:cNvPr id="50179" name="Slide Number Placeholder 5">
            <a:extLst>
              <a:ext uri="{FF2B5EF4-FFF2-40B4-BE49-F238E27FC236}">
                <a16:creationId xmlns:a16="http://schemas.microsoft.com/office/drawing/2014/main" id="{B4E6D258-228F-4A4B-A85C-973749560F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8539D7ED-D2B1-4622-8490-AEA25760F5BD}" type="slidenum">
              <a:rPr lang="en-US" altLang="en-US" sz="1200"/>
              <a:pPr>
                <a:spcBef>
                  <a:spcPct val="0"/>
                </a:spcBef>
                <a:buFontTx/>
                <a:buNone/>
              </a:pPr>
              <a:t>33</a:t>
            </a:fld>
            <a:endParaRPr lang="en-US" altLang="en-US" sz="1200"/>
          </a:p>
        </p:txBody>
      </p:sp>
      <p:sp>
        <p:nvSpPr>
          <p:cNvPr id="50180" name="Rectangle 5">
            <a:extLst>
              <a:ext uri="{FF2B5EF4-FFF2-40B4-BE49-F238E27FC236}">
                <a16:creationId xmlns:a16="http://schemas.microsoft.com/office/drawing/2014/main" id="{C5547FD4-108C-4913-B3C1-42B78AFDD014}"/>
              </a:ext>
            </a:extLst>
          </p:cNvPr>
          <p:cNvSpPr>
            <a:spLocks noChangeArrowheads="1"/>
          </p:cNvSpPr>
          <p:nvPr/>
        </p:nvSpPr>
        <p:spPr bwMode="auto">
          <a:xfrm>
            <a:off x="0" y="1900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50181" name="Object 2">
            <a:extLst>
              <a:ext uri="{FF2B5EF4-FFF2-40B4-BE49-F238E27FC236}">
                <a16:creationId xmlns:a16="http://schemas.microsoft.com/office/drawing/2014/main" id="{EE6D2BA1-10E5-4CBE-92A6-91F8A208176D}"/>
              </a:ext>
            </a:extLst>
          </p:cNvPr>
          <p:cNvGraphicFramePr>
            <a:graphicFrameLocks noChangeAspect="1"/>
          </p:cNvGraphicFramePr>
          <p:nvPr/>
        </p:nvGraphicFramePr>
        <p:xfrm>
          <a:off x="2590800" y="990600"/>
          <a:ext cx="4119563" cy="6091238"/>
        </p:xfrm>
        <a:graphic>
          <a:graphicData uri="http://schemas.openxmlformats.org/presentationml/2006/ole">
            <mc:AlternateContent xmlns:mc="http://schemas.openxmlformats.org/markup-compatibility/2006">
              <mc:Choice xmlns:v="urn:schemas-microsoft-com:vml" Requires="v">
                <p:oleObj spid="_x0000_s50182" name="Visio" r:id="rId4" imgW="3276600" imgH="4445000" progId="Visio.Drawing.11">
                  <p:embed/>
                </p:oleObj>
              </mc:Choice>
              <mc:Fallback>
                <p:oleObj name="Visio" r:id="rId4" imgW="3276600" imgH="444500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990600"/>
                        <a:ext cx="4119563" cy="609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A9283362-3B17-45DF-8C62-12A4CD84C318}"/>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fontScale="90000"/>
          </a:bodyPr>
          <a:lstStyle/>
          <a:p>
            <a:pPr eaLnBrk="1" fontAlgn="auto" hangingPunct="1">
              <a:spcAft>
                <a:spcPts val="0"/>
              </a:spcAft>
              <a:defRPr/>
            </a:pPr>
            <a:r>
              <a:rPr lang="en-US" sz="3800"/>
              <a:t>Mô hình chỉ mục nhiều cấp kết hợp danh sách liên kết</a:t>
            </a:r>
          </a:p>
        </p:txBody>
      </p:sp>
      <p:sp>
        <p:nvSpPr>
          <p:cNvPr id="51203" name="Slide Number Placeholder 5">
            <a:extLst>
              <a:ext uri="{FF2B5EF4-FFF2-40B4-BE49-F238E27FC236}">
                <a16:creationId xmlns:a16="http://schemas.microsoft.com/office/drawing/2014/main" id="{CD58DD71-B3F0-4CAE-934C-5EFE0FAB9A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8B9B559F-61B2-4638-B9AF-EAFE0B1C781A}" type="slidenum">
              <a:rPr lang="en-US" altLang="en-US" sz="1200"/>
              <a:pPr>
                <a:spcBef>
                  <a:spcPct val="0"/>
                </a:spcBef>
                <a:buFontTx/>
                <a:buNone/>
              </a:pPr>
              <a:t>34</a:t>
            </a:fld>
            <a:endParaRPr lang="en-US" altLang="en-US" sz="1200"/>
          </a:p>
        </p:txBody>
      </p:sp>
      <p:grpSp>
        <p:nvGrpSpPr>
          <p:cNvPr id="51204" name="Group 17">
            <a:extLst>
              <a:ext uri="{FF2B5EF4-FFF2-40B4-BE49-F238E27FC236}">
                <a16:creationId xmlns:a16="http://schemas.microsoft.com/office/drawing/2014/main" id="{2C60BA15-FF52-4A67-BAEF-C3A43850EAD9}"/>
              </a:ext>
            </a:extLst>
          </p:cNvPr>
          <p:cNvGrpSpPr>
            <a:grpSpLocks/>
          </p:cNvGrpSpPr>
          <p:nvPr/>
        </p:nvGrpSpPr>
        <p:grpSpPr bwMode="auto">
          <a:xfrm>
            <a:off x="1600200" y="1676400"/>
            <a:ext cx="6781800" cy="4419600"/>
            <a:chOff x="1200" y="1056"/>
            <a:chExt cx="4272" cy="2784"/>
          </a:xfrm>
        </p:grpSpPr>
        <p:pic>
          <p:nvPicPr>
            <p:cNvPr id="51205" name="Picture 10">
              <a:extLst>
                <a:ext uri="{FF2B5EF4-FFF2-40B4-BE49-F238E27FC236}">
                  <a16:creationId xmlns:a16="http://schemas.microsoft.com/office/drawing/2014/main" id="{E91D10EF-BA98-4484-9761-F47019A3A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056"/>
              <a:ext cx="4272" cy="2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 Box 11">
              <a:extLst>
                <a:ext uri="{FF2B5EF4-FFF2-40B4-BE49-F238E27FC236}">
                  <a16:creationId xmlns:a16="http://schemas.microsoft.com/office/drawing/2014/main" id="{91B7FC8E-105B-48B0-9C20-F58C58F5E254}"/>
                </a:ext>
              </a:extLst>
            </p:cNvPr>
            <p:cNvSpPr txBox="1">
              <a:spLocks noChangeArrowheads="1"/>
            </p:cNvSpPr>
            <p:nvPr/>
          </p:nvSpPr>
          <p:spPr bwMode="auto">
            <a:xfrm>
              <a:off x="2592" y="2880"/>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FontTx/>
                <a:buNone/>
              </a:pPr>
              <a:r>
                <a:rPr lang="en-US" altLang="en-US" sz="1600">
                  <a:latin typeface="Arial" panose="020B0604020202020204" pitchFamily="34" charset="0"/>
                </a:rPr>
                <a:t>index</a:t>
              </a:r>
            </a:p>
          </p:txBody>
        </p:sp>
        <p:sp>
          <p:nvSpPr>
            <p:cNvPr id="51207" name="Text Box 12">
              <a:extLst>
                <a:ext uri="{FF2B5EF4-FFF2-40B4-BE49-F238E27FC236}">
                  <a16:creationId xmlns:a16="http://schemas.microsoft.com/office/drawing/2014/main" id="{1E606D1C-386E-4A14-9D6B-E36B986EBD45}"/>
                </a:ext>
              </a:extLst>
            </p:cNvPr>
            <p:cNvSpPr txBox="1">
              <a:spLocks noChangeArrowheads="1"/>
            </p:cNvSpPr>
            <p:nvPr/>
          </p:nvSpPr>
          <p:spPr bwMode="auto">
            <a:xfrm>
              <a:off x="3216" y="3436"/>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FontTx/>
                <a:buNone/>
              </a:pPr>
              <a:r>
                <a:rPr lang="en-US" altLang="en-US" sz="1600">
                  <a:latin typeface="Arial" panose="020B0604020202020204" pitchFamily="34" charset="0"/>
                </a:rPr>
                <a:t>index</a:t>
              </a:r>
            </a:p>
          </p:txBody>
        </p:sp>
        <p:sp>
          <p:nvSpPr>
            <p:cNvPr id="51208" name="Text Box 13">
              <a:extLst>
                <a:ext uri="{FF2B5EF4-FFF2-40B4-BE49-F238E27FC236}">
                  <a16:creationId xmlns:a16="http://schemas.microsoft.com/office/drawing/2014/main" id="{B9EFB014-B1FC-4E6A-981A-63F8C3F79203}"/>
                </a:ext>
              </a:extLst>
            </p:cNvPr>
            <p:cNvSpPr txBox="1">
              <a:spLocks noChangeArrowheads="1"/>
            </p:cNvSpPr>
            <p:nvPr/>
          </p:nvSpPr>
          <p:spPr bwMode="auto">
            <a:xfrm>
              <a:off x="3888" y="3628"/>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FontTx/>
                <a:buNone/>
              </a:pPr>
              <a:r>
                <a:rPr lang="en-US" altLang="en-US" sz="1600">
                  <a:latin typeface="Arial" panose="020B0604020202020204" pitchFamily="34" charset="0"/>
                </a:rPr>
                <a:t>index</a:t>
              </a:r>
            </a:p>
          </p:txBody>
        </p:sp>
        <p:sp>
          <p:nvSpPr>
            <p:cNvPr id="51209" name="Text Box 14">
              <a:extLst>
                <a:ext uri="{FF2B5EF4-FFF2-40B4-BE49-F238E27FC236}">
                  <a16:creationId xmlns:a16="http://schemas.microsoft.com/office/drawing/2014/main" id="{E01B2B19-9ACD-4133-AAD2-E5DF37077CD2}"/>
                </a:ext>
              </a:extLst>
            </p:cNvPr>
            <p:cNvSpPr txBox="1">
              <a:spLocks noChangeArrowheads="1"/>
            </p:cNvSpPr>
            <p:nvPr/>
          </p:nvSpPr>
          <p:spPr bwMode="auto">
            <a:xfrm>
              <a:off x="1248" y="3120"/>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FontTx/>
                <a:buNone/>
              </a:pPr>
              <a:r>
                <a:rPr lang="en-US" altLang="en-US" sz="1600">
                  <a:latin typeface="Arial" panose="020B0604020202020204" pitchFamily="34" charset="0"/>
                </a:rPr>
                <a:t>index</a:t>
              </a:r>
            </a:p>
          </p:txBody>
        </p:sp>
      </p:gr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2A608447-9DF5-443F-9A67-9624C72E999D}"/>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Quản lý không gian đĩa trống</a:t>
            </a:r>
          </a:p>
        </p:txBody>
      </p:sp>
      <p:sp>
        <p:nvSpPr>
          <p:cNvPr id="52227" name="Rectangle 3">
            <a:extLst>
              <a:ext uri="{FF2B5EF4-FFF2-40B4-BE49-F238E27FC236}">
                <a16:creationId xmlns:a16="http://schemas.microsoft.com/office/drawing/2014/main" id="{9795CC8E-E42D-490D-A767-F0BEA439338F}"/>
              </a:ext>
            </a:extLst>
          </p:cNvPr>
          <p:cNvSpPr>
            <a:spLocks noGrp="1" noChangeArrowheads="1"/>
          </p:cNvSpPr>
          <p:nvPr>
            <p:ph idx="1"/>
          </p:nvPr>
        </p:nvSpPr>
        <p:spPr/>
        <p:txBody>
          <a:bodyPr/>
          <a:lstStyle/>
          <a:p>
            <a:pPr eaLnBrk="1" hangingPunct="1">
              <a:lnSpc>
                <a:spcPct val="80000"/>
              </a:lnSpc>
            </a:pPr>
            <a:r>
              <a:rPr lang="en-US" altLang="en-US" sz="2100"/>
              <a:t>Bit vector (Bit map)</a:t>
            </a:r>
          </a:p>
          <a:p>
            <a:pPr lvl="1" eaLnBrk="1" hangingPunct="1">
              <a:lnSpc>
                <a:spcPct val="80000"/>
              </a:lnSpc>
            </a:pPr>
            <a:r>
              <a:rPr lang="en-US" altLang="en-US" sz="2000"/>
              <a:t>Mỗi block được biểu diễn bằng 1 bit</a:t>
            </a:r>
          </a:p>
          <a:p>
            <a:pPr lvl="2" eaLnBrk="1" hangingPunct="1">
              <a:lnSpc>
                <a:spcPct val="80000"/>
              </a:lnSpc>
              <a:buFont typeface="Wingdings" panose="05000000000000000000" pitchFamily="2" charset="2"/>
              <a:buNone/>
            </a:pPr>
            <a:endParaRPr lang="en-US" altLang="en-US" sz="1800"/>
          </a:p>
          <a:p>
            <a:pPr lvl="2" eaLnBrk="1" hangingPunct="1">
              <a:lnSpc>
                <a:spcPct val="80000"/>
              </a:lnSpc>
              <a:buFont typeface="Wingdings" panose="05000000000000000000" pitchFamily="2" charset="2"/>
              <a:buNone/>
            </a:pPr>
            <a:endParaRPr lang="en-US" altLang="en-US" sz="1800"/>
          </a:p>
          <a:p>
            <a:pPr lvl="2" eaLnBrk="1" hangingPunct="1">
              <a:lnSpc>
                <a:spcPct val="80000"/>
              </a:lnSpc>
              <a:buFont typeface="Wingdings" panose="05000000000000000000" pitchFamily="2" charset="2"/>
              <a:buNone/>
            </a:pPr>
            <a:endParaRPr lang="en-US" altLang="en-US" sz="1800"/>
          </a:p>
          <a:p>
            <a:pPr lvl="2" eaLnBrk="1" hangingPunct="1">
              <a:lnSpc>
                <a:spcPct val="80000"/>
              </a:lnSpc>
              <a:buFont typeface="Wingdings" panose="05000000000000000000" pitchFamily="2" charset="2"/>
              <a:buNone/>
            </a:pPr>
            <a:endParaRPr lang="en-US" altLang="en-US" sz="1800"/>
          </a:p>
          <a:p>
            <a:pPr lvl="1" eaLnBrk="1" hangingPunct="1">
              <a:lnSpc>
                <a:spcPct val="80000"/>
              </a:lnSpc>
              <a:buFont typeface="Wingdings" panose="05000000000000000000" pitchFamily="2" charset="2"/>
              <a:buNone/>
            </a:pPr>
            <a:endParaRPr lang="en-US" altLang="en-US" sz="2000"/>
          </a:p>
          <a:p>
            <a:pPr lvl="1" eaLnBrk="1" hangingPunct="1">
              <a:lnSpc>
                <a:spcPct val="80000"/>
              </a:lnSpc>
              <a:buFont typeface="Wingdings" panose="05000000000000000000" pitchFamily="2" charset="2"/>
              <a:buNone/>
            </a:pPr>
            <a:endParaRPr lang="en-US" altLang="en-US" sz="2000"/>
          </a:p>
          <a:p>
            <a:pPr lvl="1" eaLnBrk="1" hangingPunct="1">
              <a:lnSpc>
                <a:spcPct val="80000"/>
              </a:lnSpc>
            </a:pPr>
            <a:r>
              <a:rPr lang="en-US" altLang="en-US" sz="2000"/>
              <a:t>Bit vector tốn không gian đĩa. Ví dụ:</a:t>
            </a:r>
          </a:p>
          <a:p>
            <a:pPr lvl="1" eaLnBrk="1" hangingPunct="1">
              <a:lnSpc>
                <a:spcPct val="80000"/>
              </a:lnSpc>
              <a:buFont typeface="Wingdings" panose="05000000000000000000" pitchFamily="2" charset="2"/>
              <a:buNone/>
            </a:pPr>
            <a:r>
              <a:rPr lang="en-US" altLang="en-US" sz="2000"/>
              <a:t>			kích thước 1 block = 2</a:t>
            </a:r>
            <a:r>
              <a:rPr lang="en-US" altLang="en-US" sz="2000" baseline="30000"/>
              <a:t>12</a:t>
            </a:r>
            <a:r>
              <a:rPr lang="en-US" altLang="en-US" sz="2000"/>
              <a:t> bytes</a:t>
            </a:r>
          </a:p>
          <a:p>
            <a:pPr eaLnBrk="1" hangingPunct="1">
              <a:lnSpc>
                <a:spcPct val="80000"/>
              </a:lnSpc>
              <a:buFont typeface="Wingdings" panose="05000000000000000000" pitchFamily="2" charset="2"/>
              <a:buNone/>
            </a:pPr>
            <a:r>
              <a:rPr lang="en-US" altLang="en-US" sz="2100"/>
              <a:t>			kích thước đĩa = 2</a:t>
            </a:r>
            <a:r>
              <a:rPr lang="en-US" altLang="en-US" sz="2100" baseline="30000"/>
              <a:t>30</a:t>
            </a:r>
            <a:r>
              <a:rPr lang="en-US" altLang="en-US" sz="2100"/>
              <a:t> bytes (1 gigabyte)</a:t>
            </a:r>
          </a:p>
          <a:p>
            <a:pPr eaLnBrk="1" hangingPunct="1">
              <a:lnSpc>
                <a:spcPct val="80000"/>
              </a:lnSpc>
              <a:buFont typeface="Wingdings" panose="05000000000000000000" pitchFamily="2" charset="2"/>
              <a:buNone/>
            </a:pPr>
            <a:r>
              <a:rPr lang="en-US" altLang="en-US" sz="2100"/>
              <a:t>		</a:t>
            </a:r>
            <a:r>
              <a:rPr lang="en-US" altLang="en-US" sz="2100">
                <a:sym typeface="Wingdings" panose="05000000000000000000" pitchFamily="2" charset="2"/>
              </a:rPr>
              <a:t> 	</a:t>
            </a:r>
            <a:r>
              <a:rPr lang="en-US" altLang="en-US" sz="2100" i="1"/>
              <a:t>n</a:t>
            </a:r>
            <a:r>
              <a:rPr lang="en-US" altLang="en-US" sz="2100"/>
              <a:t> = 2</a:t>
            </a:r>
            <a:r>
              <a:rPr lang="en-US" altLang="en-US" sz="2100" baseline="30000"/>
              <a:t>30</a:t>
            </a:r>
            <a:r>
              <a:rPr lang="en-US" altLang="en-US" sz="2100"/>
              <a:t>/2</a:t>
            </a:r>
            <a:r>
              <a:rPr lang="en-US" altLang="en-US" sz="2100" baseline="30000"/>
              <a:t>12</a:t>
            </a:r>
            <a:r>
              <a:rPr lang="en-US" altLang="en-US" sz="2100"/>
              <a:t> = 2</a:t>
            </a:r>
            <a:r>
              <a:rPr lang="en-US" altLang="en-US" sz="2100" baseline="30000"/>
              <a:t>18</a:t>
            </a:r>
            <a:r>
              <a:rPr lang="en-US" altLang="en-US" sz="2100"/>
              <a:t> bits (or 32K bytes)</a:t>
            </a:r>
          </a:p>
          <a:p>
            <a:pPr lvl="1" eaLnBrk="1" hangingPunct="1">
              <a:lnSpc>
                <a:spcPct val="80000"/>
              </a:lnSpc>
            </a:pPr>
            <a:r>
              <a:rPr lang="en-US" altLang="en-US" sz="2000"/>
              <a:t>HĐH Macintosh</a:t>
            </a:r>
          </a:p>
        </p:txBody>
      </p:sp>
      <p:sp>
        <p:nvSpPr>
          <p:cNvPr id="52228" name="Slide Number Placeholder 5">
            <a:extLst>
              <a:ext uri="{FF2B5EF4-FFF2-40B4-BE49-F238E27FC236}">
                <a16:creationId xmlns:a16="http://schemas.microsoft.com/office/drawing/2014/main" id="{7B7A06A5-7400-43EA-84F8-4AD8720BE0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1D583D2F-F0AF-42EF-B5E9-D39412FEAD24}" type="slidenum">
              <a:rPr lang="en-US" altLang="en-US" sz="1200"/>
              <a:pPr>
                <a:spcBef>
                  <a:spcPct val="0"/>
                </a:spcBef>
                <a:buFontTx/>
                <a:buNone/>
              </a:pPr>
              <a:t>35</a:t>
            </a:fld>
            <a:endParaRPr lang="en-US" altLang="en-US" sz="1200"/>
          </a:p>
        </p:txBody>
      </p:sp>
      <p:grpSp>
        <p:nvGrpSpPr>
          <p:cNvPr id="52229" name="Group 19">
            <a:extLst>
              <a:ext uri="{FF2B5EF4-FFF2-40B4-BE49-F238E27FC236}">
                <a16:creationId xmlns:a16="http://schemas.microsoft.com/office/drawing/2014/main" id="{6C29FBF1-7D4B-4B64-A96D-DB861A403AA7}"/>
              </a:ext>
            </a:extLst>
          </p:cNvPr>
          <p:cNvGrpSpPr>
            <a:grpSpLocks/>
          </p:cNvGrpSpPr>
          <p:nvPr/>
        </p:nvGrpSpPr>
        <p:grpSpPr bwMode="auto">
          <a:xfrm>
            <a:off x="2571750" y="2282825"/>
            <a:ext cx="3314700" cy="1514475"/>
            <a:chOff x="1617" y="1017"/>
            <a:chExt cx="2516" cy="1288"/>
          </a:xfrm>
        </p:grpSpPr>
        <p:sp>
          <p:nvSpPr>
            <p:cNvPr id="52231" name="Rectangle 4">
              <a:extLst>
                <a:ext uri="{FF2B5EF4-FFF2-40B4-BE49-F238E27FC236}">
                  <a16:creationId xmlns:a16="http://schemas.microsoft.com/office/drawing/2014/main" id="{1C627E23-F2A0-4F9C-8BC8-74B6C5A08548}"/>
                </a:ext>
              </a:extLst>
            </p:cNvPr>
            <p:cNvSpPr>
              <a:spLocks noChangeArrowheads="1"/>
            </p:cNvSpPr>
            <p:nvPr/>
          </p:nvSpPr>
          <p:spPr bwMode="auto">
            <a:xfrm>
              <a:off x="1809" y="1314"/>
              <a:ext cx="227" cy="228"/>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2" name="Rectangle 5">
              <a:extLst>
                <a:ext uri="{FF2B5EF4-FFF2-40B4-BE49-F238E27FC236}">
                  <a16:creationId xmlns:a16="http://schemas.microsoft.com/office/drawing/2014/main" id="{5E43DC5A-B7CD-465D-A861-F9C94337C785}"/>
                </a:ext>
              </a:extLst>
            </p:cNvPr>
            <p:cNvSpPr>
              <a:spLocks noChangeArrowheads="1"/>
            </p:cNvSpPr>
            <p:nvPr/>
          </p:nvSpPr>
          <p:spPr bwMode="auto">
            <a:xfrm>
              <a:off x="2016" y="1314"/>
              <a:ext cx="227" cy="228"/>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3" name="Rectangle 6">
              <a:extLst>
                <a:ext uri="{FF2B5EF4-FFF2-40B4-BE49-F238E27FC236}">
                  <a16:creationId xmlns:a16="http://schemas.microsoft.com/office/drawing/2014/main" id="{D791FE36-6664-484A-8B5E-217E3BAD05A9}"/>
                </a:ext>
              </a:extLst>
            </p:cNvPr>
            <p:cNvSpPr>
              <a:spLocks noChangeArrowheads="1"/>
            </p:cNvSpPr>
            <p:nvPr/>
          </p:nvSpPr>
          <p:spPr bwMode="auto">
            <a:xfrm>
              <a:off x="2223" y="1314"/>
              <a:ext cx="227" cy="228"/>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4" name="Rectangle 7">
              <a:extLst>
                <a:ext uri="{FF2B5EF4-FFF2-40B4-BE49-F238E27FC236}">
                  <a16:creationId xmlns:a16="http://schemas.microsoft.com/office/drawing/2014/main" id="{B78B42C9-6A17-4BF9-BA52-C866B69738D4}"/>
                </a:ext>
              </a:extLst>
            </p:cNvPr>
            <p:cNvSpPr>
              <a:spLocks noChangeArrowheads="1"/>
            </p:cNvSpPr>
            <p:nvPr/>
          </p:nvSpPr>
          <p:spPr bwMode="auto">
            <a:xfrm>
              <a:off x="2430" y="1314"/>
              <a:ext cx="227" cy="228"/>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5" name="Rectangle 8">
              <a:extLst>
                <a:ext uri="{FF2B5EF4-FFF2-40B4-BE49-F238E27FC236}">
                  <a16:creationId xmlns:a16="http://schemas.microsoft.com/office/drawing/2014/main" id="{21C7B91B-1454-49EF-8A42-FC59A9857B26}"/>
                </a:ext>
              </a:extLst>
            </p:cNvPr>
            <p:cNvSpPr>
              <a:spLocks noChangeArrowheads="1"/>
            </p:cNvSpPr>
            <p:nvPr/>
          </p:nvSpPr>
          <p:spPr bwMode="auto">
            <a:xfrm>
              <a:off x="2637" y="1314"/>
              <a:ext cx="227" cy="228"/>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6" name="Rectangle 9">
              <a:extLst>
                <a:ext uri="{FF2B5EF4-FFF2-40B4-BE49-F238E27FC236}">
                  <a16:creationId xmlns:a16="http://schemas.microsoft.com/office/drawing/2014/main" id="{ECE72FCF-C026-479B-BEE1-7ED2C7E68384}"/>
                </a:ext>
              </a:extLst>
            </p:cNvPr>
            <p:cNvSpPr>
              <a:spLocks noChangeArrowheads="1"/>
            </p:cNvSpPr>
            <p:nvPr/>
          </p:nvSpPr>
          <p:spPr bwMode="auto">
            <a:xfrm>
              <a:off x="2844" y="1314"/>
              <a:ext cx="227" cy="228"/>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7" name="Rectangle 10">
              <a:extLst>
                <a:ext uri="{FF2B5EF4-FFF2-40B4-BE49-F238E27FC236}">
                  <a16:creationId xmlns:a16="http://schemas.microsoft.com/office/drawing/2014/main" id="{4C1C2AA9-2AD3-459A-9B1A-184D91FB0254}"/>
                </a:ext>
              </a:extLst>
            </p:cNvPr>
            <p:cNvSpPr>
              <a:spLocks noChangeArrowheads="1"/>
            </p:cNvSpPr>
            <p:nvPr/>
          </p:nvSpPr>
          <p:spPr bwMode="auto">
            <a:xfrm>
              <a:off x="3072" y="1314"/>
              <a:ext cx="768" cy="228"/>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2000">
                  <a:latin typeface="Helvetica" panose="020B0604020202020204" pitchFamily="34" charset="0"/>
                </a:rPr>
                <a:t>…</a:t>
              </a:r>
              <a:endParaRPr lang="en-US" altLang="en-US" sz="1800">
                <a:latin typeface="Helvetica" panose="020B0604020202020204" pitchFamily="34" charset="0"/>
              </a:endParaRPr>
            </a:p>
          </p:txBody>
        </p:sp>
        <p:sp>
          <p:nvSpPr>
            <p:cNvPr id="52238" name="Rectangle 11">
              <a:extLst>
                <a:ext uri="{FF2B5EF4-FFF2-40B4-BE49-F238E27FC236}">
                  <a16:creationId xmlns:a16="http://schemas.microsoft.com/office/drawing/2014/main" id="{70963370-A1C7-4D8D-B45B-A6B5462751EE}"/>
                </a:ext>
              </a:extLst>
            </p:cNvPr>
            <p:cNvSpPr>
              <a:spLocks noChangeArrowheads="1"/>
            </p:cNvSpPr>
            <p:nvPr/>
          </p:nvSpPr>
          <p:spPr bwMode="auto">
            <a:xfrm>
              <a:off x="3840" y="1314"/>
              <a:ext cx="227" cy="228"/>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9" name="Text Box 12">
              <a:extLst>
                <a:ext uri="{FF2B5EF4-FFF2-40B4-BE49-F238E27FC236}">
                  <a16:creationId xmlns:a16="http://schemas.microsoft.com/office/drawing/2014/main" id="{6ADCC87E-E3A5-4FF9-8017-BC9A6834FE29}"/>
                </a:ext>
              </a:extLst>
            </p:cNvPr>
            <p:cNvSpPr txBox="1">
              <a:spLocks noChangeArrowheads="1"/>
            </p:cNvSpPr>
            <p:nvPr/>
          </p:nvSpPr>
          <p:spPr bwMode="auto">
            <a:xfrm>
              <a:off x="1805" y="1017"/>
              <a:ext cx="23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50000"/>
                </a:spcBef>
                <a:buFontTx/>
                <a:buNone/>
              </a:pPr>
              <a:r>
                <a:rPr lang="en-US" altLang="en-US" sz="1800">
                  <a:latin typeface="Helvetica" panose="020B0604020202020204" pitchFamily="34" charset="0"/>
                </a:rPr>
                <a:t>0</a:t>
              </a:r>
            </a:p>
          </p:txBody>
        </p:sp>
        <p:sp>
          <p:nvSpPr>
            <p:cNvPr id="52240" name="Text Box 13">
              <a:extLst>
                <a:ext uri="{FF2B5EF4-FFF2-40B4-BE49-F238E27FC236}">
                  <a16:creationId xmlns:a16="http://schemas.microsoft.com/office/drawing/2014/main" id="{8D462FC1-CFCD-42FF-BA2F-CFF3E063C759}"/>
                </a:ext>
              </a:extLst>
            </p:cNvPr>
            <p:cNvSpPr txBox="1">
              <a:spLocks noChangeArrowheads="1"/>
            </p:cNvSpPr>
            <p:nvPr/>
          </p:nvSpPr>
          <p:spPr bwMode="auto">
            <a:xfrm>
              <a:off x="1997" y="1017"/>
              <a:ext cx="23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50000"/>
                </a:spcBef>
                <a:buFontTx/>
                <a:buNone/>
              </a:pPr>
              <a:r>
                <a:rPr lang="en-US" altLang="en-US" sz="1800">
                  <a:latin typeface="Helvetica" panose="020B0604020202020204" pitchFamily="34" charset="0"/>
                </a:rPr>
                <a:t>1</a:t>
              </a:r>
            </a:p>
          </p:txBody>
        </p:sp>
        <p:sp>
          <p:nvSpPr>
            <p:cNvPr id="52241" name="Text Box 14">
              <a:extLst>
                <a:ext uri="{FF2B5EF4-FFF2-40B4-BE49-F238E27FC236}">
                  <a16:creationId xmlns:a16="http://schemas.microsoft.com/office/drawing/2014/main" id="{3A6751C9-2DF8-4146-8ECB-75A9B46087AF}"/>
                </a:ext>
              </a:extLst>
            </p:cNvPr>
            <p:cNvSpPr txBox="1">
              <a:spLocks noChangeArrowheads="1"/>
            </p:cNvSpPr>
            <p:nvPr/>
          </p:nvSpPr>
          <p:spPr bwMode="auto">
            <a:xfrm>
              <a:off x="2285" y="1017"/>
              <a:ext cx="23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50000"/>
                </a:spcBef>
                <a:buFontTx/>
                <a:buNone/>
              </a:pPr>
              <a:r>
                <a:rPr lang="en-US" altLang="en-US" sz="1800">
                  <a:latin typeface="Helvetica" panose="020B0604020202020204" pitchFamily="34" charset="0"/>
                </a:rPr>
                <a:t>2</a:t>
              </a:r>
            </a:p>
          </p:txBody>
        </p:sp>
        <p:sp>
          <p:nvSpPr>
            <p:cNvPr id="52242" name="Text Box 15">
              <a:extLst>
                <a:ext uri="{FF2B5EF4-FFF2-40B4-BE49-F238E27FC236}">
                  <a16:creationId xmlns:a16="http://schemas.microsoft.com/office/drawing/2014/main" id="{99D5BA23-80B4-4383-BEF5-18C3BBCCE72A}"/>
                </a:ext>
              </a:extLst>
            </p:cNvPr>
            <p:cNvSpPr txBox="1">
              <a:spLocks noChangeArrowheads="1"/>
            </p:cNvSpPr>
            <p:nvPr/>
          </p:nvSpPr>
          <p:spPr bwMode="auto">
            <a:xfrm>
              <a:off x="3743" y="1017"/>
              <a:ext cx="3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50000"/>
                </a:spcBef>
                <a:buFontTx/>
                <a:buNone/>
              </a:pPr>
              <a:r>
                <a:rPr lang="en-US" altLang="en-US" sz="1800">
                  <a:latin typeface="Helvetica" panose="020B0604020202020204" pitchFamily="34" charset="0"/>
                </a:rPr>
                <a:t>n-1</a:t>
              </a:r>
            </a:p>
          </p:txBody>
        </p:sp>
        <p:sp>
          <p:nvSpPr>
            <p:cNvPr id="52243" name="Text Box 16">
              <a:extLst>
                <a:ext uri="{FF2B5EF4-FFF2-40B4-BE49-F238E27FC236}">
                  <a16:creationId xmlns:a16="http://schemas.microsoft.com/office/drawing/2014/main" id="{24DA3BB0-CCD5-467F-934E-A7481F2F6C8A}"/>
                </a:ext>
              </a:extLst>
            </p:cNvPr>
            <p:cNvSpPr txBox="1">
              <a:spLocks noChangeArrowheads="1"/>
            </p:cNvSpPr>
            <p:nvPr/>
          </p:nvSpPr>
          <p:spPr bwMode="auto">
            <a:xfrm>
              <a:off x="1617" y="1812"/>
              <a:ext cx="60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50000"/>
                </a:spcBef>
                <a:buFontTx/>
                <a:buNone/>
              </a:pPr>
              <a:r>
                <a:rPr lang="en-US" altLang="en-US" sz="1800">
                  <a:latin typeface="Helvetica" panose="020B0604020202020204" pitchFamily="34" charset="0"/>
                </a:rPr>
                <a:t>bit[</a:t>
              </a:r>
              <a:r>
                <a:rPr lang="en-US" altLang="en-US" sz="1800" i="1">
                  <a:latin typeface="Helvetica" panose="020B0604020202020204" pitchFamily="34" charset="0"/>
                </a:rPr>
                <a:t>i</a:t>
              </a:r>
              <a:r>
                <a:rPr lang="en-US" altLang="en-US" sz="1800">
                  <a:latin typeface="Helvetica" panose="020B0604020202020204" pitchFamily="34" charset="0"/>
                </a:rPr>
                <a:t>] =</a:t>
              </a:r>
            </a:p>
          </p:txBody>
        </p:sp>
        <p:sp>
          <p:nvSpPr>
            <p:cNvPr id="52244" name="Text Box 18">
              <a:extLst>
                <a:ext uri="{FF2B5EF4-FFF2-40B4-BE49-F238E27FC236}">
                  <a16:creationId xmlns:a16="http://schemas.microsoft.com/office/drawing/2014/main" id="{D64563B5-A93C-4DB8-816B-0106B8BD8723}"/>
                </a:ext>
              </a:extLst>
            </p:cNvPr>
            <p:cNvSpPr txBox="1">
              <a:spLocks noChangeArrowheads="1"/>
            </p:cNvSpPr>
            <p:nvPr/>
          </p:nvSpPr>
          <p:spPr bwMode="auto">
            <a:xfrm>
              <a:off x="2352" y="1643"/>
              <a:ext cx="1767"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50000"/>
                </a:spcBef>
                <a:buFontTx/>
                <a:buNone/>
              </a:pPr>
              <a:r>
                <a:rPr lang="en-US" altLang="en-US" sz="1800">
                  <a:latin typeface="Helvetica" panose="020B0604020202020204" pitchFamily="34" charset="0"/>
                </a:rPr>
                <a:t>0 </a:t>
              </a:r>
              <a:r>
                <a:rPr lang="en-US" altLang="en-US" sz="1800">
                  <a:latin typeface="Helvetica" panose="020B0604020202020204" pitchFamily="34" charset="0"/>
                  <a:sym typeface="Symbol" panose="05050102010706020507" pitchFamily="18" charset="2"/>
                </a:rPr>
                <a:t> block[</a:t>
              </a:r>
              <a:r>
                <a:rPr lang="en-US" altLang="en-US" sz="1800" i="1">
                  <a:latin typeface="Helvetica" panose="020B0604020202020204" pitchFamily="34" charset="0"/>
                  <a:sym typeface="Symbol" panose="05050102010706020507" pitchFamily="18" charset="2"/>
                </a:rPr>
                <a:t>i</a:t>
              </a:r>
              <a:r>
                <a:rPr lang="en-US" altLang="en-US" sz="1800">
                  <a:latin typeface="Helvetica" panose="020B0604020202020204" pitchFamily="34" charset="0"/>
                  <a:sym typeface="Symbol" panose="05050102010706020507" pitchFamily="18" charset="2"/>
                </a:rPr>
                <a:t>] trống</a:t>
              </a:r>
            </a:p>
            <a:p>
              <a:pPr>
                <a:spcBef>
                  <a:spcPct val="50000"/>
                </a:spcBef>
                <a:buFontTx/>
                <a:buNone/>
              </a:pPr>
              <a:r>
                <a:rPr lang="en-US" altLang="en-US" sz="1800">
                  <a:latin typeface="Helvetica" panose="020B0604020202020204" pitchFamily="34" charset="0"/>
                  <a:sym typeface="Symbol" panose="05050102010706020507" pitchFamily="18" charset="2"/>
                </a:rPr>
                <a:t>1 </a:t>
              </a:r>
              <a:r>
                <a:rPr lang="en-US" altLang="en-US" sz="1800">
                  <a:latin typeface="Helvetica" panose="020B0604020202020204" pitchFamily="34" charset="0"/>
                </a:rPr>
                <a:t> </a:t>
              </a:r>
              <a:r>
                <a:rPr lang="en-US" altLang="en-US" sz="1800">
                  <a:latin typeface="Helvetica" panose="020B0604020202020204" pitchFamily="34" charset="0"/>
                  <a:sym typeface="Symbol" panose="05050102010706020507" pitchFamily="18" charset="2"/>
                </a:rPr>
                <a:t> block[</a:t>
              </a:r>
              <a:r>
                <a:rPr lang="en-US" altLang="en-US" sz="1800" i="1">
                  <a:latin typeface="Helvetica" panose="020B0604020202020204" pitchFamily="34" charset="0"/>
                  <a:sym typeface="Symbol" panose="05050102010706020507" pitchFamily="18" charset="2"/>
                </a:rPr>
                <a:t>i</a:t>
              </a:r>
              <a:r>
                <a:rPr lang="en-US" altLang="en-US" sz="1800">
                  <a:latin typeface="Helvetica" panose="020B0604020202020204" pitchFamily="34" charset="0"/>
                  <a:sym typeface="Symbol" panose="05050102010706020507" pitchFamily="18" charset="2"/>
                </a:rPr>
                <a:t>] đã dùng</a:t>
              </a:r>
            </a:p>
          </p:txBody>
        </p:sp>
      </p:grpSp>
      <p:sp>
        <p:nvSpPr>
          <p:cNvPr id="22" name="Left Brace 21">
            <a:extLst>
              <a:ext uri="{FF2B5EF4-FFF2-40B4-BE49-F238E27FC236}">
                <a16:creationId xmlns:a16="http://schemas.microsoft.com/office/drawing/2014/main" id="{09A357F3-A429-43C6-B998-9C2E6FE226AD}"/>
              </a:ext>
            </a:extLst>
          </p:cNvPr>
          <p:cNvSpPr/>
          <p:nvPr/>
        </p:nvSpPr>
        <p:spPr>
          <a:xfrm>
            <a:off x="3352800" y="3048000"/>
            <a:ext cx="228600" cy="685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0B72C508-7AFD-47EA-8F4C-E975263F9441}"/>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Autofit/>
          </a:bodyPr>
          <a:lstStyle/>
          <a:p>
            <a:pPr eaLnBrk="1" fontAlgn="auto" hangingPunct="1">
              <a:spcAft>
                <a:spcPts val="0"/>
              </a:spcAft>
              <a:defRPr/>
            </a:pPr>
            <a:r>
              <a:rPr lang="en-US" sz="3600"/>
              <a:t>Quản lý không gian đĩa trống (tt)</a:t>
            </a:r>
          </a:p>
        </p:txBody>
      </p:sp>
      <p:sp>
        <p:nvSpPr>
          <p:cNvPr id="53251" name="Rectangle 3">
            <a:extLst>
              <a:ext uri="{FF2B5EF4-FFF2-40B4-BE49-F238E27FC236}">
                <a16:creationId xmlns:a16="http://schemas.microsoft.com/office/drawing/2014/main" id="{62C43621-A249-46EF-B724-8985DCED3627}"/>
              </a:ext>
            </a:extLst>
          </p:cNvPr>
          <p:cNvSpPr>
            <a:spLocks noGrp="1" noChangeArrowheads="1"/>
          </p:cNvSpPr>
          <p:nvPr>
            <p:ph idx="1"/>
          </p:nvPr>
        </p:nvSpPr>
        <p:spPr>
          <a:xfrm>
            <a:off x="2438400" y="1600200"/>
            <a:ext cx="4267200" cy="4530725"/>
          </a:xfrm>
        </p:spPr>
        <p:txBody>
          <a:bodyPr/>
          <a:lstStyle/>
          <a:p>
            <a:pPr eaLnBrk="1" hangingPunct="1"/>
            <a:r>
              <a:rPr lang="en-US" altLang="en-US" sz="2200"/>
              <a:t>Danh sách liên kết</a:t>
            </a:r>
          </a:p>
          <a:p>
            <a:pPr lvl="1" eaLnBrk="1" hangingPunct="1"/>
            <a:r>
              <a:rPr lang="en-US" altLang="en-US" sz="2000"/>
              <a:t>Chi phí duyệt danh sách cao</a:t>
            </a:r>
          </a:p>
          <a:p>
            <a:pPr lvl="1" eaLnBrk="1" hangingPunct="1"/>
            <a:r>
              <a:rPr lang="en-US" altLang="en-US" sz="2000"/>
              <a:t>Không tốn không gian đĩa</a:t>
            </a:r>
          </a:p>
          <a:p>
            <a:pPr eaLnBrk="1" hangingPunct="1"/>
            <a:r>
              <a:rPr lang="en-US" altLang="en-US" sz="2200"/>
              <a:t>Grouping</a:t>
            </a:r>
          </a:p>
          <a:p>
            <a:pPr lvl="1" eaLnBrk="1" hangingPunct="1"/>
            <a:r>
              <a:rPr lang="en-US" altLang="en-US" sz="2000"/>
              <a:t>Chứa danh sách các block trống</a:t>
            </a:r>
          </a:p>
          <a:p>
            <a:pPr lvl="1" eaLnBrk="1" hangingPunct="1"/>
            <a:r>
              <a:rPr lang="en-US" altLang="en-US" sz="2000"/>
              <a:t>Dễ tìm một lượng lớn các block trống</a:t>
            </a:r>
          </a:p>
          <a:p>
            <a:pPr eaLnBrk="1" hangingPunct="1"/>
            <a:r>
              <a:rPr lang="en-US" altLang="en-US" sz="2200"/>
              <a:t>Counting</a:t>
            </a:r>
          </a:p>
          <a:p>
            <a:pPr lvl="1" eaLnBrk="1" hangingPunct="1"/>
            <a:r>
              <a:rPr lang="en-US" altLang="en-US" sz="2000"/>
              <a:t>Chứa địa chỉ block trống đầu tiên và số lượng các block trống liên tục tiếp theo</a:t>
            </a:r>
          </a:p>
        </p:txBody>
      </p:sp>
      <p:sp>
        <p:nvSpPr>
          <p:cNvPr id="53252" name="Slide Number Placeholder 5">
            <a:extLst>
              <a:ext uri="{FF2B5EF4-FFF2-40B4-BE49-F238E27FC236}">
                <a16:creationId xmlns:a16="http://schemas.microsoft.com/office/drawing/2014/main" id="{60FBFC42-29B8-4A73-8DBF-9DB0373406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281A45D7-A653-48D3-8622-24862DA8EAAE}" type="slidenum">
              <a:rPr lang="en-US" altLang="en-US" sz="1200"/>
              <a:pPr>
                <a:spcBef>
                  <a:spcPct val="0"/>
                </a:spcBef>
                <a:buFontTx/>
                <a:buNone/>
              </a:pPr>
              <a:t>36</a:t>
            </a:fld>
            <a:endParaRPr lang="en-US" altLang="en-US" sz="1200"/>
          </a:p>
        </p:txBody>
      </p:sp>
      <p:graphicFrame>
        <p:nvGraphicFramePr>
          <p:cNvPr id="53253" name="Object 2">
            <a:extLst>
              <a:ext uri="{FF2B5EF4-FFF2-40B4-BE49-F238E27FC236}">
                <a16:creationId xmlns:a16="http://schemas.microsoft.com/office/drawing/2014/main" id="{97D5CC00-72ED-4E87-BCB3-B9235E00113E}"/>
              </a:ext>
            </a:extLst>
          </p:cNvPr>
          <p:cNvGraphicFramePr>
            <a:graphicFrameLocks noChangeAspect="1"/>
          </p:cNvGraphicFramePr>
          <p:nvPr/>
        </p:nvGraphicFramePr>
        <p:xfrm>
          <a:off x="6629400" y="1524000"/>
          <a:ext cx="2363788" cy="4572000"/>
        </p:xfrm>
        <a:graphic>
          <a:graphicData uri="http://schemas.openxmlformats.org/presentationml/2006/ole">
            <mc:AlternateContent xmlns:mc="http://schemas.openxmlformats.org/markup-compatibility/2006">
              <mc:Choice xmlns:v="urn:schemas-microsoft-com:vml" Requires="v">
                <p:oleObj spid="_x0000_s53255" name="Visio" r:id="rId4" imgW="2044700" imgH="3543300" progId="Visio.Drawing.11">
                  <p:embed/>
                </p:oleObj>
              </mc:Choice>
              <mc:Fallback>
                <p:oleObj name="Visio" r:id="rId4" imgW="2044700" imgH="354330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524000"/>
                        <a:ext cx="23637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3254" name="Picture 8">
            <a:extLst>
              <a:ext uri="{FF2B5EF4-FFF2-40B4-BE49-F238E27FC236}">
                <a16:creationId xmlns:a16="http://schemas.microsoft.com/office/drawing/2014/main" id="{7F24880B-E579-461F-89A0-4E55F86719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447800"/>
            <a:ext cx="2262188"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1FB17E1-B9C3-472E-BCD2-4BBA4A23A267}"/>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fontScale="90000"/>
          </a:bodyPr>
          <a:lstStyle/>
          <a:p>
            <a:pPr eaLnBrk="1" fontAlgn="auto" hangingPunct="1">
              <a:spcAft>
                <a:spcPts val="0"/>
              </a:spcAft>
              <a:defRPr/>
            </a:pPr>
            <a:r>
              <a:rPr lang="en-US" sz="3800"/>
              <a:t>Hệ thống tập tin FAT (12, 16, 32)</a:t>
            </a:r>
            <a:br>
              <a:rPr lang="en-US" sz="3800"/>
            </a:br>
            <a:r>
              <a:rPr lang="en-US" sz="3800"/>
              <a:t>File Allocation Table</a:t>
            </a:r>
          </a:p>
        </p:txBody>
      </p:sp>
      <p:sp>
        <p:nvSpPr>
          <p:cNvPr id="54275" name="Slide Number Placeholder 5">
            <a:extLst>
              <a:ext uri="{FF2B5EF4-FFF2-40B4-BE49-F238E27FC236}">
                <a16:creationId xmlns:a16="http://schemas.microsoft.com/office/drawing/2014/main" id="{18BFE637-09AB-4AF1-BECA-3074199ABE0B}"/>
              </a:ext>
            </a:extLst>
          </p:cNvPr>
          <p:cNvSpPr txBox="1">
            <a:spLocks/>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eaLnBrk="1" hangingPunct="1">
              <a:spcBef>
                <a:spcPct val="0"/>
              </a:spcBef>
              <a:buFontTx/>
              <a:buNone/>
            </a:pPr>
            <a:fld id="{53EBA393-7BC9-433D-8D55-D35A5BE0B0DC}" type="slidenum">
              <a:rPr lang="en-US" altLang="en-US" sz="1200">
                <a:latin typeface="Calibri" panose="020F0502020204030204" pitchFamily="34" charset="0"/>
              </a:rPr>
              <a:pPr algn="r" eaLnBrk="1" hangingPunct="1">
                <a:spcBef>
                  <a:spcPct val="0"/>
                </a:spcBef>
                <a:buFontTx/>
                <a:buNone/>
              </a:pPr>
              <a:t>37</a:t>
            </a:fld>
            <a:endParaRPr lang="en-US" altLang="en-US" sz="1200">
              <a:latin typeface="Calibri" panose="020F0502020204030204" pitchFamily="34" charset="0"/>
            </a:endParaRPr>
          </a:p>
        </p:txBody>
      </p:sp>
      <p:sp>
        <p:nvSpPr>
          <p:cNvPr id="54276" name="Rectangle 23">
            <a:extLst>
              <a:ext uri="{FF2B5EF4-FFF2-40B4-BE49-F238E27FC236}">
                <a16:creationId xmlns:a16="http://schemas.microsoft.com/office/drawing/2014/main" id="{F9067924-1435-45F7-B79E-FDAF5BC2A2F8}"/>
              </a:ext>
            </a:extLst>
          </p:cNvPr>
          <p:cNvSpPr>
            <a:spLocks noChangeArrowheads="1"/>
          </p:cNvSpPr>
          <p:nvPr/>
        </p:nvSpPr>
        <p:spPr bwMode="auto">
          <a:xfrm>
            <a:off x="6119813" y="3692525"/>
            <a:ext cx="1008062" cy="503238"/>
          </a:xfrm>
          <a:prstGeom prst="rect">
            <a:avLst/>
          </a:prstGeom>
          <a:solidFill>
            <a:srgbClr val="3399FF"/>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a:latin typeface="Helvetica" panose="020B0604020202020204" pitchFamily="34" charset="0"/>
              </a:rPr>
              <a:t>File1</a:t>
            </a:r>
          </a:p>
        </p:txBody>
      </p:sp>
      <p:sp>
        <p:nvSpPr>
          <p:cNvPr id="54277" name="Rectangle 24">
            <a:extLst>
              <a:ext uri="{FF2B5EF4-FFF2-40B4-BE49-F238E27FC236}">
                <a16:creationId xmlns:a16="http://schemas.microsoft.com/office/drawing/2014/main" id="{B88F3059-FE05-4336-807B-1FF2163D5C33}"/>
              </a:ext>
            </a:extLst>
          </p:cNvPr>
          <p:cNvSpPr>
            <a:spLocks noChangeArrowheads="1"/>
          </p:cNvSpPr>
          <p:nvPr/>
        </p:nvSpPr>
        <p:spPr bwMode="auto">
          <a:xfrm>
            <a:off x="7127875" y="3692525"/>
            <a:ext cx="1008063" cy="503238"/>
          </a:xfrm>
          <a:prstGeom prst="rect">
            <a:avLst/>
          </a:prstGeom>
          <a:solidFill>
            <a:srgbClr val="3399FF"/>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a:latin typeface="Helvetica" panose="020B0604020202020204" pitchFamily="34" charset="0"/>
              </a:rPr>
              <a:t>File1</a:t>
            </a:r>
          </a:p>
        </p:txBody>
      </p:sp>
      <p:sp>
        <p:nvSpPr>
          <p:cNvPr id="54278" name="Rectangle 26">
            <a:extLst>
              <a:ext uri="{FF2B5EF4-FFF2-40B4-BE49-F238E27FC236}">
                <a16:creationId xmlns:a16="http://schemas.microsoft.com/office/drawing/2014/main" id="{1AD116A7-0FA3-46C3-9106-7DF7D6E770CD}"/>
              </a:ext>
            </a:extLst>
          </p:cNvPr>
          <p:cNvSpPr>
            <a:spLocks noChangeArrowheads="1"/>
          </p:cNvSpPr>
          <p:nvPr/>
        </p:nvSpPr>
        <p:spPr bwMode="auto">
          <a:xfrm>
            <a:off x="6113463" y="4525963"/>
            <a:ext cx="1008062" cy="503237"/>
          </a:xfrm>
          <a:prstGeom prst="rect">
            <a:avLst/>
          </a:prstGeom>
          <a:solidFill>
            <a:schemeClr val="accent1"/>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a:latin typeface="Helvetica" panose="020B0604020202020204" pitchFamily="34" charset="0"/>
              </a:rPr>
              <a:t>File2</a:t>
            </a:r>
          </a:p>
        </p:txBody>
      </p:sp>
      <p:sp>
        <p:nvSpPr>
          <p:cNvPr id="54279" name="Rectangle 27">
            <a:extLst>
              <a:ext uri="{FF2B5EF4-FFF2-40B4-BE49-F238E27FC236}">
                <a16:creationId xmlns:a16="http://schemas.microsoft.com/office/drawing/2014/main" id="{D484AD53-2FB5-408B-9E76-8E904DCF5AE5}"/>
              </a:ext>
            </a:extLst>
          </p:cNvPr>
          <p:cNvSpPr>
            <a:spLocks noChangeArrowheads="1"/>
          </p:cNvSpPr>
          <p:nvPr/>
        </p:nvSpPr>
        <p:spPr bwMode="auto">
          <a:xfrm>
            <a:off x="8135938" y="3692525"/>
            <a:ext cx="1008062" cy="503238"/>
          </a:xfrm>
          <a:prstGeom prst="rect">
            <a:avLst/>
          </a:prstGeom>
          <a:solidFill>
            <a:srgbClr val="3399FF"/>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a:latin typeface="Helvetica" panose="020B0604020202020204" pitchFamily="34" charset="0"/>
              </a:rPr>
              <a:t>File1</a:t>
            </a:r>
          </a:p>
        </p:txBody>
      </p:sp>
      <p:sp>
        <p:nvSpPr>
          <p:cNvPr id="54280" name="Rectangle 29">
            <a:extLst>
              <a:ext uri="{FF2B5EF4-FFF2-40B4-BE49-F238E27FC236}">
                <a16:creationId xmlns:a16="http://schemas.microsoft.com/office/drawing/2014/main" id="{E5AAE637-32CC-4678-A36C-E63DD99D48C8}"/>
              </a:ext>
            </a:extLst>
          </p:cNvPr>
          <p:cNvSpPr>
            <a:spLocks noChangeArrowheads="1"/>
          </p:cNvSpPr>
          <p:nvPr/>
        </p:nvSpPr>
        <p:spPr bwMode="auto">
          <a:xfrm>
            <a:off x="8135938" y="4530725"/>
            <a:ext cx="1008062" cy="503238"/>
          </a:xfrm>
          <a:prstGeom prst="rect">
            <a:avLst/>
          </a:prstGeom>
          <a:solidFill>
            <a:srgbClr val="FF0000"/>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a:latin typeface="Helvetica" panose="020B0604020202020204" pitchFamily="34" charset="0"/>
              </a:rPr>
              <a:t>File3</a:t>
            </a:r>
          </a:p>
        </p:txBody>
      </p:sp>
      <p:sp>
        <p:nvSpPr>
          <p:cNvPr id="54281" name="Rectangle 30">
            <a:extLst>
              <a:ext uri="{FF2B5EF4-FFF2-40B4-BE49-F238E27FC236}">
                <a16:creationId xmlns:a16="http://schemas.microsoft.com/office/drawing/2014/main" id="{C91F1727-98CD-469A-8964-DAAEA878DEAD}"/>
              </a:ext>
            </a:extLst>
          </p:cNvPr>
          <p:cNvSpPr>
            <a:spLocks noChangeArrowheads="1"/>
          </p:cNvSpPr>
          <p:nvPr/>
        </p:nvSpPr>
        <p:spPr bwMode="auto">
          <a:xfrm>
            <a:off x="7127875" y="4530725"/>
            <a:ext cx="1008063" cy="503238"/>
          </a:xfrm>
          <a:prstGeom prst="rect">
            <a:avLst/>
          </a:prstGeom>
          <a:solidFill>
            <a:schemeClr val="accent1"/>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a:latin typeface="Helvetica" panose="020B0604020202020204" pitchFamily="34" charset="0"/>
              </a:rPr>
              <a:t>File2</a:t>
            </a:r>
          </a:p>
        </p:txBody>
      </p:sp>
      <p:sp>
        <p:nvSpPr>
          <p:cNvPr id="54282" name="Rectangle 32">
            <a:extLst>
              <a:ext uri="{FF2B5EF4-FFF2-40B4-BE49-F238E27FC236}">
                <a16:creationId xmlns:a16="http://schemas.microsoft.com/office/drawing/2014/main" id="{A3DE06F9-1162-41E1-8DD9-3E64DB0CA25D}"/>
              </a:ext>
            </a:extLst>
          </p:cNvPr>
          <p:cNvSpPr>
            <a:spLocks noChangeArrowheads="1"/>
          </p:cNvSpPr>
          <p:nvPr/>
        </p:nvSpPr>
        <p:spPr bwMode="auto">
          <a:xfrm>
            <a:off x="6124575" y="5364163"/>
            <a:ext cx="1008063" cy="503237"/>
          </a:xfrm>
          <a:prstGeom prst="rect">
            <a:avLst/>
          </a:prstGeom>
          <a:solidFill>
            <a:schemeClr val="accent1"/>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a:latin typeface="Helvetica" panose="020B0604020202020204" pitchFamily="34" charset="0"/>
              </a:rPr>
              <a:t>File2</a:t>
            </a:r>
          </a:p>
        </p:txBody>
      </p:sp>
      <p:sp>
        <p:nvSpPr>
          <p:cNvPr id="54283" name="Rectangle 38">
            <a:extLst>
              <a:ext uri="{FF2B5EF4-FFF2-40B4-BE49-F238E27FC236}">
                <a16:creationId xmlns:a16="http://schemas.microsoft.com/office/drawing/2014/main" id="{086A383A-DF0A-4C29-9399-2B93526C56B6}"/>
              </a:ext>
            </a:extLst>
          </p:cNvPr>
          <p:cNvSpPr>
            <a:spLocks noChangeArrowheads="1"/>
          </p:cNvSpPr>
          <p:nvPr/>
        </p:nvSpPr>
        <p:spPr bwMode="auto">
          <a:xfrm>
            <a:off x="7127875" y="5368925"/>
            <a:ext cx="1008063" cy="503238"/>
          </a:xfrm>
          <a:prstGeom prst="rect">
            <a:avLst/>
          </a:prstGeom>
          <a:solidFill>
            <a:schemeClr val="bg1"/>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a:latin typeface="Helvetica" panose="020B0604020202020204" pitchFamily="34" charset="0"/>
              </a:rPr>
              <a:t>empty</a:t>
            </a:r>
          </a:p>
        </p:txBody>
      </p:sp>
      <p:sp>
        <p:nvSpPr>
          <p:cNvPr id="54284" name="Rectangle 39">
            <a:extLst>
              <a:ext uri="{FF2B5EF4-FFF2-40B4-BE49-F238E27FC236}">
                <a16:creationId xmlns:a16="http://schemas.microsoft.com/office/drawing/2014/main" id="{06437AE5-A225-45C0-B6CE-D82CD75D4B49}"/>
              </a:ext>
            </a:extLst>
          </p:cNvPr>
          <p:cNvSpPr>
            <a:spLocks noChangeArrowheads="1"/>
          </p:cNvSpPr>
          <p:nvPr/>
        </p:nvSpPr>
        <p:spPr bwMode="auto">
          <a:xfrm>
            <a:off x="8135938" y="5368925"/>
            <a:ext cx="1008062" cy="503238"/>
          </a:xfrm>
          <a:prstGeom prst="rect">
            <a:avLst/>
          </a:prstGeom>
          <a:solidFill>
            <a:schemeClr val="bg1"/>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a:latin typeface="Helvetica" panose="020B0604020202020204" pitchFamily="34" charset="0"/>
              </a:rPr>
              <a:t>empty</a:t>
            </a:r>
          </a:p>
        </p:txBody>
      </p:sp>
      <p:sp>
        <p:nvSpPr>
          <p:cNvPr id="54285" name="Rectangle 10">
            <a:extLst>
              <a:ext uri="{FF2B5EF4-FFF2-40B4-BE49-F238E27FC236}">
                <a16:creationId xmlns:a16="http://schemas.microsoft.com/office/drawing/2014/main" id="{4D510A19-35B4-4C78-AD7B-E90AB08B50AB}"/>
              </a:ext>
            </a:extLst>
          </p:cNvPr>
          <p:cNvSpPr>
            <a:spLocks noChangeArrowheads="1"/>
          </p:cNvSpPr>
          <p:nvPr/>
        </p:nvSpPr>
        <p:spPr bwMode="auto">
          <a:xfrm>
            <a:off x="1477963" y="2514600"/>
            <a:ext cx="792162"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endParaRPr lang="en-US" altLang="en-US" sz="1600">
              <a:latin typeface="Helvetica" panose="020B0604020202020204" pitchFamily="34" charset="0"/>
            </a:endParaRPr>
          </a:p>
        </p:txBody>
      </p:sp>
      <p:sp>
        <p:nvSpPr>
          <p:cNvPr id="54286" name="Rectangle 11">
            <a:extLst>
              <a:ext uri="{FF2B5EF4-FFF2-40B4-BE49-F238E27FC236}">
                <a16:creationId xmlns:a16="http://schemas.microsoft.com/office/drawing/2014/main" id="{973AF9CD-F8D3-4A84-A1F5-E465AB4D5CE0}"/>
              </a:ext>
            </a:extLst>
          </p:cNvPr>
          <p:cNvSpPr>
            <a:spLocks noChangeArrowheads="1"/>
          </p:cNvSpPr>
          <p:nvPr/>
        </p:nvSpPr>
        <p:spPr bwMode="auto">
          <a:xfrm>
            <a:off x="1477963" y="2730500"/>
            <a:ext cx="792162"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endParaRPr lang="en-US" altLang="en-US" sz="1600">
              <a:latin typeface="Helvetica" panose="020B0604020202020204" pitchFamily="34" charset="0"/>
            </a:endParaRPr>
          </a:p>
        </p:txBody>
      </p:sp>
      <p:sp>
        <p:nvSpPr>
          <p:cNvPr id="54287" name="Rectangle 12">
            <a:extLst>
              <a:ext uri="{FF2B5EF4-FFF2-40B4-BE49-F238E27FC236}">
                <a16:creationId xmlns:a16="http://schemas.microsoft.com/office/drawing/2014/main" id="{BD77222F-E888-4AA9-A1CA-4789160547B3}"/>
              </a:ext>
            </a:extLst>
          </p:cNvPr>
          <p:cNvSpPr>
            <a:spLocks noChangeArrowheads="1"/>
          </p:cNvSpPr>
          <p:nvPr/>
        </p:nvSpPr>
        <p:spPr bwMode="auto">
          <a:xfrm>
            <a:off x="1477963" y="2946400"/>
            <a:ext cx="792162" cy="215900"/>
          </a:xfrm>
          <a:prstGeom prst="rect">
            <a:avLst/>
          </a:prstGeom>
          <a:solidFill>
            <a:srgbClr val="3399FF"/>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3</a:t>
            </a:r>
          </a:p>
        </p:txBody>
      </p:sp>
      <p:sp>
        <p:nvSpPr>
          <p:cNvPr id="54288" name="Rectangle 13">
            <a:extLst>
              <a:ext uri="{FF2B5EF4-FFF2-40B4-BE49-F238E27FC236}">
                <a16:creationId xmlns:a16="http://schemas.microsoft.com/office/drawing/2014/main" id="{CD26A535-EED2-4A91-AAAA-C43CC72AF36E}"/>
              </a:ext>
            </a:extLst>
          </p:cNvPr>
          <p:cNvSpPr>
            <a:spLocks noChangeArrowheads="1"/>
          </p:cNvSpPr>
          <p:nvPr/>
        </p:nvSpPr>
        <p:spPr bwMode="auto">
          <a:xfrm>
            <a:off x="1477963" y="3163888"/>
            <a:ext cx="792162" cy="215900"/>
          </a:xfrm>
          <a:prstGeom prst="rect">
            <a:avLst/>
          </a:prstGeom>
          <a:solidFill>
            <a:srgbClr val="3399FF"/>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4</a:t>
            </a:r>
          </a:p>
        </p:txBody>
      </p:sp>
      <p:sp>
        <p:nvSpPr>
          <p:cNvPr id="54289" name="Rectangle 14">
            <a:extLst>
              <a:ext uri="{FF2B5EF4-FFF2-40B4-BE49-F238E27FC236}">
                <a16:creationId xmlns:a16="http://schemas.microsoft.com/office/drawing/2014/main" id="{19DA1E05-B49C-473D-B922-577E18F8F387}"/>
              </a:ext>
            </a:extLst>
          </p:cNvPr>
          <p:cNvSpPr>
            <a:spLocks noChangeArrowheads="1"/>
          </p:cNvSpPr>
          <p:nvPr/>
        </p:nvSpPr>
        <p:spPr bwMode="auto">
          <a:xfrm>
            <a:off x="1477963" y="3379788"/>
            <a:ext cx="792162" cy="215900"/>
          </a:xfrm>
          <a:prstGeom prst="rect">
            <a:avLst/>
          </a:prstGeom>
          <a:solidFill>
            <a:srgbClr val="3399FF"/>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EOF</a:t>
            </a:r>
          </a:p>
        </p:txBody>
      </p:sp>
      <p:sp>
        <p:nvSpPr>
          <p:cNvPr id="54290" name="Rectangle 15">
            <a:extLst>
              <a:ext uri="{FF2B5EF4-FFF2-40B4-BE49-F238E27FC236}">
                <a16:creationId xmlns:a16="http://schemas.microsoft.com/office/drawing/2014/main" id="{4DBEA014-14F1-44C0-9BD4-BA3BA8A5CBBE}"/>
              </a:ext>
            </a:extLst>
          </p:cNvPr>
          <p:cNvSpPr>
            <a:spLocks noChangeArrowheads="1"/>
          </p:cNvSpPr>
          <p:nvPr/>
        </p:nvSpPr>
        <p:spPr bwMode="auto">
          <a:xfrm>
            <a:off x="1477963" y="3595688"/>
            <a:ext cx="792162" cy="215900"/>
          </a:xfrm>
          <a:prstGeom prst="rect">
            <a:avLst/>
          </a:prstGeom>
          <a:solidFill>
            <a:schemeClr val="accent1"/>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6</a:t>
            </a:r>
          </a:p>
        </p:txBody>
      </p:sp>
      <p:sp>
        <p:nvSpPr>
          <p:cNvPr id="54291" name="Rectangle 16">
            <a:extLst>
              <a:ext uri="{FF2B5EF4-FFF2-40B4-BE49-F238E27FC236}">
                <a16:creationId xmlns:a16="http://schemas.microsoft.com/office/drawing/2014/main" id="{01205A82-E6C8-4C0E-BBA7-2D1836988754}"/>
              </a:ext>
            </a:extLst>
          </p:cNvPr>
          <p:cNvSpPr>
            <a:spLocks noChangeArrowheads="1"/>
          </p:cNvSpPr>
          <p:nvPr/>
        </p:nvSpPr>
        <p:spPr bwMode="auto">
          <a:xfrm>
            <a:off x="1477963" y="3811588"/>
            <a:ext cx="792162" cy="215900"/>
          </a:xfrm>
          <a:prstGeom prst="rect">
            <a:avLst/>
          </a:prstGeom>
          <a:solidFill>
            <a:schemeClr val="accent1"/>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8</a:t>
            </a:r>
          </a:p>
        </p:txBody>
      </p:sp>
      <p:sp>
        <p:nvSpPr>
          <p:cNvPr id="54292" name="Rectangle 17">
            <a:extLst>
              <a:ext uri="{FF2B5EF4-FFF2-40B4-BE49-F238E27FC236}">
                <a16:creationId xmlns:a16="http://schemas.microsoft.com/office/drawing/2014/main" id="{2B487C65-60B8-4838-A3F9-687FC345216C}"/>
              </a:ext>
            </a:extLst>
          </p:cNvPr>
          <p:cNvSpPr>
            <a:spLocks noChangeArrowheads="1"/>
          </p:cNvSpPr>
          <p:nvPr/>
        </p:nvSpPr>
        <p:spPr bwMode="auto">
          <a:xfrm>
            <a:off x="1477963" y="4027488"/>
            <a:ext cx="792162" cy="215900"/>
          </a:xfrm>
          <a:prstGeom prst="rect">
            <a:avLst/>
          </a:prstGeom>
          <a:solidFill>
            <a:schemeClr val="hlink"/>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EOF</a:t>
            </a:r>
          </a:p>
        </p:txBody>
      </p:sp>
      <p:sp>
        <p:nvSpPr>
          <p:cNvPr id="54293" name="Rectangle 18">
            <a:extLst>
              <a:ext uri="{FF2B5EF4-FFF2-40B4-BE49-F238E27FC236}">
                <a16:creationId xmlns:a16="http://schemas.microsoft.com/office/drawing/2014/main" id="{3051CBA9-AB30-40D4-B414-012BD80BD81B}"/>
              </a:ext>
            </a:extLst>
          </p:cNvPr>
          <p:cNvSpPr>
            <a:spLocks noChangeArrowheads="1"/>
          </p:cNvSpPr>
          <p:nvPr/>
        </p:nvSpPr>
        <p:spPr bwMode="auto">
          <a:xfrm>
            <a:off x="1477963" y="4243388"/>
            <a:ext cx="792162" cy="215900"/>
          </a:xfrm>
          <a:prstGeom prst="rect">
            <a:avLst/>
          </a:prstGeom>
          <a:solidFill>
            <a:schemeClr val="accent1"/>
          </a:solidFill>
          <a:ln w="12700">
            <a:solidFill>
              <a:schemeClr val="tx1"/>
            </a:solidFill>
            <a:miter lim="800000"/>
            <a:headEnd/>
            <a:tailEnd type="none" w="lg" len="lg"/>
          </a:ln>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EOF</a:t>
            </a:r>
          </a:p>
        </p:txBody>
      </p:sp>
      <p:sp>
        <p:nvSpPr>
          <p:cNvPr id="54294" name="Rectangle 19">
            <a:extLst>
              <a:ext uri="{FF2B5EF4-FFF2-40B4-BE49-F238E27FC236}">
                <a16:creationId xmlns:a16="http://schemas.microsoft.com/office/drawing/2014/main" id="{1D1875D0-761A-4E4C-913D-6667B5143FF1}"/>
              </a:ext>
            </a:extLst>
          </p:cNvPr>
          <p:cNvSpPr>
            <a:spLocks noChangeArrowheads="1"/>
          </p:cNvSpPr>
          <p:nvPr/>
        </p:nvSpPr>
        <p:spPr bwMode="auto">
          <a:xfrm>
            <a:off x="1477963" y="4459288"/>
            <a:ext cx="792162"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0000</a:t>
            </a:r>
          </a:p>
        </p:txBody>
      </p:sp>
      <p:sp>
        <p:nvSpPr>
          <p:cNvPr id="54295" name="Rectangle 20">
            <a:extLst>
              <a:ext uri="{FF2B5EF4-FFF2-40B4-BE49-F238E27FC236}">
                <a16:creationId xmlns:a16="http://schemas.microsoft.com/office/drawing/2014/main" id="{1C72796C-3158-48FC-8F99-15929CF89A66}"/>
              </a:ext>
            </a:extLst>
          </p:cNvPr>
          <p:cNvSpPr>
            <a:spLocks noChangeArrowheads="1"/>
          </p:cNvSpPr>
          <p:nvPr/>
        </p:nvSpPr>
        <p:spPr bwMode="auto">
          <a:xfrm>
            <a:off x="1477963" y="4675188"/>
            <a:ext cx="792162"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a:t>
            </a:r>
          </a:p>
        </p:txBody>
      </p:sp>
      <p:grpSp>
        <p:nvGrpSpPr>
          <p:cNvPr id="54296" name="Group 53">
            <a:extLst>
              <a:ext uri="{FF2B5EF4-FFF2-40B4-BE49-F238E27FC236}">
                <a16:creationId xmlns:a16="http://schemas.microsoft.com/office/drawing/2014/main" id="{C67A2654-3FAC-453B-948C-3B7B525E2CD6}"/>
              </a:ext>
            </a:extLst>
          </p:cNvPr>
          <p:cNvGrpSpPr>
            <a:grpSpLocks/>
          </p:cNvGrpSpPr>
          <p:nvPr/>
        </p:nvGrpSpPr>
        <p:grpSpPr bwMode="auto">
          <a:xfrm>
            <a:off x="685800" y="2514600"/>
            <a:ext cx="792163" cy="2376488"/>
            <a:chOff x="884" y="2704"/>
            <a:chExt cx="499" cy="1497"/>
          </a:xfrm>
        </p:grpSpPr>
        <p:sp>
          <p:nvSpPr>
            <p:cNvPr id="54337" name="Rectangle 54">
              <a:extLst>
                <a:ext uri="{FF2B5EF4-FFF2-40B4-BE49-F238E27FC236}">
                  <a16:creationId xmlns:a16="http://schemas.microsoft.com/office/drawing/2014/main" id="{8928249B-6FD9-4C1D-93AC-561D6E81E0F6}"/>
                </a:ext>
              </a:extLst>
            </p:cNvPr>
            <p:cNvSpPr>
              <a:spLocks noChangeArrowheads="1"/>
            </p:cNvSpPr>
            <p:nvPr/>
          </p:nvSpPr>
          <p:spPr bwMode="auto">
            <a:xfrm>
              <a:off x="884" y="2704"/>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a:spcBef>
                  <a:spcPct val="0"/>
                </a:spcBef>
                <a:buFontTx/>
                <a:buNone/>
              </a:pPr>
              <a:r>
                <a:rPr lang="en-US" altLang="en-US" sz="1000" i="1">
                  <a:latin typeface="Helvetica" panose="020B0604020202020204" pitchFamily="34" charset="0"/>
                </a:rPr>
                <a:t>0000</a:t>
              </a:r>
            </a:p>
          </p:txBody>
        </p:sp>
        <p:sp>
          <p:nvSpPr>
            <p:cNvPr id="54338" name="Rectangle 55">
              <a:extLst>
                <a:ext uri="{FF2B5EF4-FFF2-40B4-BE49-F238E27FC236}">
                  <a16:creationId xmlns:a16="http://schemas.microsoft.com/office/drawing/2014/main" id="{FA4C04E9-B17D-4A2A-A151-56D8ADF50FB2}"/>
                </a:ext>
              </a:extLst>
            </p:cNvPr>
            <p:cNvSpPr>
              <a:spLocks noChangeArrowheads="1"/>
            </p:cNvSpPr>
            <p:nvPr/>
          </p:nvSpPr>
          <p:spPr bwMode="auto">
            <a:xfrm>
              <a:off x="884" y="2840"/>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a:spcBef>
                  <a:spcPct val="0"/>
                </a:spcBef>
                <a:buFontTx/>
                <a:buNone/>
              </a:pPr>
              <a:r>
                <a:rPr lang="en-US" altLang="en-US" sz="1000" i="1">
                  <a:latin typeface="Helvetica" panose="020B0604020202020204" pitchFamily="34" charset="0"/>
                </a:rPr>
                <a:t>0001</a:t>
              </a:r>
            </a:p>
          </p:txBody>
        </p:sp>
        <p:sp>
          <p:nvSpPr>
            <p:cNvPr id="54339" name="Rectangle 56">
              <a:extLst>
                <a:ext uri="{FF2B5EF4-FFF2-40B4-BE49-F238E27FC236}">
                  <a16:creationId xmlns:a16="http://schemas.microsoft.com/office/drawing/2014/main" id="{1EA30F95-071F-4FDF-BEC1-C10BBD1BBF85}"/>
                </a:ext>
              </a:extLst>
            </p:cNvPr>
            <p:cNvSpPr>
              <a:spLocks noChangeArrowheads="1"/>
            </p:cNvSpPr>
            <p:nvPr/>
          </p:nvSpPr>
          <p:spPr bwMode="auto">
            <a:xfrm>
              <a:off x="884" y="2976"/>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a:spcBef>
                  <a:spcPct val="0"/>
                </a:spcBef>
                <a:buFontTx/>
                <a:buNone/>
              </a:pPr>
              <a:r>
                <a:rPr lang="en-US" altLang="en-US" sz="1000" i="1">
                  <a:latin typeface="Helvetica" panose="020B0604020202020204" pitchFamily="34" charset="0"/>
                </a:rPr>
                <a:t>0002</a:t>
              </a:r>
            </a:p>
          </p:txBody>
        </p:sp>
        <p:sp>
          <p:nvSpPr>
            <p:cNvPr id="54340" name="Rectangle 57">
              <a:extLst>
                <a:ext uri="{FF2B5EF4-FFF2-40B4-BE49-F238E27FC236}">
                  <a16:creationId xmlns:a16="http://schemas.microsoft.com/office/drawing/2014/main" id="{7064944E-935C-43A1-B06B-B9A878643982}"/>
                </a:ext>
              </a:extLst>
            </p:cNvPr>
            <p:cNvSpPr>
              <a:spLocks noChangeArrowheads="1"/>
            </p:cNvSpPr>
            <p:nvPr/>
          </p:nvSpPr>
          <p:spPr bwMode="auto">
            <a:xfrm>
              <a:off x="884" y="3113"/>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a:spcBef>
                  <a:spcPct val="0"/>
                </a:spcBef>
                <a:buFontTx/>
                <a:buNone/>
              </a:pPr>
              <a:r>
                <a:rPr lang="en-US" altLang="en-US" sz="1000" i="1">
                  <a:latin typeface="Helvetica" panose="020B0604020202020204" pitchFamily="34" charset="0"/>
                </a:rPr>
                <a:t>0003</a:t>
              </a:r>
            </a:p>
          </p:txBody>
        </p:sp>
        <p:sp>
          <p:nvSpPr>
            <p:cNvPr id="54341" name="Rectangle 58">
              <a:extLst>
                <a:ext uri="{FF2B5EF4-FFF2-40B4-BE49-F238E27FC236}">
                  <a16:creationId xmlns:a16="http://schemas.microsoft.com/office/drawing/2014/main" id="{76125348-327A-40A7-8C25-BBD572215127}"/>
                </a:ext>
              </a:extLst>
            </p:cNvPr>
            <p:cNvSpPr>
              <a:spLocks noChangeArrowheads="1"/>
            </p:cNvSpPr>
            <p:nvPr/>
          </p:nvSpPr>
          <p:spPr bwMode="auto">
            <a:xfrm>
              <a:off x="884" y="3249"/>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a:spcBef>
                  <a:spcPct val="0"/>
                </a:spcBef>
                <a:buFontTx/>
                <a:buNone/>
              </a:pPr>
              <a:r>
                <a:rPr lang="en-US" altLang="en-US" sz="1000" i="1">
                  <a:latin typeface="Helvetica" panose="020B0604020202020204" pitchFamily="34" charset="0"/>
                </a:rPr>
                <a:t>0004</a:t>
              </a:r>
            </a:p>
          </p:txBody>
        </p:sp>
        <p:sp>
          <p:nvSpPr>
            <p:cNvPr id="54342" name="Rectangle 59">
              <a:extLst>
                <a:ext uri="{FF2B5EF4-FFF2-40B4-BE49-F238E27FC236}">
                  <a16:creationId xmlns:a16="http://schemas.microsoft.com/office/drawing/2014/main" id="{D7C727E5-1485-4DEC-95EF-1B54345539E1}"/>
                </a:ext>
              </a:extLst>
            </p:cNvPr>
            <p:cNvSpPr>
              <a:spLocks noChangeArrowheads="1"/>
            </p:cNvSpPr>
            <p:nvPr/>
          </p:nvSpPr>
          <p:spPr bwMode="auto">
            <a:xfrm>
              <a:off x="884" y="3385"/>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a:spcBef>
                  <a:spcPct val="0"/>
                </a:spcBef>
                <a:buFontTx/>
                <a:buNone/>
              </a:pPr>
              <a:r>
                <a:rPr lang="en-US" altLang="en-US" sz="1000" i="1">
                  <a:latin typeface="Helvetica" panose="020B0604020202020204" pitchFamily="34" charset="0"/>
                </a:rPr>
                <a:t>0005</a:t>
              </a:r>
            </a:p>
          </p:txBody>
        </p:sp>
        <p:sp>
          <p:nvSpPr>
            <p:cNvPr id="54343" name="Rectangle 60">
              <a:extLst>
                <a:ext uri="{FF2B5EF4-FFF2-40B4-BE49-F238E27FC236}">
                  <a16:creationId xmlns:a16="http://schemas.microsoft.com/office/drawing/2014/main" id="{E89366A8-3A8A-400B-BEDD-17254C123591}"/>
                </a:ext>
              </a:extLst>
            </p:cNvPr>
            <p:cNvSpPr>
              <a:spLocks noChangeArrowheads="1"/>
            </p:cNvSpPr>
            <p:nvPr/>
          </p:nvSpPr>
          <p:spPr bwMode="auto">
            <a:xfrm>
              <a:off x="884" y="3521"/>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a:spcBef>
                  <a:spcPct val="0"/>
                </a:spcBef>
                <a:buFontTx/>
                <a:buNone/>
              </a:pPr>
              <a:r>
                <a:rPr lang="en-US" altLang="en-US" sz="1000" i="1">
                  <a:latin typeface="Helvetica" panose="020B0604020202020204" pitchFamily="34" charset="0"/>
                </a:rPr>
                <a:t>0006</a:t>
              </a:r>
            </a:p>
          </p:txBody>
        </p:sp>
        <p:sp>
          <p:nvSpPr>
            <p:cNvPr id="54344" name="Rectangle 61">
              <a:extLst>
                <a:ext uri="{FF2B5EF4-FFF2-40B4-BE49-F238E27FC236}">
                  <a16:creationId xmlns:a16="http://schemas.microsoft.com/office/drawing/2014/main" id="{359EF320-B928-4914-B70B-B25261F3CA75}"/>
                </a:ext>
              </a:extLst>
            </p:cNvPr>
            <p:cNvSpPr>
              <a:spLocks noChangeArrowheads="1"/>
            </p:cNvSpPr>
            <p:nvPr/>
          </p:nvSpPr>
          <p:spPr bwMode="auto">
            <a:xfrm>
              <a:off x="884" y="3657"/>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a:spcBef>
                  <a:spcPct val="0"/>
                </a:spcBef>
                <a:buFontTx/>
                <a:buNone/>
              </a:pPr>
              <a:r>
                <a:rPr lang="en-US" altLang="en-US" sz="1000" i="1">
                  <a:latin typeface="Helvetica" panose="020B0604020202020204" pitchFamily="34" charset="0"/>
                </a:rPr>
                <a:t>0007</a:t>
              </a:r>
            </a:p>
          </p:txBody>
        </p:sp>
        <p:sp>
          <p:nvSpPr>
            <p:cNvPr id="54345" name="Rectangle 62">
              <a:extLst>
                <a:ext uri="{FF2B5EF4-FFF2-40B4-BE49-F238E27FC236}">
                  <a16:creationId xmlns:a16="http://schemas.microsoft.com/office/drawing/2014/main" id="{1E3A9CE2-8692-4623-BF3D-3BA5072D5C0F}"/>
                </a:ext>
              </a:extLst>
            </p:cNvPr>
            <p:cNvSpPr>
              <a:spLocks noChangeArrowheads="1"/>
            </p:cNvSpPr>
            <p:nvPr/>
          </p:nvSpPr>
          <p:spPr bwMode="auto">
            <a:xfrm>
              <a:off x="884" y="3793"/>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a:spcBef>
                  <a:spcPct val="0"/>
                </a:spcBef>
                <a:buFontTx/>
                <a:buNone/>
              </a:pPr>
              <a:r>
                <a:rPr lang="en-US" altLang="en-US" sz="1000" i="1">
                  <a:latin typeface="Helvetica" panose="020B0604020202020204" pitchFamily="34" charset="0"/>
                </a:rPr>
                <a:t>0008</a:t>
              </a:r>
            </a:p>
          </p:txBody>
        </p:sp>
        <p:sp>
          <p:nvSpPr>
            <p:cNvPr id="54346" name="Rectangle 63">
              <a:extLst>
                <a:ext uri="{FF2B5EF4-FFF2-40B4-BE49-F238E27FC236}">
                  <a16:creationId xmlns:a16="http://schemas.microsoft.com/office/drawing/2014/main" id="{8E086C4D-67C4-4B80-A180-5637236B5E9E}"/>
                </a:ext>
              </a:extLst>
            </p:cNvPr>
            <p:cNvSpPr>
              <a:spLocks noChangeArrowheads="1"/>
            </p:cNvSpPr>
            <p:nvPr/>
          </p:nvSpPr>
          <p:spPr bwMode="auto">
            <a:xfrm>
              <a:off x="884" y="3929"/>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a:spcBef>
                  <a:spcPct val="0"/>
                </a:spcBef>
                <a:buFontTx/>
                <a:buNone/>
              </a:pPr>
              <a:r>
                <a:rPr lang="en-US" altLang="en-US" sz="1000" i="1">
                  <a:latin typeface="Helvetica" panose="020B0604020202020204" pitchFamily="34" charset="0"/>
                </a:rPr>
                <a:t>0009</a:t>
              </a:r>
            </a:p>
          </p:txBody>
        </p:sp>
        <p:sp>
          <p:nvSpPr>
            <p:cNvPr id="54347" name="Rectangle 64">
              <a:extLst>
                <a:ext uri="{FF2B5EF4-FFF2-40B4-BE49-F238E27FC236}">
                  <a16:creationId xmlns:a16="http://schemas.microsoft.com/office/drawing/2014/main" id="{D2EBF93A-DD69-4C51-9BF8-C035AFBA227F}"/>
                </a:ext>
              </a:extLst>
            </p:cNvPr>
            <p:cNvSpPr>
              <a:spLocks noChangeArrowheads="1"/>
            </p:cNvSpPr>
            <p:nvPr/>
          </p:nvSpPr>
          <p:spPr bwMode="auto">
            <a:xfrm>
              <a:off x="884" y="4065"/>
              <a:ext cx="49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r">
                <a:spcBef>
                  <a:spcPct val="0"/>
                </a:spcBef>
                <a:buFontTx/>
                <a:buNone/>
              </a:pPr>
              <a:endParaRPr lang="en-US" altLang="en-US" sz="1600">
                <a:latin typeface="Helvetica" panose="020B0604020202020204" pitchFamily="34" charset="0"/>
              </a:endParaRPr>
            </a:p>
          </p:txBody>
        </p:sp>
      </p:grpSp>
      <p:sp>
        <p:nvSpPr>
          <p:cNvPr id="54297" name="Text Box 68">
            <a:extLst>
              <a:ext uri="{FF2B5EF4-FFF2-40B4-BE49-F238E27FC236}">
                <a16:creationId xmlns:a16="http://schemas.microsoft.com/office/drawing/2014/main" id="{DDF73B36-3940-4F95-956D-3D8B9D588A40}"/>
              </a:ext>
            </a:extLst>
          </p:cNvPr>
          <p:cNvSpPr txBox="1">
            <a:spLocks noChangeArrowheads="1"/>
          </p:cNvSpPr>
          <p:nvPr/>
        </p:nvSpPr>
        <p:spPr bwMode="auto">
          <a:xfrm>
            <a:off x="6454775" y="3341688"/>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2000">
                <a:latin typeface="Arial" panose="020B0604020202020204" pitchFamily="34" charset="0"/>
              </a:rPr>
              <a:t>2</a:t>
            </a:r>
          </a:p>
        </p:txBody>
      </p:sp>
      <p:sp>
        <p:nvSpPr>
          <p:cNvPr id="54298" name="Text Box 69">
            <a:extLst>
              <a:ext uri="{FF2B5EF4-FFF2-40B4-BE49-F238E27FC236}">
                <a16:creationId xmlns:a16="http://schemas.microsoft.com/office/drawing/2014/main" id="{5217CC03-B8E6-4BDA-A998-C802BC8ED31A}"/>
              </a:ext>
            </a:extLst>
          </p:cNvPr>
          <p:cNvSpPr txBox="1">
            <a:spLocks noChangeArrowheads="1"/>
          </p:cNvSpPr>
          <p:nvPr/>
        </p:nvSpPr>
        <p:spPr bwMode="auto">
          <a:xfrm>
            <a:off x="7445375" y="335756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2000">
                <a:latin typeface="Arial" panose="020B0604020202020204" pitchFamily="34" charset="0"/>
              </a:rPr>
              <a:t>3</a:t>
            </a:r>
          </a:p>
        </p:txBody>
      </p:sp>
      <p:sp>
        <p:nvSpPr>
          <p:cNvPr id="54299" name="Text Box 70">
            <a:extLst>
              <a:ext uri="{FF2B5EF4-FFF2-40B4-BE49-F238E27FC236}">
                <a16:creationId xmlns:a16="http://schemas.microsoft.com/office/drawing/2014/main" id="{D6BB6E76-6C00-4FDD-9786-7B14934B299D}"/>
              </a:ext>
            </a:extLst>
          </p:cNvPr>
          <p:cNvSpPr txBox="1">
            <a:spLocks noChangeArrowheads="1"/>
          </p:cNvSpPr>
          <p:nvPr/>
        </p:nvSpPr>
        <p:spPr bwMode="auto">
          <a:xfrm>
            <a:off x="8435975" y="335756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2000">
                <a:latin typeface="Arial" panose="020B0604020202020204" pitchFamily="34" charset="0"/>
              </a:rPr>
              <a:t>4</a:t>
            </a:r>
          </a:p>
        </p:txBody>
      </p:sp>
      <p:sp>
        <p:nvSpPr>
          <p:cNvPr id="54300" name="Text Box 74">
            <a:extLst>
              <a:ext uri="{FF2B5EF4-FFF2-40B4-BE49-F238E27FC236}">
                <a16:creationId xmlns:a16="http://schemas.microsoft.com/office/drawing/2014/main" id="{9254F2B2-5C54-497A-9CA3-1326DA119ED8}"/>
              </a:ext>
            </a:extLst>
          </p:cNvPr>
          <p:cNvSpPr txBox="1">
            <a:spLocks noChangeArrowheads="1"/>
          </p:cNvSpPr>
          <p:nvPr/>
        </p:nvSpPr>
        <p:spPr bwMode="auto">
          <a:xfrm>
            <a:off x="6454775" y="4179888"/>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2000">
                <a:latin typeface="Arial" panose="020B0604020202020204" pitchFamily="34" charset="0"/>
              </a:rPr>
              <a:t>5</a:t>
            </a:r>
          </a:p>
        </p:txBody>
      </p:sp>
      <p:sp>
        <p:nvSpPr>
          <p:cNvPr id="54301" name="Text Box 75">
            <a:extLst>
              <a:ext uri="{FF2B5EF4-FFF2-40B4-BE49-F238E27FC236}">
                <a16:creationId xmlns:a16="http://schemas.microsoft.com/office/drawing/2014/main" id="{859C46E1-9B74-4770-A387-F8D521D92CD8}"/>
              </a:ext>
            </a:extLst>
          </p:cNvPr>
          <p:cNvSpPr txBox="1">
            <a:spLocks noChangeArrowheads="1"/>
          </p:cNvSpPr>
          <p:nvPr/>
        </p:nvSpPr>
        <p:spPr bwMode="auto">
          <a:xfrm>
            <a:off x="7445375" y="419576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2000">
                <a:latin typeface="Arial" panose="020B0604020202020204" pitchFamily="34" charset="0"/>
              </a:rPr>
              <a:t>6</a:t>
            </a:r>
          </a:p>
        </p:txBody>
      </p:sp>
      <p:sp>
        <p:nvSpPr>
          <p:cNvPr id="54302" name="Text Box 76">
            <a:extLst>
              <a:ext uri="{FF2B5EF4-FFF2-40B4-BE49-F238E27FC236}">
                <a16:creationId xmlns:a16="http://schemas.microsoft.com/office/drawing/2014/main" id="{496326A6-8832-467D-8C22-963C81A4A3FD}"/>
              </a:ext>
            </a:extLst>
          </p:cNvPr>
          <p:cNvSpPr txBox="1">
            <a:spLocks noChangeArrowheads="1"/>
          </p:cNvSpPr>
          <p:nvPr/>
        </p:nvSpPr>
        <p:spPr bwMode="auto">
          <a:xfrm>
            <a:off x="8435975" y="419576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2000">
                <a:latin typeface="Arial" panose="020B0604020202020204" pitchFamily="34" charset="0"/>
              </a:rPr>
              <a:t>7</a:t>
            </a:r>
          </a:p>
        </p:txBody>
      </p:sp>
      <p:sp>
        <p:nvSpPr>
          <p:cNvPr id="54303" name="Text Box 80">
            <a:extLst>
              <a:ext uri="{FF2B5EF4-FFF2-40B4-BE49-F238E27FC236}">
                <a16:creationId xmlns:a16="http://schemas.microsoft.com/office/drawing/2014/main" id="{8C557AFB-034D-4767-8399-BFE96B1E6C54}"/>
              </a:ext>
            </a:extLst>
          </p:cNvPr>
          <p:cNvSpPr txBox="1">
            <a:spLocks noChangeArrowheads="1"/>
          </p:cNvSpPr>
          <p:nvPr/>
        </p:nvSpPr>
        <p:spPr bwMode="auto">
          <a:xfrm>
            <a:off x="6454775" y="5018088"/>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2000">
                <a:latin typeface="Arial" panose="020B0604020202020204" pitchFamily="34" charset="0"/>
              </a:rPr>
              <a:t>8</a:t>
            </a:r>
          </a:p>
        </p:txBody>
      </p:sp>
      <p:sp>
        <p:nvSpPr>
          <p:cNvPr id="54304" name="Text Box 81">
            <a:extLst>
              <a:ext uri="{FF2B5EF4-FFF2-40B4-BE49-F238E27FC236}">
                <a16:creationId xmlns:a16="http://schemas.microsoft.com/office/drawing/2014/main" id="{C452A903-3362-4821-BCAC-A4B7AAC963E8}"/>
              </a:ext>
            </a:extLst>
          </p:cNvPr>
          <p:cNvSpPr txBox="1">
            <a:spLocks noChangeArrowheads="1"/>
          </p:cNvSpPr>
          <p:nvPr/>
        </p:nvSpPr>
        <p:spPr bwMode="auto">
          <a:xfrm>
            <a:off x="7445375" y="503396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2000">
                <a:latin typeface="Arial" panose="020B0604020202020204" pitchFamily="34" charset="0"/>
              </a:rPr>
              <a:t>9</a:t>
            </a:r>
          </a:p>
        </p:txBody>
      </p:sp>
      <p:sp>
        <p:nvSpPr>
          <p:cNvPr id="54305" name="Text Box 82">
            <a:extLst>
              <a:ext uri="{FF2B5EF4-FFF2-40B4-BE49-F238E27FC236}">
                <a16:creationId xmlns:a16="http://schemas.microsoft.com/office/drawing/2014/main" id="{AA49FAC6-3F84-4D54-A61C-B97D8B577F84}"/>
              </a:ext>
            </a:extLst>
          </p:cNvPr>
          <p:cNvSpPr txBox="1">
            <a:spLocks noChangeArrowheads="1"/>
          </p:cNvSpPr>
          <p:nvPr/>
        </p:nvSpPr>
        <p:spPr bwMode="auto">
          <a:xfrm>
            <a:off x="8299450" y="5018088"/>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2000">
                <a:latin typeface="Arial" panose="020B0604020202020204" pitchFamily="34" charset="0"/>
              </a:rPr>
              <a:t>10</a:t>
            </a:r>
          </a:p>
        </p:txBody>
      </p:sp>
      <p:sp>
        <p:nvSpPr>
          <p:cNvPr id="54306" name="Text Box 65">
            <a:extLst>
              <a:ext uri="{FF2B5EF4-FFF2-40B4-BE49-F238E27FC236}">
                <a16:creationId xmlns:a16="http://schemas.microsoft.com/office/drawing/2014/main" id="{C44B5EE4-0B9B-4B86-A674-F68011E7A148}"/>
              </a:ext>
            </a:extLst>
          </p:cNvPr>
          <p:cNvSpPr txBox="1">
            <a:spLocks noChangeArrowheads="1"/>
          </p:cNvSpPr>
          <p:nvPr/>
        </p:nvSpPr>
        <p:spPr bwMode="auto">
          <a:xfrm>
            <a:off x="4724400" y="4572000"/>
            <a:ext cx="996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2000">
                <a:latin typeface="Arial" panose="020B0604020202020204" pitchFamily="34" charset="0"/>
              </a:rPr>
              <a:t>Cluster</a:t>
            </a:r>
          </a:p>
        </p:txBody>
      </p:sp>
      <p:grpSp>
        <p:nvGrpSpPr>
          <p:cNvPr id="54307" name="Group 75">
            <a:extLst>
              <a:ext uri="{FF2B5EF4-FFF2-40B4-BE49-F238E27FC236}">
                <a16:creationId xmlns:a16="http://schemas.microsoft.com/office/drawing/2014/main" id="{630DF7DA-044E-41D7-8E3E-3FE292FC24D9}"/>
              </a:ext>
            </a:extLst>
          </p:cNvPr>
          <p:cNvGrpSpPr>
            <a:grpSpLocks/>
          </p:cNvGrpSpPr>
          <p:nvPr/>
        </p:nvGrpSpPr>
        <p:grpSpPr bwMode="auto">
          <a:xfrm>
            <a:off x="381000" y="1828800"/>
            <a:ext cx="8153400" cy="457200"/>
            <a:chOff x="685800" y="5715000"/>
            <a:chExt cx="8153400" cy="457200"/>
          </a:xfrm>
        </p:grpSpPr>
        <p:sp>
          <p:nvSpPr>
            <p:cNvPr id="54332" name="Rectangle 5">
              <a:extLst>
                <a:ext uri="{FF2B5EF4-FFF2-40B4-BE49-F238E27FC236}">
                  <a16:creationId xmlns:a16="http://schemas.microsoft.com/office/drawing/2014/main" id="{E2048586-9CF5-4C16-8EFC-4664A5876444}"/>
                </a:ext>
              </a:extLst>
            </p:cNvPr>
            <p:cNvSpPr>
              <a:spLocks noChangeArrowheads="1"/>
            </p:cNvSpPr>
            <p:nvPr/>
          </p:nvSpPr>
          <p:spPr bwMode="auto">
            <a:xfrm>
              <a:off x="685800" y="5715000"/>
              <a:ext cx="1066800" cy="457200"/>
            </a:xfrm>
            <a:prstGeom prst="rect">
              <a:avLst/>
            </a:prstGeom>
            <a:solidFill>
              <a:srgbClr val="FF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de-DE" altLang="en-US" sz="1400">
                  <a:solidFill>
                    <a:schemeClr val="bg2"/>
                  </a:solidFill>
                  <a:latin typeface="Arial" panose="020B0604020202020204" pitchFamily="34" charset="0"/>
                </a:rPr>
                <a:t>Boot sector</a:t>
              </a:r>
              <a:endParaRPr lang="en-US" altLang="en-US" sz="1400">
                <a:solidFill>
                  <a:schemeClr val="bg2"/>
                </a:solidFill>
                <a:latin typeface="Arial" panose="020B0604020202020204" pitchFamily="34" charset="0"/>
              </a:endParaRPr>
            </a:p>
          </p:txBody>
        </p:sp>
        <p:sp>
          <p:nvSpPr>
            <p:cNvPr id="54333" name="Rectangle 6">
              <a:extLst>
                <a:ext uri="{FF2B5EF4-FFF2-40B4-BE49-F238E27FC236}">
                  <a16:creationId xmlns:a16="http://schemas.microsoft.com/office/drawing/2014/main" id="{B0250B99-E87C-4672-986E-39C22834412C}"/>
                </a:ext>
              </a:extLst>
            </p:cNvPr>
            <p:cNvSpPr>
              <a:spLocks noChangeArrowheads="1"/>
            </p:cNvSpPr>
            <p:nvPr/>
          </p:nvSpPr>
          <p:spPr bwMode="auto">
            <a:xfrm>
              <a:off x="3352800" y="5715000"/>
              <a:ext cx="1828800" cy="457200"/>
            </a:xfrm>
            <a:prstGeom prst="rect">
              <a:avLst/>
            </a:prstGeom>
            <a:solidFill>
              <a:srgbClr val="00FF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de-DE" altLang="en-US" sz="1400">
                  <a:solidFill>
                    <a:schemeClr val="bg2"/>
                  </a:solidFill>
                  <a:latin typeface="Arial" panose="020B0604020202020204" pitchFamily="34" charset="0"/>
                </a:rPr>
                <a:t>File allocation </a:t>
              </a:r>
              <a:br>
                <a:rPr lang="de-DE" altLang="en-US" sz="1400">
                  <a:solidFill>
                    <a:schemeClr val="bg2"/>
                  </a:solidFill>
                  <a:latin typeface="Arial" panose="020B0604020202020204" pitchFamily="34" charset="0"/>
                </a:rPr>
              </a:br>
              <a:r>
                <a:rPr lang="de-DE" altLang="en-US" sz="1400">
                  <a:solidFill>
                    <a:schemeClr val="bg2"/>
                  </a:solidFill>
                  <a:latin typeface="Arial" panose="020B0604020202020204" pitchFamily="34" charset="0"/>
                </a:rPr>
                <a:t>table 2 (duplicate)</a:t>
              </a:r>
              <a:endParaRPr lang="en-US" altLang="en-US" sz="1400">
                <a:solidFill>
                  <a:schemeClr val="bg2"/>
                </a:solidFill>
                <a:latin typeface="Arial" panose="020B0604020202020204" pitchFamily="34" charset="0"/>
              </a:endParaRPr>
            </a:p>
          </p:txBody>
        </p:sp>
        <p:sp>
          <p:nvSpPr>
            <p:cNvPr id="54334" name="Rectangle 7">
              <a:extLst>
                <a:ext uri="{FF2B5EF4-FFF2-40B4-BE49-F238E27FC236}">
                  <a16:creationId xmlns:a16="http://schemas.microsoft.com/office/drawing/2014/main" id="{57E24BA8-3B91-4514-B5B9-7C70B74EB017}"/>
                </a:ext>
              </a:extLst>
            </p:cNvPr>
            <p:cNvSpPr>
              <a:spLocks noChangeArrowheads="1"/>
            </p:cNvSpPr>
            <p:nvPr/>
          </p:nvSpPr>
          <p:spPr bwMode="auto">
            <a:xfrm>
              <a:off x="1752600" y="5715000"/>
              <a:ext cx="1600200" cy="457200"/>
            </a:xfrm>
            <a:prstGeom prst="rect">
              <a:avLst/>
            </a:prstGeom>
            <a:solidFill>
              <a:srgbClr val="CCFF99"/>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de-DE" altLang="en-US" sz="1400">
                  <a:solidFill>
                    <a:schemeClr val="bg2"/>
                  </a:solidFill>
                  <a:latin typeface="Arial" panose="020B0604020202020204" pitchFamily="34" charset="0"/>
                </a:rPr>
                <a:t>File allocation </a:t>
              </a:r>
              <a:br>
                <a:rPr lang="de-DE" altLang="en-US" sz="1400">
                  <a:solidFill>
                    <a:schemeClr val="bg2"/>
                  </a:solidFill>
                  <a:latin typeface="Arial" panose="020B0604020202020204" pitchFamily="34" charset="0"/>
                </a:rPr>
              </a:br>
              <a:r>
                <a:rPr lang="de-DE" altLang="en-US" sz="1400">
                  <a:solidFill>
                    <a:schemeClr val="bg2"/>
                  </a:solidFill>
                  <a:latin typeface="Arial" panose="020B0604020202020204" pitchFamily="34" charset="0"/>
                </a:rPr>
                <a:t>table 1</a:t>
              </a:r>
              <a:endParaRPr lang="en-US" altLang="en-US" sz="1400">
                <a:solidFill>
                  <a:schemeClr val="bg2"/>
                </a:solidFill>
                <a:latin typeface="Arial" panose="020B0604020202020204" pitchFamily="34" charset="0"/>
              </a:endParaRPr>
            </a:p>
          </p:txBody>
        </p:sp>
        <p:sp>
          <p:nvSpPr>
            <p:cNvPr id="54335" name="Rectangle 8">
              <a:extLst>
                <a:ext uri="{FF2B5EF4-FFF2-40B4-BE49-F238E27FC236}">
                  <a16:creationId xmlns:a16="http://schemas.microsoft.com/office/drawing/2014/main" id="{A486099C-7CF7-4E60-83BD-2866BA89A774}"/>
                </a:ext>
              </a:extLst>
            </p:cNvPr>
            <p:cNvSpPr>
              <a:spLocks noChangeArrowheads="1"/>
            </p:cNvSpPr>
            <p:nvPr/>
          </p:nvSpPr>
          <p:spPr bwMode="auto">
            <a:xfrm>
              <a:off x="5181600" y="5715000"/>
              <a:ext cx="1219200" cy="457200"/>
            </a:xfrm>
            <a:prstGeom prst="rect">
              <a:avLst/>
            </a:prstGeom>
            <a:solidFill>
              <a:srgbClr val="CCFF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de-DE" altLang="en-US" sz="1400">
                  <a:solidFill>
                    <a:schemeClr val="bg2"/>
                  </a:solidFill>
                  <a:latin typeface="Arial" panose="020B0604020202020204" pitchFamily="34" charset="0"/>
                </a:rPr>
                <a:t>Root directory</a:t>
              </a:r>
              <a:endParaRPr lang="en-US" altLang="en-US" sz="1400">
                <a:solidFill>
                  <a:schemeClr val="bg2"/>
                </a:solidFill>
                <a:latin typeface="Arial" panose="020B0604020202020204" pitchFamily="34" charset="0"/>
              </a:endParaRPr>
            </a:p>
          </p:txBody>
        </p:sp>
        <p:sp>
          <p:nvSpPr>
            <p:cNvPr id="54336" name="Rectangle 9">
              <a:extLst>
                <a:ext uri="{FF2B5EF4-FFF2-40B4-BE49-F238E27FC236}">
                  <a16:creationId xmlns:a16="http://schemas.microsoft.com/office/drawing/2014/main" id="{420986AD-4A13-4A30-8DBB-E111297A2435}"/>
                </a:ext>
              </a:extLst>
            </p:cNvPr>
            <p:cNvSpPr>
              <a:spLocks noChangeArrowheads="1"/>
            </p:cNvSpPr>
            <p:nvPr/>
          </p:nvSpPr>
          <p:spPr bwMode="auto">
            <a:xfrm>
              <a:off x="6400800" y="5715000"/>
              <a:ext cx="2438400" cy="457200"/>
            </a:xfrm>
            <a:prstGeom prst="rect">
              <a:avLst/>
            </a:prstGeom>
            <a:solidFill>
              <a:srgbClr val="FFCC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de-DE" altLang="en-US" sz="1400">
                  <a:solidFill>
                    <a:schemeClr val="bg2"/>
                  </a:solidFill>
                  <a:latin typeface="Arial" panose="020B0604020202020204" pitchFamily="34" charset="0"/>
                </a:rPr>
                <a:t>Other directories and all files</a:t>
              </a:r>
              <a:endParaRPr lang="en-US" altLang="en-US" sz="1400">
                <a:solidFill>
                  <a:schemeClr val="bg2"/>
                </a:solidFill>
                <a:latin typeface="Arial" panose="020B0604020202020204" pitchFamily="34" charset="0"/>
              </a:endParaRPr>
            </a:p>
          </p:txBody>
        </p:sp>
      </p:grpSp>
      <p:sp>
        <p:nvSpPr>
          <p:cNvPr id="54308" name="Rectangle 10">
            <a:extLst>
              <a:ext uri="{FF2B5EF4-FFF2-40B4-BE49-F238E27FC236}">
                <a16:creationId xmlns:a16="http://schemas.microsoft.com/office/drawing/2014/main" id="{82A795C9-535F-45CD-896C-8E07CAC064C3}"/>
              </a:ext>
            </a:extLst>
          </p:cNvPr>
          <p:cNvSpPr>
            <a:spLocks noChangeArrowheads="1"/>
          </p:cNvSpPr>
          <p:nvPr/>
        </p:nvSpPr>
        <p:spPr bwMode="auto">
          <a:xfrm>
            <a:off x="3429000" y="2819400"/>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Tên</a:t>
            </a:r>
          </a:p>
        </p:txBody>
      </p:sp>
      <p:sp>
        <p:nvSpPr>
          <p:cNvPr id="54309" name="Rectangle 10">
            <a:extLst>
              <a:ext uri="{FF2B5EF4-FFF2-40B4-BE49-F238E27FC236}">
                <a16:creationId xmlns:a16="http://schemas.microsoft.com/office/drawing/2014/main" id="{1631FDDA-4A19-4248-9634-CA98A49FA09D}"/>
              </a:ext>
            </a:extLst>
          </p:cNvPr>
          <p:cNvSpPr>
            <a:spLocks noChangeArrowheads="1"/>
          </p:cNvSpPr>
          <p:nvPr/>
        </p:nvSpPr>
        <p:spPr bwMode="auto">
          <a:xfrm>
            <a:off x="4225925" y="2819400"/>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T.Tính</a:t>
            </a:r>
          </a:p>
        </p:txBody>
      </p:sp>
      <p:sp>
        <p:nvSpPr>
          <p:cNvPr id="54310" name="Rectangle 10">
            <a:extLst>
              <a:ext uri="{FF2B5EF4-FFF2-40B4-BE49-F238E27FC236}">
                <a16:creationId xmlns:a16="http://schemas.microsoft.com/office/drawing/2014/main" id="{D24D8FC3-E01F-40F7-A1E6-58FDC455D14A}"/>
              </a:ext>
            </a:extLst>
          </p:cNvPr>
          <p:cNvSpPr>
            <a:spLocks noChangeArrowheads="1"/>
          </p:cNvSpPr>
          <p:nvPr/>
        </p:nvSpPr>
        <p:spPr bwMode="auto">
          <a:xfrm>
            <a:off x="5006975" y="2819400"/>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Start</a:t>
            </a:r>
          </a:p>
        </p:txBody>
      </p:sp>
      <p:sp>
        <p:nvSpPr>
          <p:cNvPr id="54311" name="Rectangle 10">
            <a:extLst>
              <a:ext uri="{FF2B5EF4-FFF2-40B4-BE49-F238E27FC236}">
                <a16:creationId xmlns:a16="http://schemas.microsoft.com/office/drawing/2014/main" id="{CE44D3E7-BB3B-461B-87A1-1027DF957CBF}"/>
              </a:ext>
            </a:extLst>
          </p:cNvPr>
          <p:cNvSpPr>
            <a:spLocks noChangeArrowheads="1"/>
          </p:cNvSpPr>
          <p:nvPr/>
        </p:nvSpPr>
        <p:spPr bwMode="auto">
          <a:xfrm>
            <a:off x="3429000" y="3038475"/>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File 1</a:t>
            </a:r>
          </a:p>
        </p:txBody>
      </p:sp>
      <p:sp>
        <p:nvSpPr>
          <p:cNvPr id="54312" name="Rectangle 10">
            <a:extLst>
              <a:ext uri="{FF2B5EF4-FFF2-40B4-BE49-F238E27FC236}">
                <a16:creationId xmlns:a16="http://schemas.microsoft.com/office/drawing/2014/main" id="{B1A90067-CCFD-4B53-B6CC-A0B48A36828E}"/>
              </a:ext>
            </a:extLst>
          </p:cNvPr>
          <p:cNvSpPr>
            <a:spLocks noChangeArrowheads="1"/>
          </p:cNvSpPr>
          <p:nvPr/>
        </p:nvSpPr>
        <p:spPr bwMode="auto">
          <a:xfrm>
            <a:off x="4225925" y="3038475"/>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a:t>
            </a:r>
          </a:p>
        </p:txBody>
      </p:sp>
      <p:sp>
        <p:nvSpPr>
          <p:cNvPr id="54313" name="Rectangle 10">
            <a:extLst>
              <a:ext uri="{FF2B5EF4-FFF2-40B4-BE49-F238E27FC236}">
                <a16:creationId xmlns:a16="http://schemas.microsoft.com/office/drawing/2014/main" id="{04DCDC95-77FA-4FDC-8F2C-35A0EA2BA4A1}"/>
              </a:ext>
            </a:extLst>
          </p:cNvPr>
          <p:cNvSpPr>
            <a:spLocks noChangeArrowheads="1"/>
          </p:cNvSpPr>
          <p:nvPr/>
        </p:nvSpPr>
        <p:spPr bwMode="auto">
          <a:xfrm>
            <a:off x="5006975" y="3038475"/>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2</a:t>
            </a:r>
          </a:p>
        </p:txBody>
      </p:sp>
      <p:sp>
        <p:nvSpPr>
          <p:cNvPr id="54314" name="Rectangle 10">
            <a:extLst>
              <a:ext uri="{FF2B5EF4-FFF2-40B4-BE49-F238E27FC236}">
                <a16:creationId xmlns:a16="http://schemas.microsoft.com/office/drawing/2014/main" id="{14C88904-82C2-4F2F-A6FA-D0D3954374DA}"/>
              </a:ext>
            </a:extLst>
          </p:cNvPr>
          <p:cNvSpPr>
            <a:spLocks noChangeArrowheads="1"/>
          </p:cNvSpPr>
          <p:nvPr/>
        </p:nvSpPr>
        <p:spPr bwMode="auto">
          <a:xfrm>
            <a:off x="3429000" y="3255963"/>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File 2</a:t>
            </a:r>
          </a:p>
        </p:txBody>
      </p:sp>
      <p:sp>
        <p:nvSpPr>
          <p:cNvPr id="54315" name="Rectangle 10">
            <a:extLst>
              <a:ext uri="{FF2B5EF4-FFF2-40B4-BE49-F238E27FC236}">
                <a16:creationId xmlns:a16="http://schemas.microsoft.com/office/drawing/2014/main" id="{E82F4CAE-7038-4BF3-85F1-3768553E22E2}"/>
              </a:ext>
            </a:extLst>
          </p:cNvPr>
          <p:cNvSpPr>
            <a:spLocks noChangeArrowheads="1"/>
          </p:cNvSpPr>
          <p:nvPr/>
        </p:nvSpPr>
        <p:spPr bwMode="auto">
          <a:xfrm>
            <a:off x="4225925" y="3255963"/>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a:t>
            </a:r>
          </a:p>
        </p:txBody>
      </p:sp>
      <p:sp>
        <p:nvSpPr>
          <p:cNvPr id="54316" name="Rectangle 10">
            <a:extLst>
              <a:ext uri="{FF2B5EF4-FFF2-40B4-BE49-F238E27FC236}">
                <a16:creationId xmlns:a16="http://schemas.microsoft.com/office/drawing/2014/main" id="{C451765E-ACA2-4878-BC5B-853F3C62D4FE}"/>
              </a:ext>
            </a:extLst>
          </p:cNvPr>
          <p:cNvSpPr>
            <a:spLocks noChangeArrowheads="1"/>
          </p:cNvSpPr>
          <p:nvPr/>
        </p:nvSpPr>
        <p:spPr bwMode="auto">
          <a:xfrm>
            <a:off x="5006975" y="3255963"/>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5</a:t>
            </a:r>
          </a:p>
        </p:txBody>
      </p:sp>
      <p:sp>
        <p:nvSpPr>
          <p:cNvPr id="54317" name="Rectangle 10">
            <a:extLst>
              <a:ext uri="{FF2B5EF4-FFF2-40B4-BE49-F238E27FC236}">
                <a16:creationId xmlns:a16="http://schemas.microsoft.com/office/drawing/2014/main" id="{0A895EF8-72B7-4A3E-9250-A6C0F791B745}"/>
              </a:ext>
            </a:extLst>
          </p:cNvPr>
          <p:cNvSpPr>
            <a:spLocks noChangeArrowheads="1"/>
          </p:cNvSpPr>
          <p:nvPr/>
        </p:nvSpPr>
        <p:spPr bwMode="auto">
          <a:xfrm>
            <a:off x="3429000" y="3471863"/>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File 3</a:t>
            </a:r>
          </a:p>
        </p:txBody>
      </p:sp>
      <p:sp>
        <p:nvSpPr>
          <p:cNvPr id="54318" name="Rectangle 10">
            <a:extLst>
              <a:ext uri="{FF2B5EF4-FFF2-40B4-BE49-F238E27FC236}">
                <a16:creationId xmlns:a16="http://schemas.microsoft.com/office/drawing/2014/main" id="{6AFA40C4-7F13-4E23-BC68-1DD36F502BA1}"/>
              </a:ext>
            </a:extLst>
          </p:cNvPr>
          <p:cNvSpPr>
            <a:spLocks noChangeArrowheads="1"/>
          </p:cNvSpPr>
          <p:nvPr/>
        </p:nvSpPr>
        <p:spPr bwMode="auto">
          <a:xfrm>
            <a:off x="4225925" y="3471863"/>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a:t>
            </a:r>
          </a:p>
        </p:txBody>
      </p:sp>
      <p:sp>
        <p:nvSpPr>
          <p:cNvPr id="54319" name="Rectangle 10">
            <a:extLst>
              <a:ext uri="{FF2B5EF4-FFF2-40B4-BE49-F238E27FC236}">
                <a16:creationId xmlns:a16="http://schemas.microsoft.com/office/drawing/2014/main" id="{4B3EF2AB-8985-4717-9762-D81E06E95238}"/>
              </a:ext>
            </a:extLst>
          </p:cNvPr>
          <p:cNvSpPr>
            <a:spLocks noChangeArrowheads="1"/>
          </p:cNvSpPr>
          <p:nvPr/>
        </p:nvSpPr>
        <p:spPr bwMode="auto">
          <a:xfrm>
            <a:off x="5006975" y="3471863"/>
            <a:ext cx="792163" cy="215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r>
              <a:rPr lang="en-US" altLang="en-US" sz="1600">
                <a:latin typeface="Helvetica" panose="020B0604020202020204" pitchFamily="34" charset="0"/>
              </a:rPr>
              <a:t>7</a:t>
            </a:r>
          </a:p>
        </p:txBody>
      </p:sp>
      <p:cxnSp>
        <p:nvCxnSpPr>
          <p:cNvPr id="95" name="Straight Connector 94">
            <a:extLst>
              <a:ext uri="{FF2B5EF4-FFF2-40B4-BE49-F238E27FC236}">
                <a16:creationId xmlns:a16="http://schemas.microsoft.com/office/drawing/2014/main" id="{A1D662AF-E8FB-4BA1-B539-B054FDB857A9}"/>
              </a:ext>
            </a:extLst>
          </p:cNvPr>
          <p:cNvCxnSpPr>
            <a:endCxn id="54337" idx="3"/>
          </p:cNvCxnSpPr>
          <p:nvPr/>
        </p:nvCxnSpPr>
        <p:spPr>
          <a:xfrm rot="16200000" flipH="1">
            <a:off x="1294607" y="2439193"/>
            <a:ext cx="336550" cy="30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0B241B7-F950-423A-9AF5-4D581E110A01}"/>
              </a:ext>
            </a:extLst>
          </p:cNvPr>
          <p:cNvCxnSpPr/>
          <p:nvPr/>
        </p:nvCxnSpPr>
        <p:spPr>
          <a:xfrm rot="10800000" flipV="1">
            <a:off x="2209800" y="2286000"/>
            <a:ext cx="838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59A7386-538B-4405-B0B5-BE48C9B8CB56}"/>
              </a:ext>
            </a:extLst>
          </p:cNvPr>
          <p:cNvCxnSpPr/>
          <p:nvPr/>
        </p:nvCxnSpPr>
        <p:spPr>
          <a:xfrm rot="10800000" flipV="1">
            <a:off x="3429000" y="2286000"/>
            <a:ext cx="14478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EAAB5B3-2525-4308-A4EA-5C5E31D2BF96}"/>
              </a:ext>
            </a:extLst>
          </p:cNvPr>
          <p:cNvCxnSpPr/>
          <p:nvPr/>
        </p:nvCxnSpPr>
        <p:spPr>
          <a:xfrm rot="5400000">
            <a:off x="5676900" y="24003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EF27FA0-5274-4BC0-B9D7-B3DA9EA4F8B1}"/>
              </a:ext>
            </a:extLst>
          </p:cNvPr>
          <p:cNvCxnSpPr/>
          <p:nvPr/>
        </p:nvCxnSpPr>
        <p:spPr>
          <a:xfrm>
            <a:off x="1477963" y="2514600"/>
            <a:ext cx="792162"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08ED96D-2128-42F3-93A2-2F6B8B5CC6D2}"/>
              </a:ext>
            </a:extLst>
          </p:cNvPr>
          <p:cNvCxnSpPr/>
          <p:nvPr/>
        </p:nvCxnSpPr>
        <p:spPr>
          <a:xfrm>
            <a:off x="1493838" y="2743200"/>
            <a:ext cx="792162"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2FB81AE-A987-4AA4-AC6C-C4B5859E42F7}"/>
              </a:ext>
            </a:extLst>
          </p:cNvPr>
          <p:cNvCxnSpPr/>
          <p:nvPr/>
        </p:nvCxnSpPr>
        <p:spPr>
          <a:xfrm rot="10800000" flipV="1">
            <a:off x="1481138" y="2514600"/>
            <a:ext cx="762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6797169-FD6E-4B3D-B0B9-B5568E3DC7F3}"/>
              </a:ext>
            </a:extLst>
          </p:cNvPr>
          <p:cNvCxnSpPr/>
          <p:nvPr/>
        </p:nvCxnSpPr>
        <p:spPr>
          <a:xfrm rot="10800000" flipV="1">
            <a:off x="1479550" y="2720975"/>
            <a:ext cx="762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Left Brace 112">
            <a:extLst>
              <a:ext uri="{FF2B5EF4-FFF2-40B4-BE49-F238E27FC236}">
                <a16:creationId xmlns:a16="http://schemas.microsoft.com/office/drawing/2014/main" id="{DAA05AC1-553B-478F-BC7A-1815D6777C66}"/>
              </a:ext>
            </a:extLst>
          </p:cNvPr>
          <p:cNvSpPr/>
          <p:nvPr/>
        </p:nvSpPr>
        <p:spPr>
          <a:xfrm>
            <a:off x="5715000" y="3581400"/>
            <a:ext cx="384175" cy="2362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cxnSp>
        <p:nvCxnSpPr>
          <p:cNvPr id="116" name="Straight Connector 115">
            <a:extLst>
              <a:ext uri="{FF2B5EF4-FFF2-40B4-BE49-F238E27FC236}">
                <a16:creationId xmlns:a16="http://schemas.microsoft.com/office/drawing/2014/main" id="{A617EF2C-1DE1-4F2F-B90D-A55AD00BD693}"/>
              </a:ext>
            </a:extLst>
          </p:cNvPr>
          <p:cNvCxnSpPr/>
          <p:nvPr/>
        </p:nvCxnSpPr>
        <p:spPr>
          <a:xfrm rot="5400000">
            <a:off x="5411788" y="2971800"/>
            <a:ext cx="13700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D35D6AF-6CA4-4082-BE69-C831F0EEEE3C}"/>
              </a:ext>
            </a:extLst>
          </p:cNvPr>
          <p:cNvCxnSpPr/>
          <p:nvPr/>
        </p:nvCxnSpPr>
        <p:spPr>
          <a:xfrm rot="16200000" flipH="1">
            <a:off x="8153400" y="2667000"/>
            <a:ext cx="1371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Rectangle 3">
            <a:extLst>
              <a:ext uri="{FF2B5EF4-FFF2-40B4-BE49-F238E27FC236}">
                <a16:creationId xmlns:a16="http://schemas.microsoft.com/office/drawing/2014/main" id="{8D6A8838-01DC-4356-987A-E0C9995722CB}"/>
              </a:ext>
            </a:extLst>
          </p:cNvPr>
          <p:cNvSpPr txBox="1">
            <a:spLocks noChangeArrowheads="1"/>
          </p:cNvSpPr>
          <p:nvPr/>
        </p:nvSpPr>
        <p:spPr bwMode="auto">
          <a:xfrm>
            <a:off x="2438400" y="5029200"/>
            <a:ext cx="4267200" cy="1101725"/>
          </a:xfrm>
          <a:prstGeom prst="rect">
            <a:avLst/>
          </a:prstGeom>
          <a:noFill/>
          <a:ln w="9525">
            <a:noFill/>
            <a:miter lim="800000"/>
            <a:headEnd/>
            <a:tailEnd/>
          </a:ln>
        </p:spPr>
        <p:txBody>
          <a:bodyPr/>
          <a:lstStyle/>
          <a:p>
            <a:pPr marL="342900" indent="-342900" eaLnBrk="1" hangingPunct="1">
              <a:spcBef>
                <a:spcPct val="20000"/>
              </a:spcBef>
              <a:buClr>
                <a:schemeClr val="accent1"/>
              </a:buClr>
              <a:buSzPct val="65000"/>
              <a:buFont typeface="Wingdings" pitchFamily="2" charset="2"/>
              <a:buChar char="n"/>
              <a:defRPr/>
            </a:pPr>
            <a:r>
              <a:rPr lang="en-US" sz="2000" kern="0">
                <a:latin typeface="+mn-lt"/>
              </a:rPr>
              <a:t>FAT12: 32MB</a:t>
            </a:r>
          </a:p>
          <a:p>
            <a:pPr marL="342900" indent="-342900" eaLnBrk="1" hangingPunct="1">
              <a:spcBef>
                <a:spcPct val="20000"/>
              </a:spcBef>
              <a:buClr>
                <a:schemeClr val="accent1"/>
              </a:buClr>
              <a:buSzPct val="65000"/>
              <a:buFont typeface="Wingdings" pitchFamily="2" charset="2"/>
              <a:buChar char="n"/>
              <a:defRPr/>
            </a:pPr>
            <a:r>
              <a:rPr lang="en-US" sz="2000" kern="0">
                <a:latin typeface="+mn-lt"/>
              </a:rPr>
              <a:t>FAT16: 4GB</a:t>
            </a:r>
          </a:p>
          <a:p>
            <a:pPr marL="342900" indent="-342900" eaLnBrk="1" hangingPunct="1">
              <a:spcBef>
                <a:spcPct val="20000"/>
              </a:spcBef>
              <a:buClr>
                <a:schemeClr val="accent1"/>
              </a:buClr>
              <a:buSzPct val="65000"/>
              <a:buFont typeface="Wingdings" pitchFamily="2" charset="2"/>
              <a:buChar char="n"/>
              <a:defRPr/>
            </a:pPr>
            <a:r>
              <a:rPr lang="en-US" sz="2000" kern="0">
                <a:latin typeface="+mn-lt"/>
              </a:rPr>
              <a:t>FAT32: 8TB</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298" name="Picture 5">
            <a:extLst>
              <a:ext uri="{FF2B5EF4-FFF2-40B4-BE49-F238E27FC236}">
                <a16:creationId xmlns:a16="http://schemas.microsoft.com/office/drawing/2014/main" id="{7C239CC8-F279-474D-A24C-1EC982983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828800"/>
            <a:ext cx="57150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2">
            <a:extLst>
              <a:ext uri="{FF2B5EF4-FFF2-40B4-BE49-F238E27FC236}">
                <a16:creationId xmlns:a16="http://schemas.microsoft.com/office/drawing/2014/main" id="{6EB15C9A-FFAF-44D6-9AC2-9ABAB05B562A}"/>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sz="3600"/>
              <a:t>NTFS (New Technology File System)</a:t>
            </a:r>
          </a:p>
        </p:txBody>
      </p:sp>
      <p:sp>
        <p:nvSpPr>
          <p:cNvPr id="55300" name="Slide Number Placeholder 5">
            <a:extLst>
              <a:ext uri="{FF2B5EF4-FFF2-40B4-BE49-F238E27FC236}">
                <a16:creationId xmlns:a16="http://schemas.microsoft.com/office/drawing/2014/main" id="{9E0CEC7C-4F5A-4047-A862-91D681D71D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3FF09726-E2FA-4753-BA13-E314A1AD6395}" type="slidenum">
              <a:rPr lang="en-US" altLang="en-US" sz="1200"/>
              <a:pPr>
                <a:spcBef>
                  <a:spcPct val="0"/>
                </a:spcBef>
                <a:buFontTx/>
                <a:buNone/>
              </a:pPr>
              <a:t>38</a:t>
            </a:fld>
            <a:endParaRPr lang="en-US" altLang="en-US" sz="1200"/>
          </a:p>
        </p:txBody>
      </p:sp>
      <p:pic>
        <p:nvPicPr>
          <p:cNvPr id="55301" name="Picture 4">
            <a:extLst>
              <a:ext uri="{FF2B5EF4-FFF2-40B4-BE49-F238E27FC236}">
                <a16:creationId xmlns:a16="http://schemas.microsoft.com/office/drawing/2014/main" id="{5E94F04B-41AB-4DCE-A43D-BBB3F460A8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013" y="1143000"/>
            <a:ext cx="5386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5">
            <a:extLst>
              <a:ext uri="{FF2B5EF4-FFF2-40B4-BE49-F238E27FC236}">
                <a16:creationId xmlns:a16="http://schemas.microsoft.com/office/drawing/2014/main" id="{DB38A26C-4AFC-4636-917A-BEA90108715B}"/>
              </a:ext>
            </a:extLst>
          </p:cNvPr>
          <p:cNvSpPr>
            <a:spLocks noChangeArrowheads="1"/>
          </p:cNvSpPr>
          <p:nvPr/>
        </p:nvSpPr>
        <p:spPr bwMode="auto">
          <a:xfrm>
            <a:off x="487363" y="3087688"/>
            <a:ext cx="1646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en-US" altLang="en-US" sz="1800">
                <a:latin typeface="Arial" panose="020B0604020202020204" pitchFamily="34" charset="0"/>
              </a:rPr>
              <a:t>16 exabytes</a:t>
            </a:r>
            <a:br>
              <a:rPr lang="en-US" altLang="en-US" sz="1800">
                <a:latin typeface="Arial" panose="020B0604020202020204" pitchFamily="34" charset="0"/>
              </a:rPr>
            </a:br>
            <a:r>
              <a:rPr lang="en-US" altLang="en-US" sz="1800">
                <a:latin typeface="Arial" panose="020B0604020202020204" pitchFamily="34" charset="0"/>
              </a:rPr>
              <a:t>(16 billion GB)</a:t>
            </a:r>
          </a:p>
        </p:txBody>
      </p:sp>
      <p:sp>
        <p:nvSpPr>
          <p:cNvPr id="55303" name="Text Box 14">
            <a:extLst>
              <a:ext uri="{FF2B5EF4-FFF2-40B4-BE49-F238E27FC236}">
                <a16:creationId xmlns:a16="http://schemas.microsoft.com/office/drawing/2014/main" id="{4A9C49B6-76EC-49FA-A3BC-B4DABD1167C4}"/>
              </a:ext>
            </a:extLst>
          </p:cNvPr>
          <p:cNvSpPr txBox="1">
            <a:spLocks noChangeArrowheads="1"/>
          </p:cNvSpPr>
          <p:nvPr/>
        </p:nvSpPr>
        <p:spPr bwMode="auto">
          <a:xfrm>
            <a:off x="2971800" y="6172200"/>
            <a:ext cx="1017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r>
              <a:rPr lang="de-DE" altLang="en-US" sz="1600">
                <a:latin typeface="Arial" panose="020B0604020202020204" pitchFamily="34" charset="0"/>
              </a:rPr>
              <a:t>Filename</a:t>
            </a:r>
            <a:endParaRPr lang="en-US" altLang="en-US" sz="1600">
              <a:latin typeface="Arial" panose="020B0604020202020204" pitchFamily="34" charset="0"/>
            </a:endParaRPr>
          </a:p>
        </p:txBody>
      </p:sp>
      <p:sp>
        <p:nvSpPr>
          <p:cNvPr id="55304" name="Text Box 15">
            <a:extLst>
              <a:ext uri="{FF2B5EF4-FFF2-40B4-BE49-F238E27FC236}">
                <a16:creationId xmlns:a16="http://schemas.microsoft.com/office/drawing/2014/main" id="{4A4A1159-5A67-4305-9D57-5945DE5927AB}"/>
              </a:ext>
            </a:extLst>
          </p:cNvPr>
          <p:cNvSpPr txBox="1">
            <a:spLocks noChangeArrowheads="1"/>
          </p:cNvSpPr>
          <p:nvPr/>
        </p:nvSpPr>
        <p:spPr bwMode="auto">
          <a:xfrm>
            <a:off x="1676400" y="6019800"/>
            <a:ext cx="1189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de-DE" altLang="en-US" sz="1600">
                <a:latin typeface="Arial" panose="020B0604020202020204" pitchFamily="34" charset="0"/>
              </a:rPr>
              <a:t>Standard</a:t>
            </a:r>
            <a:br>
              <a:rPr lang="de-DE" altLang="en-US" sz="1600">
                <a:latin typeface="Arial" panose="020B0604020202020204" pitchFamily="34" charset="0"/>
              </a:rPr>
            </a:br>
            <a:r>
              <a:rPr lang="de-DE" altLang="en-US" sz="1600">
                <a:latin typeface="Arial" panose="020B0604020202020204" pitchFamily="34" charset="0"/>
              </a:rPr>
              <a:t>information</a:t>
            </a:r>
            <a:endParaRPr lang="en-US" altLang="en-US" sz="1600">
              <a:latin typeface="Arial" panose="020B0604020202020204" pitchFamily="34" charset="0"/>
            </a:endParaRPr>
          </a:p>
        </p:txBody>
      </p:sp>
      <p:sp>
        <p:nvSpPr>
          <p:cNvPr id="55305" name="Text Box 16">
            <a:extLst>
              <a:ext uri="{FF2B5EF4-FFF2-40B4-BE49-F238E27FC236}">
                <a16:creationId xmlns:a16="http://schemas.microsoft.com/office/drawing/2014/main" id="{1A60134B-09FA-46AD-99E7-7500742DB779}"/>
              </a:ext>
            </a:extLst>
          </p:cNvPr>
          <p:cNvSpPr txBox="1">
            <a:spLocks noChangeArrowheads="1"/>
          </p:cNvSpPr>
          <p:nvPr/>
        </p:nvSpPr>
        <p:spPr bwMode="auto">
          <a:xfrm>
            <a:off x="3962400" y="6019800"/>
            <a:ext cx="1076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de-DE" altLang="en-US" sz="1600">
                <a:latin typeface="Arial" panose="020B0604020202020204" pitchFamily="34" charset="0"/>
              </a:rPr>
              <a:t>Security</a:t>
            </a:r>
            <a:br>
              <a:rPr lang="de-DE" altLang="en-US" sz="1600">
                <a:latin typeface="Arial" panose="020B0604020202020204" pitchFamily="34" charset="0"/>
              </a:rPr>
            </a:br>
            <a:r>
              <a:rPr lang="de-DE" altLang="en-US" sz="1600">
                <a:latin typeface="Arial" panose="020B0604020202020204" pitchFamily="34" charset="0"/>
              </a:rPr>
              <a:t>descriptor</a:t>
            </a:r>
            <a:endParaRPr lang="en-US" altLang="en-US" sz="1600">
              <a:latin typeface="Arial" panose="020B0604020202020204" pitchFamily="34" charset="0"/>
            </a:endParaRPr>
          </a:p>
        </p:txBody>
      </p:sp>
      <p:sp>
        <p:nvSpPr>
          <p:cNvPr id="55306" name="Text Box 17">
            <a:extLst>
              <a:ext uri="{FF2B5EF4-FFF2-40B4-BE49-F238E27FC236}">
                <a16:creationId xmlns:a16="http://schemas.microsoft.com/office/drawing/2014/main" id="{7DE40DC5-CD11-42F5-90A9-78A423DD24D1}"/>
              </a:ext>
            </a:extLst>
          </p:cNvPr>
          <p:cNvSpPr txBox="1">
            <a:spLocks noChangeArrowheads="1"/>
          </p:cNvSpPr>
          <p:nvPr/>
        </p:nvSpPr>
        <p:spPr bwMode="auto">
          <a:xfrm>
            <a:off x="5181600" y="6172200"/>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de-DE" altLang="en-US" sz="1600">
                <a:latin typeface="Arial" panose="020B0604020202020204" pitchFamily="34" charset="0"/>
              </a:rPr>
              <a:t>Data</a:t>
            </a:r>
            <a:endParaRPr lang="en-US" altLang="en-US" sz="1600">
              <a:latin typeface="Arial" panose="020B0604020202020204" pitchFamily="34" charset="0"/>
            </a:endParaRPr>
          </a:p>
        </p:txBody>
      </p:sp>
      <p:sp>
        <p:nvSpPr>
          <p:cNvPr id="55307" name="Rectangle 18">
            <a:extLst>
              <a:ext uri="{FF2B5EF4-FFF2-40B4-BE49-F238E27FC236}">
                <a16:creationId xmlns:a16="http://schemas.microsoft.com/office/drawing/2014/main" id="{00769C19-C7DE-4A94-A1A5-A259F2264F05}"/>
              </a:ext>
            </a:extLst>
          </p:cNvPr>
          <p:cNvSpPr>
            <a:spLocks noChangeArrowheads="1"/>
          </p:cNvSpPr>
          <p:nvPr/>
        </p:nvSpPr>
        <p:spPr bwMode="auto">
          <a:xfrm>
            <a:off x="1676400" y="6553200"/>
            <a:ext cx="12192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08" name="Rectangle 19">
            <a:extLst>
              <a:ext uri="{FF2B5EF4-FFF2-40B4-BE49-F238E27FC236}">
                <a16:creationId xmlns:a16="http://schemas.microsoft.com/office/drawing/2014/main" id="{7FD8A60B-8258-4664-861F-902E0075DC75}"/>
              </a:ext>
            </a:extLst>
          </p:cNvPr>
          <p:cNvSpPr>
            <a:spLocks noChangeArrowheads="1"/>
          </p:cNvSpPr>
          <p:nvPr/>
        </p:nvSpPr>
        <p:spPr bwMode="auto">
          <a:xfrm>
            <a:off x="2895600" y="6553200"/>
            <a:ext cx="10668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09" name="Rectangle 20">
            <a:extLst>
              <a:ext uri="{FF2B5EF4-FFF2-40B4-BE49-F238E27FC236}">
                <a16:creationId xmlns:a16="http://schemas.microsoft.com/office/drawing/2014/main" id="{640FFDAA-65B9-491E-8073-DED404A5BD5B}"/>
              </a:ext>
            </a:extLst>
          </p:cNvPr>
          <p:cNvSpPr>
            <a:spLocks noChangeArrowheads="1"/>
          </p:cNvSpPr>
          <p:nvPr/>
        </p:nvSpPr>
        <p:spPr bwMode="auto">
          <a:xfrm>
            <a:off x="3962400" y="6553200"/>
            <a:ext cx="10668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0" name="Rectangle 21">
            <a:extLst>
              <a:ext uri="{FF2B5EF4-FFF2-40B4-BE49-F238E27FC236}">
                <a16:creationId xmlns:a16="http://schemas.microsoft.com/office/drawing/2014/main" id="{020DDEE5-4544-42D7-838D-80AFD868673E}"/>
              </a:ext>
            </a:extLst>
          </p:cNvPr>
          <p:cNvSpPr>
            <a:spLocks noChangeArrowheads="1"/>
          </p:cNvSpPr>
          <p:nvPr/>
        </p:nvSpPr>
        <p:spPr bwMode="auto">
          <a:xfrm>
            <a:off x="5029200" y="6553200"/>
            <a:ext cx="9144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0FDACD5A-2572-451B-B6FC-73F94C3F4579}"/>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Autofit/>
          </a:bodyPr>
          <a:lstStyle/>
          <a:p>
            <a:pPr eaLnBrk="1" fontAlgn="auto" hangingPunct="1">
              <a:spcAft>
                <a:spcPts val="0"/>
              </a:spcAft>
              <a:defRPr/>
            </a:pPr>
            <a:r>
              <a:rPr lang="en-US" sz="3600"/>
              <a:t>Hệ thống tập tin trên Unix /Linux</a:t>
            </a:r>
            <a:br>
              <a:rPr lang="en-US" sz="3600"/>
            </a:br>
            <a:r>
              <a:rPr lang="en-US" sz="3600"/>
              <a:t>Cấu trúc I-node</a:t>
            </a:r>
          </a:p>
        </p:txBody>
      </p:sp>
      <p:sp>
        <p:nvSpPr>
          <p:cNvPr id="56323" name="Slide Number Placeholder 5">
            <a:extLst>
              <a:ext uri="{FF2B5EF4-FFF2-40B4-BE49-F238E27FC236}">
                <a16:creationId xmlns:a16="http://schemas.microsoft.com/office/drawing/2014/main" id="{456FA261-6307-47DC-AAB5-FDE6EBA805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4F4D1BDD-336A-4C38-8D06-DD3660C20CC0}" type="slidenum">
              <a:rPr lang="en-US" altLang="en-US" sz="1200"/>
              <a:pPr>
                <a:spcBef>
                  <a:spcPct val="0"/>
                </a:spcBef>
                <a:buFontTx/>
                <a:buNone/>
              </a:pPr>
              <a:t>39</a:t>
            </a:fld>
            <a:endParaRPr lang="en-US" altLang="en-US" sz="1200"/>
          </a:p>
        </p:txBody>
      </p:sp>
      <p:pic>
        <p:nvPicPr>
          <p:cNvPr id="56324" name="Picture 4">
            <a:extLst>
              <a:ext uri="{FF2B5EF4-FFF2-40B4-BE49-F238E27FC236}">
                <a16:creationId xmlns:a16="http://schemas.microsoft.com/office/drawing/2014/main" id="{53F2B70C-9978-4B30-B705-EB96D8C7E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943100"/>
            <a:ext cx="60198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5341" name="Group 45">
            <a:extLst>
              <a:ext uri="{FF2B5EF4-FFF2-40B4-BE49-F238E27FC236}">
                <a16:creationId xmlns:a16="http://schemas.microsoft.com/office/drawing/2014/main" id="{816DC5E1-2E23-4738-9309-EE7858DE0840}"/>
              </a:ext>
            </a:extLst>
          </p:cNvPr>
          <p:cNvGraphicFramePr>
            <a:graphicFrameLocks noGrp="1"/>
          </p:cNvGraphicFramePr>
          <p:nvPr/>
        </p:nvGraphicFramePr>
        <p:xfrm>
          <a:off x="457200" y="1600200"/>
          <a:ext cx="8001000" cy="334963"/>
        </p:xfrm>
        <a:graphic>
          <a:graphicData uri="http://schemas.openxmlformats.org/drawingml/2006/table">
            <a:tbl>
              <a:tblPr/>
              <a:tblGrid>
                <a:gridCol w="1222375">
                  <a:extLst>
                    <a:ext uri="{9D8B030D-6E8A-4147-A177-3AD203B41FA5}">
                      <a16:colId xmlns:a16="http://schemas.microsoft.com/office/drawing/2014/main" val="20000"/>
                    </a:ext>
                  </a:extLst>
                </a:gridCol>
                <a:gridCol w="1323975">
                  <a:extLst>
                    <a:ext uri="{9D8B030D-6E8A-4147-A177-3AD203B41FA5}">
                      <a16:colId xmlns:a16="http://schemas.microsoft.com/office/drawing/2014/main" val="20001"/>
                    </a:ext>
                  </a:extLst>
                </a:gridCol>
                <a:gridCol w="271145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boot block</a:t>
                      </a:r>
                    </a:p>
                  </a:txBody>
                  <a:tcPr marT="45606" marB="456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super block </a:t>
                      </a:r>
                    </a:p>
                  </a:txBody>
                  <a:tcPr marT="45606" marB="456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I-node</a:t>
                      </a:r>
                    </a:p>
                  </a:txBody>
                  <a:tcPr marT="45606" marB="456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files and directories</a:t>
                      </a:r>
                    </a:p>
                  </a:txBody>
                  <a:tcPr marT="45606" marB="456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3">
            <a:extLst>
              <a:ext uri="{FF2B5EF4-FFF2-40B4-BE49-F238E27FC236}">
                <a16:creationId xmlns:a16="http://schemas.microsoft.com/office/drawing/2014/main" id="{435B5C44-5A02-4EC0-9721-FEC1D5D65441}"/>
              </a:ext>
            </a:extLst>
          </p:cNvPr>
          <p:cNvSpPr txBox="1">
            <a:spLocks noChangeArrowheads="1"/>
          </p:cNvSpPr>
          <p:nvPr/>
        </p:nvSpPr>
        <p:spPr bwMode="auto">
          <a:xfrm>
            <a:off x="457200" y="2133600"/>
            <a:ext cx="2590800" cy="39243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Char char="n"/>
              <a:defRPr/>
            </a:pPr>
            <a:r>
              <a:rPr lang="en-US" sz="2000" kern="0">
                <a:latin typeface="+mn-lt"/>
              </a:rPr>
              <a:t>Gián tiếp cấp 1: cấp này trỏ tới 256 địa chỉ. Tổng 256KB</a:t>
            </a:r>
          </a:p>
          <a:p>
            <a:pPr marL="342900" indent="-342900" eaLnBrk="1" hangingPunct="1">
              <a:spcBef>
                <a:spcPct val="20000"/>
              </a:spcBef>
              <a:buClr>
                <a:schemeClr val="accent1"/>
              </a:buClr>
              <a:buSzPct val="65000"/>
              <a:buFont typeface="Wingdings" pitchFamily="2" charset="2"/>
              <a:buChar char="n"/>
              <a:defRPr/>
            </a:pPr>
            <a:r>
              <a:rPr lang="en-US" sz="2000" kern="0">
                <a:latin typeface="+mn-lt"/>
              </a:rPr>
              <a:t>Gián tiếp cấp 2: 256*256 = 65 MB</a:t>
            </a:r>
          </a:p>
          <a:p>
            <a:pPr marL="342900" indent="-342900" eaLnBrk="1" hangingPunct="1">
              <a:spcBef>
                <a:spcPct val="20000"/>
              </a:spcBef>
              <a:buClr>
                <a:schemeClr val="accent1"/>
              </a:buClr>
              <a:buSzPct val="65000"/>
              <a:buFont typeface="Wingdings" pitchFamily="2" charset="2"/>
              <a:buChar char="n"/>
              <a:defRPr/>
            </a:pPr>
            <a:r>
              <a:rPr lang="en-US" sz="2000" kern="0">
                <a:latin typeface="+mn-lt"/>
              </a:rPr>
              <a:t>Gián tiếp cấp 3: 256*256*256 = 16GB </a:t>
            </a:r>
          </a:p>
          <a:p>
            <a:pPr marL="342900" indent="-342900" eaLnBrk="1" hangingPunct="1">
              <a:spcBef>
                <a:spcPct val="20000"/>
              </a:spcBef>
              <a:buClr>
                <a:schemeClr val="accent1"/>
              </a:buClr>
              <a:buSzPct val="65000"/>
              <a:buFont typeface="Monotype Sorts" pitchFamily="2" charset="2"/>
              <a:buChar char="z"/>
              <a:defRPr/>
            </a:pPr>
            <a:endParaRPr lang="en-US" sz="2000" kern="0">
              <a:latin typeface="+mn-lt"/>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DDC22B06-AAD4-4E98-BD82-6162C6C5AE32}"/>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Đĩa từ</a:t>
            </a:r>
          </a:p>
        </p:txBody>
      </p:sp>
      <p:sp>
        <p:nvSpPr>
          <p:cNvPr id="19459" name="Rectangle 3">
            <a:extLst>
              <a:ext uri="{FF2B5EF4-FFF2-40B4-BE49-F238E27FC236}">
                <a16:creationId xmlns:a16="http://schemas.microsoft.com/office/drawing/2014/main" id="{042C539C-0A4D-4F46-AED4-A2A3B6FCEBDD}"/>
              </a:ext>
            </a:extLst>
          </p:cNvPr>
          <p:cNvSpPr>
            <a:spLocks noGrp="1" noChangeArrowheads="1"/>
          </p:cNvSpPr>
          <p:nvPr>
            <p:ph idx="1"/>
          </p:nvPr>
        </p:nvSpPr>
        <p:spPr/>
        <p:txBody>
          <a:bodyPr/>
          <a:lstStyle/>
          <a:p>
            <a:pPr eaLnBrk="1" hangingPunct="1"/>
            <a:r>
              <a:rPr lang="en-US" altLang="en-US" sz="2600"/>
              <a:t>Đĩa từ - là những đĩa phẳng bằng thủy tinh hay bằng kim loại cứng được phủ từ để lưu dữ liệu</a:t>
            </a:r>
          </a:p>
        </p:txBody>
      </p:sp>
      <p:sp>
        <p:nvSpPr>
          <p:cNvPr id="19460" name="Slide Number Placeholder 5">
            <a:extLst>
              <a:ext uri="{FF2B5EF4-FFF2-40B4-BE49-F238E27FC236}">
                <a16:creationId xmlns:a16="http://schemas.microsoft.com/office/drawing/2014/main" id="{4ED5EE0D-1AA4-43F0-A24E-4AF13350B2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98B6DF50-5D19-4909-85EB-1C6C5E104DBB}" type="slidenum">
              <a:rPr lang="en-US" altLang="en-US" sz="1200"/>
              <a:pPr>
                <a:spcBef>
                  <a:spcPct val="0"/>
                </a:spcBef>
                <a:buFontTx/>
                <a:buNone/>
              </a:pPr>
              <a:t>4</a:t>
            </a:fld>
            <a:endParaRPr lang="en-US" altLang="en-US" sz="1200"/>
          </a:p>
        </p:txBody>
      </p:sp>
      <p:pic>
        <p:nvPicPr>
          <p:cNvPr id="19461" name="Picture 5">
            <a:extLst>
              <a:ext uri="{FF2B5EF4-FFF2-40B4-BE49-F238E27FC236}">
                <a16:creationId xmlns:a16="http://schemas.microsoft.com/office/drawing/2014/main" id="{B1E8CFE4-DB6E-47A9-9DBC-BAF8EA5AC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13125"/>
            <a:ext cx="34290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7">
            <a:extLst>
              <a:ext uri="{FF2B5EF4-FFF2-40B4-BE49-F238E27FC236}">
                <a16:creationId xmlns:a16="http://schemas.microsoft.com/office/drawing/2014/main" id="{3D3317BE-DF1C-491E-B5FB-46222F6AF5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409950"/>
            <a:ext cx="37338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9EC87F53-F76F-4890-BB8E-1176771C14CE}"/>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fontScale="90000"/>
          </a:bodyPr>
          <a:lstStyle/>
          <a:p>
            <a:pPr eaLnBrk="1" fontAlgn="auto" hangingPunct="1">
              <a:spcAft>
                <a:spcPts val="0"/>
              </a:spcAft>
              <a:defRPr/>
            </a:pPr>
            <a:r>
              <a:rPr lang="en-US"/>
              <a:t>Hệ thống tập tin trên UNIX V7</a:t>
            </a:r>
          </a:p>
        </p:txBody>
      </p:sp>
      <p:sp>
        <p:nvSpPr>
          <p:cNvPr id="57347" name="Slide Number Placeholder 5">
            <a:extLst>
              <a:ext uri="{FF2B5EF4-FFF2-40B4-BE49-F238E27FC236}">
                <a16:creationId xmlns:a16="http://schemas.microsoft.com/office/drawing/2014/main" id="{1273D4B4-6C05-4B1D-9FC5-49C95E8846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5E85C3E8-CC91-4341-8657-7F3B6CB67CD5}" type="slidenum">
              <a:rPr lang="en-US" altLang="en-US" sz="1200"/>
              <a:pPr>
                <a:spcBef>
                  <a:spcPct val="0"/>
                </a:spcBef>
                <a:buFontTx/>
                <a:buNone/>
              </a:pPr>
              <a:t>40</a:t>
            </a:fld>
            <a:endParaRPr lang="en-US" altLang="en-US" sz="1200"/>
          </a:p>
        </p:txBody>
      </p:sp>
      <p:pic>
        <p:nvPicPr>
          <p:cNvPr id="57348" name="Picture 4">
            <a:extLst>
              <a:ext uri="{FF2B5EF4-FFF2-40B4-BE49-F238E27FC236}">
                <a16:creationId xmlns:a16="http://schemas.microsoft.com/office/drawing/2014/main" id="{05BCAF03-A56A-40DA-8ED0-CBAB2448A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1485900"/>
            <a:ext cx="8110537"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8370" name="Picture 5">
            <a:extLst>
              <a:ext uri="{FF2B5EF4-FFF2-40B4-BE49-F238E27FC236}">
                <a16:creationId xmlns:a16="http://schemas.microsoft.com/office/drawing/2014/main" id="{3AE7C86E-6C98-419B-AC53-3640ABE97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588" y="1676400"/>
            <a:ext cx="42910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2">
            <a:extLst>
              <a:ext uri="{FF2B5EF4-FFF2-40B4-BE49-F238E27FC236}">
                <a16:creationId xmlns:a16="http://schemas.microsoft.com/office/drawing/2014/main" id="{E46E0E4C-F0AC-43A5-8600-8E9A3A6D2A82}"/>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sz="3600"/>
              <a:t>Tổ chức hệ thống tập tin trên đĩa từ</a:t>
            </a:r>
          </a:p>
        </p:txBody>
      </p:sp>
      <p:sp>
        <p:nvSpPr>
          <p:cNvPr id="58372" name="Rectangle 3">
            <a:extLst>
              <a:ext uri="{FF2B5EF4-FFF2-40B4-BE49-F238E27FC236}">
                <a16:creationId xmlns:a16="http://schemas.microsoft.com/office/drawing/2014/main" id="{3E851F18-ABD7-4609-86DA-2E19D60F6A75}"/>
              </a:ext>
            </a:extLst>
          </p:cNvPr>
          <p:cNvSpPr>
            <a:spLocks noGrp="1" noChangeArrowheads="1"/>
          </p:cNvSpPr>
          <p:nvPr>
            <p:ph idx="1"/>
          </p:nvPr>
        </p:nvSpPr>
        <p:spPr>
          <a:xfrm>
            <a:off x="457200" y="1260475"/>
            <a:ext cx="8229600" cy="4530725"/>
          </a:xfrm>
        </p:spPr>
        <p:txBody>
          <a:bodyPr/>
          <a:lstStyle/>
          <a:p>
            <a:pPr eaLnBrk="1" hangingPunct="1"/>
            <a:r>
              <a:rPr lang="en-US" altLang="en-US" sz="2000"/>
              <a:t>Master Boot Record (MBR): thường nằm tại sector logic 0, kích thước 512 bytes</a:t>
            </a:r>
          </a:p>
          <a:p>
            <a:pPr eaLnBrk="1" hangingPunct="1"/>
            <a:r>
              <a:rPr lang="en-US" altLang="en-US" sz="2000"/>
              <a:t>Phân vùng (Partition):</a:t>
            </a:r>
          </a:p>
          <a:p>
            <a:pPr lvl="1" eaLnBrk="1" hangingPunct="1"/>
            <a:r>
              <a:rPr lang="en-US" altLang="en-US" sz="1800"/>
              <a:t>Primary</a:t>
            </a:r>
          </a:p>
          <a:p>
            <a:pPr lvl="1" eaLnBrk="1" hangingPunct="1"/>
            <a:r>
              <a:rPr lang="en-US" altLang="en-US" sz="1800"/>
              <a:t>Extended</a:t>
            </a:r>
          </a:p>
          <a:p>
            <a:pPr lvl="1" eaLnBrk="1" hangingPunct="1">
              <a:buFont typeface="Wingdings" panose="05000000000000000000" pitchFamily="2" charset="2"/>
              <a:buNone/>
            </a:pPr>
            <a:r>
              <a:rPr lang="en-US" altLang="en-US" sz="1800"/>
              <a:t>Tối đa 4 phân vùng</a:t>
            </a:r>
          </a:p>
          <a:p>
            <a:pPr eaLnBrk="1" hangingPunct="1"/>
            <a:r>
              <a:rPr lang="en-US" altLang="en-US" sz="2000"/>
              <a:t>Boot block + Super block (Boot sector)</a:t>
            </a:r>
          </a:p>
          <a:p>
            <a:pPr lvl="1" eaLnBrk="1" hangingPunct="1"/>
            <a:r>
              <a:rPr lang="en-US" altLang="en-US" sz="1800"/>
              <a:t>Chứa các thông số quan trọng của phân vùng</a:t>
            </a:r>
          </a:p>
          <a:p>
            <a:pPr lvl="1" eaLnBrk="1" hangingPunct="1"/>
            <a:r>
              <a:rPr lang="en-US" altLang="en-US" sz="1800"/>
              <a:t>Chứa một đoạn chương trình nhỏ để nạp HĐH khi khởi động máy</a:t>
            </a:r>
          </a:p>
        </p:txBody>
      </p:sp>
      <p:sp>
        <p:nvSpPr>
          <p:cNvPr id="58373" name="Slide Number Placeholder 5">
            <a:extLst>
              <a:ext uri="{FF2B5EF4-FFF2-40B4-BE49-F238E27FC236}">
                <a16:creationId xmlns:a16="http://schemas.microsoft.com/office/drawing/2014/main" id="{4B440CBD-097A-49F4-971A-A0AAD5E937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90644577-F1BA-4906-9CAC-C926B4CE9F4B}" type="slidenum">
              <a:rPr lang="en-US" altLang="en-US" sz="1200"/>
              <a:pPr>
                <a:spcBef>
                  <a:spcPct val="0"/>
                </a:spcBef>
                <a:buFontTx/>
                <a:buNone/>
              </a:pPr>
              <a:t>41</a:t>
            </a:fld>
            <a:endParaRPr lang="en-US" altLang="en-US" sz="1200"/>
          </a:p>
        </p:txBody>
      </p:sp>
      <p:pic>
        <p:nvPicPr>
          <p:cNvPr id="58374" name="Picture 7">
            <a:extLst>
              <a:ext uri="{FF2B5EF4-FFF2-40B4-BE49-F238E27FC236}">
                <a16:creationId xmlns:a16="http://schemas.microsoft.com/office/drawing/2014/main" id="{D2745131-E14A-446D-82BD-C4C4DDBD0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267200"/>
            <a:ext cx="68580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60" name="Rectangle 5">
            <a:extLst>
              <a:ext uri="{FF2B5EF4-FFF2-40B4-BE49-F238E27FC236}">
                <a16:creationId xmlns:a16="http://schemas.microsoft.com/office/drawing/2014/main" id="{55E10EEF-EFBF-44CD-8D14-C8106BD9C01D}"/>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sz="4000"/>
              <a:t>Master Boot Record</a:t>
            </a:r>
          </a:p>
        </p:txBody>
      </p:sp>
      <p:sp>
        <p:nvSpPr>
          <p:cNvPr id="59395" name="Rectangle 7">
            <a:extLst>
              <a:ext uri="{FF2B5EF4-FFF2-40B4-BE49-F238E27FC236}">
                <a16:creationId xmlns:a16="http://schemas.microsoft.com/office/drawing/2014/main" id="{127F977C-93F7-4DCD-8E45-9DD757858598}"/>
              </a:ext>
            </a:extLst>
          </p:cNvPr>
          <p:cNvSpPr>
            <a:spLocks noGrp="1" noChangeArrowheads="1"/>
          </p:cNvSpPr>
          <p:nvPr>
            <p:ph idx="1"/>
          </p:nvPr>
        </p:nvSpPr>
        <p:spPr>
          <a:xfrm>
            <a:off x="4876800" y="1219200"/>
            <a:ext cx="4419600" cy="2057400"/>
          </a:xfrm>
        </p:spPr>
        <p:txBody>
          <a:bodyPr/>
          <a:lstStyle/>
          <a:p>
            <a:pPr eaLnBrk="1" hangingPunct="1">
              <a:lnSpc>
                <a:spcPct val="90000"/>
              </a:lnSpc>
            </a:pPr>
            <a:r>
              <a:rPr lang="en-US" altLang="en-US" sz="1600"/>
              <a:t>Đoạn chương trình để giúp khởi động hệ thống</a:t>
            </a:r>
          </a:p>
          <a:p>
            <a:pPr eaLnBrk="1" hangingPunct="1">
              <a:lnSpc>
                <a:spcPct val="90000"/>
              </a:lnSpc>
            </a:pPr>
            <a:r>
              <a:rPr lang="en-US" altLang="en-US" sz="1600"/>
              <a:t>Bảng mô tả thông tin các phân vùng logic</a:t>
            </a:r>
          </a:p>
          <a:p>
            <a:pPr lvl="1" eaLnBrk="1" hangingPunct="1">
              <a:lnSpc>
                <a:spcPct val="90000"/>
              </a:lnSpc>
            </a:pPr>
            <a:r>
              <a:rPr lang="en-US" altLang="en-US" sz="1200"/>
              <a:t>TYPE-ID = 0x07 : Windows</a:t>
            </a:r>
          </a:p>
          <a:p>
            <a:pPr lvl="1" eaLnBrk="1" hangingPunct="1">
              <a:lnSpc>
                <a:spcPct val="90000"/>
              </a:lnSpc>
            </a:pPr>
            <a:r>
              <a:rPr lang="en-US" altLang="en-US" sz="1200"/>
              <a:t>TYPE-ID = 0x83 : Linux</a:t>
            </a:r>
          </a:p>
          <a:p>
            <a:pPr lvl="1" eaLnBrk="1" hangingPunct="1">
              <a:lnSpc>
                <a:spcPct val="90000"/>
              </a:lnSpc>
            </a:pPr>
            <a:r>
              <a:rPr lang="en-US" altLang="en-US" sz="1200"/>
              <a:t>TYPE-ID = 0x00 : Không sử dụng.</a:t>
            </a:r>
          </a:p>
          <a:p>
            <a:pPr eaLnBrk="1" hangingPunct="1">
              <a:lnSpc>
                <a:spcPct val="90000"/>
              </a:lnSpc>
            </a:pPr>
            <a:r>
              <a:rPr lang="en-US" altLang="en-US" sz="1600"/>
              <a:t>Thông tin nhận diện MBR</a:t>
            </a:r>
          </a:p>
        </p:txBody>
      </p:sp>
      <p:sp>
        <p:nvSpPr>
          <p:cNvPr id="59396" name="Slide Number Placeholder 5">
            <a:extLst>
              <a:ext uri="{FF2B5EF4-FFF2-40B4-BE49-F238E27FC236}">
                <a16:creationId xmlns:a16="http://schemas.microsoft.com/office/drawing/2014/main" id="{2AD7FD6A-9498-46C1-8ADE-BC1D63D847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B419B555-CEE9-49EA-AE67-5C475F53138E}" type="slidenum">
              <a:rPr lang="en-US" altLang="en-US" sz="1200"/>
              <a:pPr>
                <a:spcBef>
                  <a:spcPct val="0"/>
                </a:spcBef>
                <a:buFontTx/>
                <a:buNone/>
              </a:pPr>
              <a:t>42</a:t>
            </a:fld>
            <a:endParaRPr lang="en-US" altLang="en-US" sz="1200"/>
          </a:p>
        </p:txBody>
      </p:sp>
      <p:grpSp>
        <p:nvGrpSpPr>
          <p:cNvPr id="2" name="Group 2">
            <a:extLst>
              <a:ext uri="{FF2B5EF4-FFF2-40B4-BE49-F238E27FC236}">
                <a16:creationId xmlns:a16="http://schemas.microsoft.com/office/drawing/2014/main" id="{AD4CD5FA-3C96-4165-923A-73DDC821F26D}"/>
              </a:ext>
            </a:extLst>
          </p:cNvPr>
          <p:cNvGrpSpPr>
            <a:grpSpLocks/>
          </p:cNvGrpSpPr>
          <p:nvPr/>
        </p:nvGrpSpPr>
        <p:grpSpPr bwMode="auto">
          <a:xfrm>
            <a:off x="0" y="1295400"/>
            <a:ext cx="4876800" cy="4953000"/>
            <a:chOff x="294" y="768"/>
            <a:chExt cx="3072" cy="3120"/>
          </a:xfrm>
        </p:grpSpPr>
        <p:pic>
          <p:nvPicPr>
            <p:cNvPr id="59400" name="Picture 3">
              <a:extLst>
                <a:ext uri="{FF2B5EF4-FFF2-40B4-BE49-F238E27FC236}">
                  <a16:creationId xmlns:a16="http://schemas.microsoft.com/office/drawing/2014/main" id="{6649C784-4E87-41F9-A22C-792899929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 y="768"/>
              <a:ext cx="3072" cy="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1" name="Oval 4">
              <a:extLst>
                <a:ext uri="{FF2B5EF4-FFF2-40B4-BE49-F238E27FC236}">
                  <a16:creationId xmlns:a16="http://schemas.microsoft.com/office/drawing/2014/main" id="{2106E732-7CCE-4ABE-9EDF-2D91252232F9}"/>
                </a:ext>
              </a:extLst>
            </p:cNvPr>
            <p:cNvSpPr>
              <a:spLocks noChangeArrowheads="1"/>
            </p:cNvSpPr>
            <p:nvPr/>
          </p:nvSpPr>
          <p:spPr bwMode="auto">
            <a:xfrm>
              <a:off x="768" y="3344"/>
              <a:ext cx="768"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pic>
        <p:nvPicPr>
          <p:cNvPr id="59398" name="Picture 6">
            <a:extLst>
              <a:ext uri="{FF2B5EF4-FFF2-40B4-BE49-F238E27FC236}">
                <a16:creationId xmlns:a16="http://schemas.microsoft.com/office/drawing/2014/main" id="{23A86C10-BB7B-4173-B665-B1172A3F90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19400"/>
            <a:ext cx="647700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88B91F51-63DE-475D-9EA2-9675E8071FB3}"/>
              </a:ext>
            </a:extLst>
          </p:cNvPr>
          <p:cNvCxnSpPr/>
          <p:nvPr/>
        </p:nvCxnSpPr>
        <p:spPr>
          <a:xfrm>
            <a:off x="1319213" y="3884613"/>
            <a:ext cx="762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60A-7FF1-46FD-A4DA-C2298B0375A6}"/>
              </a:ext>
            </a:extLst>
          </p:cNvPr>
          <p:cNvSpPr>
            <a:spLocks noGrp="1"/>
          </p:cNvSpPr>
          <p:nvPr>
            <p:ph type="title"/>
          </p:nvPr>
        </p:nvSpPr>
        <p:spPr>
          <a:extLst>
            <a:ext uri="{FAA26D3D-D897-4be2-8F04-BA451C77F1D7}">
              <ma14:placeholderFlag xmlns:ma14="http://schemas.microsoft.com/office/mac/drawingml/2011/main" xmlns="" val="1"/>
            </a:ext>
          </a:extLst>
        </p:spPr>
        <p:txBody>
          <a:bodyPr/>
          <a:lstStyle/>
          <a:p>
            <a:pPr>
              <a:defRPr/>
            </a:pPr>
            <a:r>
              <a:rPr lang="en-US" dirty="0"/>
              <a:t>Master Boot Record</a:t>
            </a:r>
          </a:p>
        </p:txBody>
      </p:sp>
      <p:graphicFrame>
        <p:nvGraphicFramePr>
          <p:cNvPr id="7" name="Content Placeholder 6">
            <a:extLst>
              <a:ext uri="{FF2B5EF4-FFF2-40B4-BE49-F238E27FC236}">
                <a16:creationId xmlns:a16="http://schemas.microsoft.com/office/drawing/2014/main" id="{0E8A4037-37C5-4F2E-8787-0B1F663D5D0B}"/>
              </a:ext>
            </a:extLst>
          </p:cNvPr>
          <p:cNvGraphicFramePr>
            <a:graphicFrameLocks noGrp="1"/>
          </p:cNvGraphicFramePr>
          <p:nvPr>
            <p:ph sz="quarter" idx="1"/>
          </p:nvPr>
        </p:nvGraphicFramePr>
        <p:xfrm>
          <a:off x="914400" y="1524000"/>
          <a:ext cx="7086600" cy="4081463"/>
        </p:xfrm>
        <a:graphic>
          <a:graphicData uri="http://schemas.openxmlformats.org/drawingml/2006/table">
            <a:tbl>
              <a:tblPr/>
              <a:tblGrid>
                <a:gridCol w="941659">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438713">
                  <a:extLst>
                    <a:ext uri="{9D8B030D-6E8A-4147-A177-3AD203B41FA5}">
                      <a16:colId xmlns:a16="http://schemas.microsoft.com/office/drawing/2014/main" val="20003"/>
                    </a:ext>
                  </a:extLst>
                </a:gridCol>
                <a:gridCol w="1582028">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365699">
                <a:tc gridSpan="3">
                  <a:txBody>
                    <a:bodyPr/>
                    <a:lstStyle/>
                    <a:p>
                      <a:pPr algn="ctr"/>
                      <a:r>
                        <a:rPr lang="en-US" sz="1800" b="1" dirty="0"/>
                        <a:t>Address</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gridSpan="2">
                  <a:txBody>
                    <a:bodyPr/>
                    <a:lstStyle/>
                    <a:p>
                      <a:pPr algn="ctr" fontAlgn="ctr"/>
                      <a:r>
                        <a:rPr lang="en-US" sz="1800" b="1" dirty="0"/>
                        <a:t>Description</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tc rowSpan="2">
                  <a:txBody>
                    <a:bodyPr/>
                    <a:lstStyle/>
                    <a:p>
                      <a:pPr algn="ctr" fontAlgn="ctr"/>
                      <a:r>
                        <a:rPr lang="en-US" sz="1800" b="1" dirty="0"/>
                        <a:t>Size in</a:t>
                      </a:r>
                      <a:br>
                        <a:rPr lang="en-US" sz="1800" b="1" dirty="0"/>
                      </a:br>
                      <a:r>
                        <a:rPr lang="en-US" sz="1800" b="1" dirty="0">
                          <a:hlinkClick r:id="rId2" tooltip="Byte"/>
                        </a:rPr>
                        <a:t>bytes</a:t>
                      </a:r>
                      <a:endParaRPr lang="en-US" sz="1800" b="1" dirty="0"/>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699">
                <a:tc>
                  <a:txBody>
                    <a:bodyPr/>
                    <a:lstStyle/>
                    <a:p>
                      <a:pPr algn="ctr"/>
                      <a:r>
                        <a:rPr lang="en-US" sz="1800" b="1" dirty="0">
                          <a:hlinkClick r:id="rId3" tooltip="Hexadecimal"/>
                        </a:rPr>
                        <a:t>Hex</a:t>
                      </a:r>
                      <a:endParaRPr lang="en-US" sz="1800" b="1" dirty="0"/>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hlinkClick r:id="rId4" tooltip="Octal"/>
                        </a:rPr>
                        <a:t>Oct</a:t>
                      </a:r>
                      <a:endParaRPr lang="en-US" sz="1800" b="1" dirty="0"/>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hlinkClick r:id="rId5" tooltip="Decimal"/>
                        </a:rPr>
                        <a:t>Dec</a:t>
                      </a:r>
                      <a:endParaRPr lang="en-US" sz="1800" b="1" dirty="0"/>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623648">
                <a:tc>
                  <a:txBody>
                    <a:bodyPr/>
                    <a:lstStyle/>
                    <a:p>
                      <a:pPr algn="ctr"/>
                      <a:r>
                        <a:rPr lang="en-US" sz="1800" dirty="0"/>
                        <a:t>0000</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0000</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Code Area</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440</a:t>
                      </a:r>
                      <a:br>
                        <a:rPr lang="en-US" sz="1800"/>
                      </a:br>
                      <a:r>
                        <a:rPr lang="en-US" sz="1800"/>
                        <a:t>(max. 446)</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699">
                <a:tc>
                  <a:txBody>
                    <a:bodyPr/>
                    <a:lstStyle/>
                    <a:p>
                      <a:pPr algn="ctr"/>
                      <a:r>
                        <a:rPr lang="en-US" sz="1800"/>
                        <a:t>01B8</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0670</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440</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Optional Disk signature</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4</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699">
                <a:tc>
                  <a:txBody>
                    <a:bodyPr/>
                    <a:lstStyle/>
                    <a:p>
                      <a:pPr algn="ctr"/>
                      <a:r>
                        <a:rPr lang="en-US" sz="1800"/>
                        <a:t>01BC</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0674</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444</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Usually Nulls; 0x0000</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2</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97922">
                <a:tc>
                  <a:txBody>
                    <a:bodyPr/>
                    <a:lstStyle/>
                    <a:p>
                      <a:pPr algn="ctr"/>
                      <a:r>
                        <a:rPr lang="en-US" sz="1800"/>
                        <a:t>01BE</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0676</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446</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Table of primary partitions</a:t>
                      </a:r>
                      <a:br>
                        <a:rPr lang="en-US" sz="1800" dirty="0"/>
                      </a:br>
                      <a:r>
                        <a:rPr lang="en-US" sz="1800" dirty="0"/>
                        <a:t>(Four 16-byte entries, IBM Partition Table scheme)</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64</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5699">
                <a:tc>
                  <a:txBody>
                    <a:bodyPr/>
                    <a:lstStyle/>
                    <a:p>
                      <a:pPr algn="ctr"/>
                      <a:r>
                        <a:rPr lang="en-US" sz="1800"/>
                        <a:t>01FE</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0776</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510</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55h</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800" dirty="0"/>
                        <a:t>MBR signature;</a:t>
                      </a:r>
                      <a:br>
                        <a:rPr lang="en-US" sz="1800" dirty="0"/>
                      </a:br>
                      <a:r>
                        <a:rPr lang="en-US" sz="1800" dirty="0"/>
                        <a:t>0xAA55</a:t>
                      </a:r>
                      <a:r>
                        <a:rPr lang="en-US" sz="1800" baseline="30000" dirty="0">
                          <a:hlinkClick r:id="rId6"/>
                        </a:rPr>
                        <a:t>[1]</a:t>
                      </a:r>
                      <a:endParaRPr lang="en-US" sz="1800" dirty="0"/>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a:t>2</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5699">
                <a:tc>
                  <a:txBody>
                    <a:bodyPr/>
                    <a:lstStyle/>
                    <a:p>
                      <a:pPr algn="ctr"/>
                      <a:r>
                        <a:rPr lang="en-US" sz="1800"/>
                        <a:t>01FF</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0777</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511</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a:t>AAh</a:t>
                      </a:r>
                      <a:endParaRPr lang="en-US" sz="1800" dirty="0"/>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365699">
                <a:tc gridSpan="5">
                  <a:txBody>
                    <a:bodyPr/>
                    <a:lstStyle/>
                    <a:p>
                      <a:pPr algn="r"/>
                      <a:r>
                        <a:rPr lang="en-US" sz="1800" dirty="0"/>
                        <a:t>MBR, total size: 446 + 64 + 2 =</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800" dirty="0"/>
                        <a:t>512</a:t>
                      </a:r>
                    </a:p>
                  </a:txBody>
                  <a:tcPr marL="75113" marR="75113" marT="37550" marB="375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0954" name="Slide Number Placeholder 4">
            <a:extLst>
              <a:ext uri="{FF2B5EF4-FFF2-40B4-BE49-F238E27FC236}">
                <a16:creationId xmlns:a16="http://schemas.microsoft.com/office/drawing/2014/main" id="{B67B9577-4900-44CE-9CAC-2EEFE32C708C}"/>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0EE301-5A21-42DC-931A-F637E88BA899}" type="slidenum">
              <a:rPr lang="en-US" altLang="en-US">
                <a:solidFill>
                  <a:srgbClr val="898989"/>
                </a:solidFill>
              </a:rPr>
              <a:pPr/>
              <a:t>43</a:t>
            </a:fld>
            <a:endParaRPr lang="en-US" altLang="en-US">
              <a:solidFill>
                <a:srgbClr val="898989"/>
              </a:solidFill>
            </a:endParaRPr>
          </a:p>
        </p:txBody>
      </p:sp>
      <p:sp>
        <p:nvSpPr>
          <p:cNvPr id="80955" name="TextBox 7">
            <a:extLst>
              <a:ext uri="{FF2B5EF4-FFF2-40B4-BE49-F238E27FC236}">
                <a16:creationId xmlns:a16="http://schemas.microsoft.com/office/drawing/2014/main" id="{4C23F9B3-C2CB-4FC0-B095-604669115219}"/>
              </a:ext>
            </a:extLst>
          </p:cNvPr>
          <p:cNvSpPr txBox="1">
            <a:spLocks noChangeArrowheads="1"/>
          </p:cNvSpPr>
          <p:nvPr/>
        </p:nvSpPr>
        <p:spPr bwMode="auto">
          <a:xfrm>
            <a:off x="5638800" y="6172200"/>
            <a:ext cx="16541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i="1"/>
              <a:t>Nguồn: wikipedia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DF89-1C1E-4459-B527-990EB250CA13}"/>
              </a:ext>
            </a:extLst>
          </p:cNvPr>
          <p:cNvSpPr>
            <a:spLocks noGrp="1"/>
          </p:cNvSpPr>
          <p:nvPr>
            <p:ph type="title"/>
          </p:nvPr>
        </p:nvSpPr>
        <p:spPr>
          <a:extLst>
            <a:ext uri="{FAA26D3D-D897-4be2-8F04-BA451C77F1D7}">
              <ma14:placeholderFlag xmlns:ma14="http://schemas.microsoft.com/office/mac/drawingml/2011/main" xmlns="" val="1"/>
            </a:ext>
          </a:extLst>
        </p:spPr>
        <p:txBody>
          <a:bodyPr/>
          <a:lstStyle/>
          <a:p>
            <a:pPr>
              <a:defRPr/>
            </a:pPr>
            <a:r>
              <a:rPr lang="en-US" dirty="0" err="1"/>
              <a:t>Bảng</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phân</a:t>
            </a:r>
            <a:r>
              <a:rPr lang="en-US" dirty="0"/>
              <a:t> </a:t>
            </a:r>
            <a:r>
              <a:rPr lang="en-US" dirty="0" err="1"/>
              <a:t>vùng</a:t>
            </a:r>
            <a:r>
              <a:rPr lang="en-US" dirty="0"/>
              <a:t> - 1</a:t>
            </a:r>
          </a:p>
        </p:txBody>
      </p:sp>
      <p:graphicFrame>
        <p:nvGraphicFramePr>
          <p:cNvPr id="7" name="Content Placeholder 6">
            <a:extLst>
              <a:ext uri="{FF2B5EF4-FFF2-40B4-BE49-F238E27FC236}">
                <a16:creationId xmlns:a16="http://schemas.microsoft.com/office/drawing/2014/main" id="{B0BA8EF0-B212-4DCE-B404-24DB39531BFC}"/>
              </a:ext>
            </a:extLst>
          </p:cNvPr>
          <p:cNvGraphicFramePr>
            <a:graphicFrameLocks noGrp="1"/>
          </p:cNvGraphicFramePr>
          <p:nvPr>
            <p:ph sz="quarter" idx="1"/>
          </p:nvPr>
        </p:nvGraphicFramePr>
        <p:xfrm>
          <a:off x="609600" y="1079500"/>
          <a:ext cx="7924800" cy="5245100"/>
        </p:xfrm>
        <a:graphic>
          <a:graphicData uri="http://schemas.openxmlformats.org/drawingml/2006/table">
            <a:tbl>
              <a:tblPr>
                <a:tableStyleId>{2D5ABB26-0587-4C30-8999-92F81FD0307C}</a:tableStyleId>
              </a:tblPr>
              <a:tblGrid>
                <a:gridCol w="677258">
                  <a:extLst>
                    <a:ext uri="{9D8B030D-6E8A-4147-A177-3AD203B41FA5}">
                      <a16:colId xmlns:a16="http://schemas.microsoft.com/office/drawing/2014/main" val="20000"/>
                    </a:ext>
                  </a:extLst>
                </a:gridCol>
                <a:gridCol w="1303941">
                  <a:extLst>
                    <a:ext uri="{9D8B030D-6E8A-4147-A177-3AD203B41FA5}">
                      <a16:colId xmlns:a16="http://schemas.microsoft.com/office/drawing/2014/main" val="20001"/>
                    </a:ext>
                  </a:extLst>
                </a:gridCol>
                <a:gridCol w="5943601">
                  <a:extLst>
                    <a:ext uri="{9D8B030D-6E8A-4147-A177-3AD203B41FA5}">
                      <a16:colId xmlns:a16="http://schemas.microsoft.com/office/drawing/2014/main" val="20002"/>
                    </a:ext>
                  </a:extLst>
                </a:gridCol>
              </a:tblGrid>
              <a:tr h="528986">
                <a:tc>
                  <a:txBody>
                    <a:bodyPr/>
                    <a:lstStyle/>
                    <a:p>
                      <a:pPr algn="ctr"/>
                      <a:r>
                        <a:rPr lang="en-US" sz="1600" b="1" dirty="0"/>
                        <a:t>Offset</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Field length</a:t>
                      </a:r>
                      <a:br>
                        <a:rPr lang="en-US" sz="1600" b="1" dirty="0"/>
                      </a:br>
                      <a:r>
                        <a:rPr lang="en-US" sz="1600" b="1" dirty="0"/>
                        <a:t>(bytes)</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Description</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814">
                <a:tc>
                  <a:txBody>
                    <a:bodyPr/>
                    <a:lstStyle/>
                    <a:p>
                      <a:pPr algn="ctr"/>
                      <a:r>
                        <a:rPr lang="en-US" sz="1600"/>
                        <a:t>0x00</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status</a:t>
                      </a:r>
                      <a:r>
                        <a:rPr lang="en-US" sz="1600" baseline="30000" dirty="0">
                          <a:hlinkClick r:id="rId2"/>
                        </a:rPr>
                        <a:t>[7]</a:t>
                      </a:r>
                      <a:r>
                        <a:rPr lang="en-US" sz="1600" dirty="0"/>
                        <a:t> (0x80 = bootable, 0x00 = non-bootable, other = invalid</a:t>
                      </a:r>
                      <a:r>
                        <a:rPr lang="en-US" sz="1600" baseline="30000" dirty="0">
                          <a:hlinkClick r:id="rId2"/>
                        </a:rPr>
                        <a:t>[8]</a:t>
                      </a:r>
                      <a:r>
                        <a:rPr lang="en-US" sz="1600" dirty="0"/>
                        <a:t>)</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8986">
                <a:tc>
                  <a:txBody>
                    <a:bodyPr/>
                    <a:lstStyle/>
                    <a:p>
                      <a:pPr algn="ctr"/>
                      <a:r>
                        <a:rPr lang="en-US" sz="1600" dirty="0"/>
                        <a:t>0x01</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3" tooltip="Cylinder-head-sector"/>
                        </a:rPr>
                        <a:t>CHS address</a:t>
                      </a:r>
                      <a:r>
                        <a:rPr lang="en-US" sz="1600" dirty="0"/>
                        <a:t> of first </a:t>
                      </a:r>
                      <a:r>
                        <a:rPr lang="en-US" sz="1600" dirty="0">
                          <a:hlinkClick r:id="rId3" tooltip="Cylinder-head-sector"/>
                        </a:rPr>
                        <a:t>block</a:t>
                      </a:r>
                      <a:r>
                        <a:rPr lang="en-US" sz="1600" dirty="0"/>
                        <a:t> in partition.</a:t>
                      </a:r>
                      <a:r>
                        <a:rPr lang="en-US" sz="1600" baseline="30000" dirty="0">
                          <a:hlinkClick r:id="rId2"/>
                        </a:rPr>
                        <a:t>[9]</a:t>
                      </a:r>
                      <a:br>
                        <a:rPr lang="en-US" sz="1600" dirty="0"/>
                      </a:br>
                      <a:r>
                        <a:rPr lang="en-US" sz="1600" dirty="0"/>
                        <a:t>The format is described in the next 3 bytes.</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814">
                <a:tc>
                  <a:txBody>
                    <a:bodyPr/>
                    <a:lstStyle/>
                    <a:p>
                      <a:pPr algn="ctr"/>
                      <a:r>
                        <a:rPr lang="en-US" sz="1600"/>
                        <a:t>0x01</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head</a:t>
                      </a:r>
                      <a:r>
                        <a:rPr lang="en-US" sz="1600" baseline="30000" dirty="0">
                          <a:hlinkClick r:id="rId2"/>
                        </a:rPr>
                        <a:t>[10]</a:t>
                      </a:r>
                      <a:endParaRPr lang="en-US" sz="1600" dirty="0"/>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814">
                <a:tc>
                  <a:txBody>
                    <a:bodyPr/>
                    <a:lstStyle/>
                    <a:p>
                      <a:pPr algn="ctr"/>
                      <a:r>
                        <a:rPr lang="en-US" sz="1600"/>
                        <a:t>0x02</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sector is in bits 5–0</a:t>
                      </a:r>
                      <a:r>
                        <a:rPr lang="en-US" sz="1600" baseline="30000">
                          <a:hlinkClick r:id="rId2"/>
                        </a:rPr>
                        <a:t>[11]</a:t>
                      </a:r>
                      <a:r>
                        <a:rPr lang="en-US" sz="1600"/>
                        <a:t>; bits 9–8 of cylinder are in bits 7–6</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814">
                <a:tc>
                  <a:txBody>
                    <a:bodyPr/>
                    <a:lstStyle/>
                    <a:p>
                      <a:pPr algn="ctr"/>
                      <a:r>
                        <a:rPr lang="en-US" sz="1600"/>
                        <a:t>0x03</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bits 7–0 of cylinder</a:t>
                      </a:r>
                      <a:r>
                        <a:rPr lang="en-US" sz="1600" baseline="30000">
                          <a:hlinkClick r:id="rId2"/>
                        </a:rPr>
                        <a:t>[12]</a:t>
                      </a:r>
                      <a:endParaRPr lang="en-US" sz="1600"/>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5814">
                <a:tc>
                  <a:txBody>
                    <a:bodyPr/>
                    <a:lstStyle/>
                    <a:p>
                      <a:pPr algn="ctr"/>
                      <a:r>
                        <a:rPr lang="en-US" sz="1600" dirty="0"/>
                        <a:t>0x04</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4" tooltip="Partition type"/>
                        </a:rPr>
                        <a:t>partition type</a:t>
                      </a:r>
                      <a:r>
                        <a:rPr lang="en-US" sz="1600" baseline="30000" dirty="0">
                          <a:hlinkClick r:id="rId2"/>
                        </a:rPr>
                        <a:t>[13]</a:t>
                      </a:r>
                      <a:endParaRPr lang="en-US" sz="1600" dirty="0"/>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28986">
                <a:tc>
                  <a:txBody>
                    <a:bodyPr/>
                    <a:lstStyle/>
                    <a:p>
                      <a:pPr algn="ctr"/>
                      <a:r>
                        <a:rPr lang="en-US" sz="1600"/>
                        <a:t>0x05</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3</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hlinkClick r:id="rId3" tooltip="Cylinder-head-sector"/>
                        </a:rPr>
                        <a:t>CHS address</a:t>
                      </a:r>
                      <a:r>
                        <a:rPr lang="en-US" sz="1600"/>
                        <a:t> of last </a:t>
                      </a:r>
                      <a:r>
                        <a:rPr lang="en-US" sz="1600">
                          <a:hlinkClick r:id="rId3" tooltip="Cylinder-head-sector"/>
                        </a:rPr>
                        <a:t>block</a:t>
                      </a:r>
                      <a:r>
                        <a:rPr lang="en-US" sz="1600"/>
                        <a:t> in partition.</a:t>
                      </a:r>
                      <a:r>
                        <a:rPr lang="en-US" sz="1600" baseline="30000">
                          <a:hlinkClick r:id="rId2"/>
                        </a:rPr>
                        <a:t>[14]</a:t>
                      </a:r>
                      <a:br>
                        <a:rPr lang="en-US" sz="1600"/>
                      </a:br>
                      <a:r>
                        <a:rPr lang="en-US" sz="1600"/>
                        <a:t>The format is described in the next 3 bytes.</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5814">
                <a:tc>
                  <a:txBody>
                    <a:bodyPr/>
                    <a:lstStyle/>
                    <a:p>
                      <a:pPr algn="ctr"/>
                      <a:r>
                        <a:rPr lang="en-US" sz="1600"/>
                        <a:t>0x05</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head</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5814">
                <a:tc>
                  <a:txBody>
                    <a:bodyPr/>
                    <a:lstStyle/>
                    <a:p>
                      <a:pPr algn="ctr"/>
                      <a:r>
                        <a:rPr lang="en-US" sz="1600"/>
                        <a:t>0x06</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sector is in bits 5–0; bits 9–8 of cylinder are in bits 7–6</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5814">
                <a:tc>
                  <a:txBody>
                    <a:bodyPr/>
                    <a:lstStyle/>
                    <a:p>
                      <a:pPr algn="ctr"/>
                      <a:r>
                        <a:rPr lang="en-US" sz="1600"/>
                        <a:t>0x07</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bits 7–0 of cylinder</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5814">
                <a:tc>
                  <a:txBody>
                    <a:bodyPr/>
                    <a:lstStyle/>
                    <a:p>
                      <a:pPr algn="ctr"/>
                      <a:r>
                        <a:rPr lang="en-US" sz="1600" dirty="0"/>
                        <a:t>0x08</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hlinkClick r:id="rId5" tooltip="Logical block addressing"/>
                        </a:rPr>
                        <a:t>LBA</a:t>
                      </a:r>
                      <a:r>
                        <a:rPr lang="en-US" sz="1600"/>
                        <a:t> of first sector in the partition</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5814">
                <a:tc>
                  <a:txBody>
                    <a:bodyPr/>
                    <a:lstStyle/>
                    <a:p>
                      <a:pPr algn="ctr"/>
                      <a:r>
                        <a:rPr lang="en-US" sz="1600" dirty="0"/>
                        <a:t>0x0C</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a:t>
                      </a:r>
                      <a:r>
                        <a:rPr lang="en-US" sz="1600" dirty="0">
                          <a:hlinkClick r:id="rId3" tooltip="Cylinder-head-sector"/>
                        </a:rPr>
                        <a:t>blocks</a:t>
                      </a:r>
                      <a:r>
                        <a:rPr lang="en-US" sz="1600" dirty="0"/>
                        <a:t> in partition, in little-endian format</a:t>
                      </a:r>
                    </a:p>
                  </a:txBody>
                  <a:tcPr marL="41227" marR="41227" marT="20617" marB="20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81980" name="Slide Number Placeholder 4">
            <a:extLst>
              <a:ext uri="{FF2B5EF4-FFF2-40B4-BE49-F238E27FC236}">
                <a16:creationId xmlns:a16="http://schemas.microsoft.com/office/drawing/2014/main" id="{D3CE0408-B039-4252-B12A-27D883D13121}"/>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1B7977-A42B-4969-B684-6BB49BFEE370}" type="slidenum">
              <a:rPr lang="en-US" altLang="en-US">
                <a:solidFill>
                  <a:srgbClr val="898989"/>
                </a:solidFill>
              </a:rPr>
              <a:pPr/>
              <a:t>44</a:t>
            </a:fld>
            <a:endParaRPr lang="en-US" altLang="en-US">
              <a:solidFill>
                <a:srgbClr val="898989"/>
              </a:solidFill>
            </a:endParaRPr>
          </a:p>
        </p:txBody>
      </p:sp>
      <p:sp>
        <p:nvSpPr>
          <p:cNvPr id="81981" name="TextBox 7">
            <a:extLst>
              <a:ext uri="{FF2B5EF4-FFF2-40B4-BE49-F238E27FC236}">
                <a16:creationId xmlns:a16="http://schemas.microsoft.com/office/drawing/2014/main" id="{A753F254-75D4-4DAA-B558-66ADD4CC3E7D}"/>
              </a:ext>
            </a:extLst>
          </p:cNvPr>
          <p:cNvSpPr txBox="1">
            <a:spLocks noChangeArrowheads="1"/>
          </p:cNvSpPr>
          <p:nvPr/>
        </p:nvSpPr>
        <p:spPr bwMode="auto">
          <a:xfrm>
            <a:off x="6705600" y="6324600"/>
            <a:ext cx="16541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i="1"/>
              <a:t>Nguồn: wikipedia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CE3C-6820-45FF-B84B-4FFDAAD9468B}"/>
              </a:ext>
            </a:extLst>
          </p:cNvPr>
          <p:cNvSpPr>
            <a:spLocks noGrp="1"/>
          </p:cNvSpPr>
          <p:nvPr>
            <p:ph type="title"/>
          </p:nvPr>
        </p:nvSpPr>
        <p:spPr>
          <a:extLst>
            <a:ext uri="{FAA26D3D-D897-4be2-8F04-BA451C77F1D7}">
              <ma14:placeholderFlag xmlns:ma14="http://schemas.microsoft.com/office/mac/drawingml/2011/main" xmlns="" val="1"/>
            </a:ext>
          </a:extLst>
        </p:spPr>
        <p:txBody>
          <a:bodyPr/>
          <a:lstStyle/>
          <a:p>
            <a:pPr>
              <a:defRPr/>
            </a:pPr>
            <a:r>
              <a:rPr lang="en-US" dirty="0" err="1"/>
              <a:t>Bảng</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phân</a:t>
            </a:r>
            <a:r>
              <a:rPr lang="en-US" dirty="0"/>
              <a:t> </a:t>
            </a:r>
            <a:r>
              <a:rPr lang="en-US" dirty="0" err="1"/>
              <a:t>vùng</a:t>
            </a:r>
            <a:r>
              <a:rPr lang="en-US" dirty="0"/>
              <a:t> - 2</a:t>
            </a:r>
          </a:p>
        </p:txBody>
      </p:sp>
      <p:sp>
        <p:nvSpPr>
          <p:cNvPr id="82946" name="Slide Number Placeholder 4">
            <a:extLst>
              <a:ext uri="{FF2B5EF4-FFF2-40B4-BE49-F238E27FC236}">
                <a16:creationId xmlns:a16="http://schemas.microsoft.com/office/drawing/2014/main" id="{4A098DCE-FDB6-4121-9356-2BCCC706C895}"/>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7A9560-AF88-4A7B-AEE0-BCBE541A1993}" type="slidenum">
              <a:rPr lang="en-US" altLang="en-US">
                <a:solidFill>
                  <a:srgbClr val="898989"/>
                </a:solidFill>
              </a:rPr>
              <a:pPr/>
              <a:t>45</a:t>
            </a:fld>
            <a:endParaRPr lang="en-US" altLang="en-US">
              <a:solidFill>
                <a:srgbClr val="898989"/>
              </a:solidFill>
            </a:endParaRPr>
          </a:p>
        </p:txBody>
      </p:sp>
      <p:sp>
        <p:nvSpPr>
          <p:cNvPr id="82947" name="Content Placeholder 6">
            <a:extLst>
              <a:ext uri="{FF2B5EF4-FFF2-40B4-BE49-F238E27FC236}">
                <a16:creationId xmlns:a16="http://schemas.microsoft.com/office/drawing/2014/main" id="{8909FEA5-212C-4FA8-8764-384B1F81108F}"/>
              </a:ext>
            </a:extLst>
          </p:cNvPr>
          <p:cNvSpPr>
            <a:spLocks noGrp="1"/>
          </p:cNvSpPr>
          <p:nvPr>
            <p:ph sz="quarter" idx="1"/>
          </p:nvPr>
        </p:nvSpPr>
        <p:spPr>
          <a:xfrm>
            <a:off x="457200" y="990600"/>
            <a:ext cx="7696200" cy="3148013"/>
          </a:xfrm>
        </p:spPr>
        <p:txBody>
          <a:bodyPr>
            <a:spAutoFit/>
          </a:bodyPr>
          <a:lstStyle/>
          <a:p>
            <a:r>
              <a:rPr lang="en-US" altLang="en-US"/>
              <a:t>Type:</a:t>
            </a:r>
          </a:p>
          <a:p>
            <a:pPr lvl="1"/>
            <a:r>
              <a:rPr lang="en-US" altLang="en-US"/>
              <a:t>0x07 : Phân vùng chứa “Windows”</a:t>
            </a:r>
          </a:p>
          <a:p>
            <a:pPr lvl="1"/>
            <a:r>
              <a:rPr lang="en-US" altLang="en-US"/>
              <a:t>0x83 : Phân vùng chứa “Linux”</a:t>
            </a:r>
          </a:p>
          <a:p>
            <a:pPr lvl="1"/>
            <a:r>
              <a:rPr lang="en-US" altLang="en-US"/>
              <a:t>0x00 : Phân vùng không sử dụng.</a:t>
            </a:r>
          </a:p>
          <a:p>
            <a:pPr>
              <a:buFont typeface="Arial" panose="020B0604020202020204" pitchFamily="34" charset="0"/>
              <a:buNone/>
            </a:pPr>
            <a:endParaRPr lang="en-US" altLang="en-US" sz="2000"/>
          </a:p>
          <a:p>
            <a:pPr>
              <a:buFont typeface="Arial" panose="020B0604020202020204" pitchFamily="34" charset="0"/>
              <a:buNone/>
            </a:pPr>
            <a:r>
              <a:rPr lang="en-US" altLang="en-US" sz="2000" i="1"/>
              <a:t>Tham khảo thêm: http://www.win.tue.nl/~aeb/partitions/partition_types-1.html</a:t>
            </a:r>
            <a:endParaRPr lang="en-US" altLang="en-US" i="1"/>
          </a:p>
          <a:p>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D25184B3-8019-4B27-A190-9DF2DA6BD933}"/>
              </a:ext>
            </a:extLst>
          </p:cNvPr>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a:defRPr/>
            </a:pPr>
            <a:r>
              <a:rPr lang="en-US" dirty="0"/>
              <a:t>Master Boot Record – </a:t>
            </a:r>
            <a:r>
              <a:rPr lang="en-US" dirty="0" err="1"/>
              <a:t>Ví</a:t>
            </a:r>
            <a:r>
              <a:rPr lang="en-US" dirty="0"/>
              <a:t> </a:t>
            </a:r>
            <a:r>
              <a:rPr lang="en-US" dirty="0" err="1"/>
              <a:t>dụ</a:t>
            </a:r>
            <a:r>
              <a:rPr lang="en-US" dirty="0"/>
              <a:t> - 1</a:t>
            </a:r>
          </a:p>
        </p:txBody>
      </p:sp>
      <p:sp>
        <p:nvSpPr>
          <p:cNvPr id="83970" name="Slide Number Placeholder 5">
            <a:extLst>
              <a:ext uri="{FF2B5EF4-FFF2-40B4-BE49-F238E27FC236}">
                <a16:creationId xmlns:a16="http://schemas.microsoft.com/office/drawing/2014/main" id="{79D8B495-30BC-4D2A-8731-BCED2F370CC9}"/>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983FB2-4625-492B-B8AC-0E481A48A7F6}" type="slidenum">
              <a:rPr lang="en-US" altLang="en-US">
                <a:solidFill>
                  <a:srgbClr val="898989"/>
                </a:solidFill>
              </a:rPr>
              <a:pPr/>
              <a:t>46</a:t>
            </a:fld>
            <a:endParaRPr lang="en-US" altLang="en-US">
              <a:solidFill>
                <a:srgbClr val="898989"/>
              </a:solidFill>
            </a:endParaRPr>
          </a:p>
        </p:txBody>
      </p:sp>
      <p:sp>
        <p:nvSpPr>
          <p:cNvPr id="83971" name="Content Placeholder 6">
            <a:extLst>
              <a:ext uri="{FF2B5EF4-FFF2-40B4-BE49-F238E27FC236}">
                <a16:creationId xmlns:a16="http://schemas.microsoft.com/office/drawing/2014/main" id="{3C49313E-B58C-4E22-839D-56920F975C37}"/>
              </a:ext>
            </a:extLst>
          </p:cNvPr>
          <p:cNvSpPr>
            <a:spLocks noGrp="1"/>
          </p:cNvSpPr>
          <p:nvPr>
            <p:ph sz="quarter" idx="1"/>
          </p:nvPr>
        </p:nvSpPr>
        <p:spPr/>
        <p:txBody>
          <a:bodyPr/>
          <a:lstStyle/>
          <a:p>
            <a:endParaRPr lang="en-US" altLang="en-US"/>
          </a:p>
        </p:txBody>
      </p:sp>
      <p:pic>
        <p:nvPicPr>
          <p:cNvPr id="79875" name="Picture 3" descr="D:\Teaching\HDH\MBR.bmp">
            <a:extLst>
              <a:ext uri="{FF2B5EF4-FFF2-40B4-BE49-F238E27FC236}">
                <a16:creationId xmlns:a16="http://schemas.microsoft.com/office/drawing/2014/main" id="{0C58F51B-3D44-4B3E-A973-D54D22E9F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6858000"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dissolve">
                                      <p:cBhvr>
                                        <p:cTn id="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E38F-3C83-4114-B488-C3F50B5047A3}"/>
              </a:ext>
            </a:extLst>
          </p:cNvPr>
          <p:cNvSpPr>
            <a:spLocks noGrp="1"/>
          </p:cNvSpPr>
          <p:nvPr>
            <p:ph type="title"/>
          </p:nvPr>
        </p:nvSpPr>
        <p:spPr>
          <a:extLst>
            <a:ext uri="{FAA26D3D-D897-4be2-8F04-BA451C77F1D7}">
              <ma14:placeholderFlag xmlns:ma14="http://schemas.microsoft.com/office/mac/drawingml/2011/main" xmlns="" val="1"/>
            </a:ext>
          </a:extLst>
        </p:spPr>
        <p:txBody>
          <a:bodyPr/>
          <a:lstStyle/>
          <a:p>
            <a:pPr>
              <a:defRPr/>
            </a:pPr>
            <a:r>
              <a:rPr lang="en-US" dirty="0"/>
              <a:t>Master Boot Record – </a:t>
            </a:r>
            <a:r>
              <a:rPr lang="en-US" dirty="0" err="1"/>
              <a:t>Ví</a:t>
            </a:r>
            <a:r>
              <a:rPr lang="en-US" dirty="0"/>
              <a:t> </a:t>
            </a:r>
            <a:r>
              <a:rPr lang="en-US" dirty="0" err="1"/>
              <a:t>dụ</a:t>
            </a:r>
            <a:r>
              <a:rPr lang="en-US" dirty="0"/>
              <a:t> - 2</a:t>
            </a:r>
          </a:p>
        </p:txBody>
      </p:sp>
      <p:graphicFrame>
        <p:nvGraphicFramePr>
          <p:cNvPr id="7" name="Content Placeholder 6">
            <a:extLst>
              <a:ext uri="{FF2B5EF4-FFF2-40B4-BE49-F238E27FC236}">
                <a16:creationId xmlns:a16="http://schemas.microsoft.com/office/drawing/2014/main" id="{A7B56D55-5C40-4AAA-813D-6569A77D142B}"/>
              </a:ext>
            </a:extLst>
          </p:cNvPr>
          <p:cNvGraphicFramePr>
            <a:graphicFrameLocks noGrp="1"/>
          </p:cNvGraphicFramePr>
          <p:nvPr>
            <p:ph sz="quarter" idx="1"/>
          </p:nvPr>
        </p:nvGraphicFramePr>
        <p:xfrm>
          <a:off x="228600" y="1447800"/>
          <a:ext cx="8686800" cy="1482725"/>
        </p:xfrm>
        <a:graphic>
          <a:graphicData uri="http://schemas.openxmlformats.org/drawingml/2006/table">
            <a:tbl>
              <a:tblPr firstRow="1" bandRow="1">
                <a:tableStyleId>{5C22544A-7EE6-4342-B048-85BDC9FD1C3A}</a:tableStyleId>
              </a:tblPr>
              <a:tblGrid>
                <a:gridCol w="741218">
                  <a:extLst>
                    <a:ext uri="{9D8B030D-6E8A-4147-A177-3AD203B41FA5}">
                      <a16:colId xmlns:a16="http://schemas.microsoft.com/office/drawing/2014/main" val="20000"/>
                    </a:ext>
                  </a:extLst>
                </a:gridCol>
                <a:gridCol w="477982">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1239980">
                  <a:extLst>
                    <a:ext uri="{9D8B030D-6E8A-4147-A177-3AD203B41FA5}">
                      <a16:colId xmlns:a16="http://schemas.microsoft.com/office/drawing/2014/main" val="20009"/>
                    </a:ext>
                  </a:extLst>
                </a:gridCol>
                <a:gridCol w="1274620">
                  <a:extLst>
                    <a:ext uri="{9D8B030D-6E8A-4147-A177-3AD203B41FA5}">
                      <a16:colId xmlns:a16="http://schemas.microsoft.com/office/drawing/2014/main" val="20010"/>
                    </a:ext>
                  </a:extLst>
                </a:gridCol>
              </a:tblGrid>
              <a:tr h="370681">
                <a:tc rowSpan="2">
                  <a:txBody>
                    <a:bodyPr/>
                    <a:lstStyle/>
                    <a:p>
                      <a:pPr algn="ctr"/>
                      <a:r>
                        <a:rPr lang="en-US" sz="1800" dirty="0"/>
                        <a:t>Partition</a:t>
                      </a:r>
                    </a:p>
                  </a:txBody>
                  <a:tcPr marT="45700" marB="45700"/>
                </a:tc>
                <a:tc gridSpan="3">
                  <a:txBody>
                    <a:bodyPr/>
                    <a:lstStyle/>
                    <a:p>
                      <a:pPr algn="ctr"/>
                      <a:r>
                        <a:rPr lang="en-US" sz="1800" dirty="0"/>
                        <a:t>Starting</a:t>
                      </a:r>
                    </a:p>
                  </a:txBody>
                  <a:tcPr marT="45700" marB="45700">
                    <a:solidFill>
                      <a:schemeClr val="accent2">
                        <a:lumMod val="60000"/>
                        <a:lumOff val="40000"/>
                      </a:schemeClr>
                    </a:solidFill>
                  </a:tcPr>
                </a:tc>
                <a:tc hMerge="1">
                  <a:txBody>
                    <a:bodyPr/>
                    <a:lstStyle/>
                    <a:p>
                      <a:endParaRPr lang="en-US" dirty="0"/>
                    </a:p>
                  </a:txBody>
                  <a:tcPr/>
                </a:tc>
                <a:tc hMerge="1">
                  <a:txBody>
                    <a:bodyPr/>
                    <a:lstStyle/>
                    <a:p>
                      <a:endParaRPr lang="en-US" dirty="0"/>
                    </a:p>
                  </a:txBody>
                  <a:tcPr/>
                </a:tc>
                <a:tc gridSpan="3">
                  <a:txBody>
                    <a:bodyPr/>
                    <a:lstStyle/>
                    <a:p>
                      <a:pPr algn="ctr"/>
                      <a:r>
                        <a:rPr lang="en-US" sz="1800" dirty="0"/>
                        <a:t>Ending</a:t>
                      </a:r>
                    </a:p>
                  </a:txBody>
                  <a:tcPr marT="45700" marB="45700"/>
                </a:tc>
                <a:tc hMerge="1">
                  <a:txBody>
                    <a:bodyPr/>
                    <a:lstStyle/>
                    <a:p>
                      <a:endParaRPr lang="en-US" dirty="0"/>
                    </a:p>
                  </a:txBody>
                  <a:tcPr/>
                </a:tc>
                <a:tc hMerge="1">
                  <a:txBody>
                    <a:bodyPr/>
                    <a:lstStyle/>
                    <a:p>
                      <a:endParaRPr lang="en-US" dirty="0"/>
                    </a:p>
                  </a:txBody>
                  <a:tcPr/>
                </a:tc>
                <a:tc rowSpan="2">
                  <a:txBody>
                    <a:bodyPr/>
                    <a:lstStyle/>
                    <a:p>
                      <a:pPr algn="ctr"/>
                      <a:r>
                        <a:rPr lang="en-US" sz="1800" dirty="0"/>
                        <a:t>Status</a:t>
                      </a:r>
                    </a:p>
                  </a:txBody>
                  <a:tcPr marT="45700" marB="45700">
                    <a:solidFill>
                      <a:schemeClr val="accent2">
                        <a:lumMod val="60000"/>
                        <a:lumOff val="40000"/>
                      </a:schemeClr>
                    </a:solidFill>
                  </a:tcPr>
                </a:tc>
                <a:tc rowSpan="2">
                  <a:txBody>
                    <a:bodyPr/>
                    <a:lstStyle/>
                    <a:p>
                      <a:pPr algn="ctr"/>
                      <a:r>
                        <a:rPr lang="en-US" sz="1800" dirty="0"/>
                        <a:t>Type</a:t>
                      </a:r>
                    </a:p>
                  </a:txBody>
                  <a:tcPr marT="45700" marB="45700"/>
                </a:tc>
                <a:tc rowSpan="2">
                  <a:txBody>
                    <a:bodyPr/>
                    <a:lstStyle/>
                    <a:p>
                      <a:pPr algn="ctr"/>
                      <a:r>
                        <a:rPr lang="en-US" sz="1800" dirty="0"/>
                        <a:t>First sector</a:t>
                      </a:r>
                    </a:p>
                  </a:txBody>
                  <a:tcPr marT="45700" marB="45700">
                    <a:solidFill>
                      <a:schemeClr val="accent2">
                        <a:lumMod val="60000"/>
                        <a:lumOff val="40000"/>
                      </a:schemeClr>
                    </a:solidFill>
                  </a:tcPr>
                </a:tc>
                <a:tc rowSpan="2">
                  <a:txBody>
                    <a:bodyPr/>
                    <a:lstStyle/>
                    <a:p>
                      <a:pPr algn="ctr"/>
                      <a:r>
                        <a:rPr lang="en-US" sz="1800" dirty="0"/>
                        <a:t>Sector#</a:t>
                      </a:r>
                    </a:p>
                  </a:txBody>
                  <a:tcPr marT="45700" marB="45700"/>
                </a:tc>
                <a:extLst>
                  <a:ext uri="{0D108BD9-81ED-4DB2-BD59-A6C34878D82A}">
                    <a16:rowId xmlns:a16="http://schemas.microsoft.com/office/drawing/2014/main" val="10000"/>
                  </a:ext>
                </a:extLst>
              </a:tr>
              <a:tr h="370681">
                <a:tc vMerge="1">
                  <a:txBody>
                    <a:bodyPr/>
                    <a:lstStyle/>
                    <a:p>
                      <a:endParaRPr lang="en-US" dirty="0"/>
                    </a:p>
                  </a:txBody>
                  <a:tcPr/>
                </a:tc>
                <a:tc>
                  <a:txBody>
                    <a:bodyPr/>
                    <a:lstStyle/>
                    <a:p>
                      <a:pPr algn="ctr"/>
                      <a:r>
                        <a:rPr lang="en-US" sz="1800" dirty="0"/>
                        <a:t>H</a:t>
                      </a:r>
                    </a:p>
                  </a:txBody>
                  <a:tcPr marT="45700" marB="45700">
                    <a:solidFill>
                      <a:schemeClr val="accent2">
                        <a:lumMod val="60000"/>
                        <a:lumOff val="40000"/>
                      </a:schemeClr>
                    </a:solidFill>
                  </a:tcPr>
                </a:tc>
                <a:tc>
                  <a:txBody>
                    <a:bodyPr/>
                    <a:lstStyle/>
                    <a:p>
                      <a:pPr algn="ctr"/>
                      <a:r>
                        <a:rPr lang="en-US" sz="1800" dirty="0"/>
                        <a:t>T</a:t>
                      </a:r>
                    </a:p>
                  </a:txBody>
                  <a:tcPr marT="45700" marB="45700">
                    <a:solidFill>
                      <a:schemeClr val="accent2">
                        <a:lumMod val="60000"/>
                        <a:lumOff val="40000"/>
                      </a:schemeClr>
                    </a:solidFill>
                  </a:tcPr>
                </a:tc>
                <a:tc>
                  <a:txBody>
                    <a:bodyPr/>
                    <a:lstStyle/>
                    <a:p>
                      <a:pPr algn="ctr"/>
                      <a:r>
                        <a:rPr lang="en-US" sz="1800" dirty="0"/>
                        <a:t>S</a:t>
                      </a:r>
                    </a:p>
                  </a:txBody>
                  <a:tcPr marT="45700" marB="45700">
                    <a:solidFill>
                      <a:schemeClr val="accent2">
                        <a:lumMod val="60000"/>
                        <a:lumOff val="40000"/>
                      </a:schemeClr>
                    </a:solidFill>
                  </a:tcPr>
                </a:tc>
                <a:tc>
                  <a:txBody>
                    <a:bodyPr/>
                    <a:lstStyle/>
                    <a:p>
                      <a:pPr algn="ctr"/>
                      <a:r>
                        <a:rPr lang="en-US" sz="1800" dirty="0"/>
                        <a:t>H</a:t>
                      </a:r>
                    </a:p>
                  </a:txBody>
                  <a:tcPr marT="45700" marB="45700"/>
                </a:tc>
                <a:tc>
                  <a:txBody>
                    <a:bodyPr/>
                    <a:lstStyle/>
                    <a:p>
                      <a:pPr algn="ctr"/>
                      <a:r>
                        <a:rPr lang="en-US" sz="1800" dirty="0"/>
                        <a:t>T</a:t>
                      </a:r>
                    </a:p>
                  </a:txBody>
                  <a:tcPr marT="45700" marB="45700"/>
                </a:tc>
                <a:tc>
                  <a:txBody>
                    <a:bodyPr/>
                    <a:lstStyle/>
                    <a:p>
                      <a:pPr algn="ctr"/>
                      <a:r>
                        <a:rPr lang="en-US" sz="1800" dirty="0"/>
                        <a:t>S</a:t>
                      </a:r>
                    </a:p>
                  </a:txBody>
                  <a:tcPr marT="45700" marB="45700"/>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1"/>
                  </a:ext>
                </a:extLst>
              </a:tr>
              <a:tr h="370681">
                <a:tc>
                  <a:txBody>
                    <a:bodyPr/>
                    <a:lstStyle/>
                    <a:p>
                      <a:r>
                        <a:rPr lang="en-US" sz="1800" dirty="0"/>
                        <a:t>1</a:t>
                      </a:r>
                    </a:p>
                  </a:txBody>
                  <a:tcPr marT="45700" marB="45700"/>
                </a:tc>
                <a:tc>
                  <a:txBody>
                    <a:bodyPr/>
                    <a:lstStyle/>
                    <a:p>
                      <a:r>
                        <a:rPr lang="en-US" sz="1800" dirty="0"/>
                        <a:t>1</a:t>
                      </a:r>
                    </a:p>
                  </a:txBody>
                  <a:tcPr marT="45700" marB="45700">
                    <a:solidFill>
                      <a:schemeClr val="accent2">
                        <a:lumMod val="60000"/>
                        <a:lumOff val="40000"/>
                      </a:schemeClr>
                    </a:solidFill>
                  </a:tcPr>
                </a:tc>
                <a:tc>
                  <a:txBody>
                    <a:bodyPr/>
                    <a:lstStyle/>
                    <a:p>
                      <a:r>
                        <a:rPr lang="en-US" sz="1800" dirty="0"/>
                        <a:t>0</a:t>
                      </a:r>
                    </a:p>
                  </a:txBody>
                  <a:tcPr marT="45700" marB="45700">
                    <a:solidFill>
                      <a:schemeClr val="accent2">
                        <a:lumMod val="60000"/>
                        <a:lumOff val="40000"/>
                      </a:schemeClr>
                    </a:solidFill>
                  </a:tcPr>
                </a:tc>
                <a:tc>
                  <a:txBody>
                    <a:bodyPr/>
                    <a:lstStyle/>
                    <a:p>
                      <a:r>
                        <a:rPr lang="en-US" sz="1800" dirty="0"/>
                        <a:t>1</a:t>
                      </a:r>
                    </a:p>
                  </a:txBody>
                  <a:tcPr marT="45700" marB="45700">
                    <a:solidFill>
                      <a:schemeClr val="accent2">
                        <a:lumMod val="60000"/>
                        <a:lumOff val="40000"/>
                      </a:schemeClr>
                    </a:solidFill>
                  </a:tcPr>
                </a:tc>
                <a:tc>
                  <a:txBody>
                    <a:bodyPr/>
                    <a:lstStyle/>
                    <a:p>
                      <a:r>
                        <a:rPr lang="en-US" sz="1800" dirty="0"/>
                        <a:t>254</a:t>
                      </a:r>
                    </a:p>
                  </a:txBody>
                  <a:tcPr marT="45700" marB="45700"/>
                </a:tc>
                <a:tc>
                  <a:txBody>
                    <a:bodyPr/>
                    <a:lstStyle/>
                    <a:p>
                      <a:r>
                        <a:rPr lang="en-US" sz="1800" dirty="0"/>
                        <a:t>1023</a:t>
                      </a:r>
                    </a:p>
                  </a:txBody>
                  <a:tcPr marT="45700" marB="45700"/>
                </a:tc>
                <a:tc>
                  <a:txBody>
                    <a:bodyPr/>
                    <a:lstStyle/>
                    <a:p>
                      <a:r>
                        <a:rPr lang="en-US" sz="1800" dirty="0"/>
                        <a:t>63</a:t>
                      </a:r>
                    </a:p>
                  </a:txBody>
                  <a:tcPr marT="45700" marB="45700"/>
                </a:tc>
                <a:tc>
                  <a:txBody>
                    <a:bodyPr/>
                    <a:lstStyle/>
                    <a:p>
                      <a:r>
                        <a:rPr lang="en-US" sz="1800" dirty="0"/>
                        <a:t>0x80</a:t>
                      </a:r>
                    </a:p>
                  </a:txBody>
                  <a:tcPr marT="45700" marB="45700">
                    <a:solidFill>
                      <a:schemeClr val="accent2">
                        <a:lumMod val="60000"/>
                        <a:lumOff val="40000"/>
                      </a:schemeClr>
                    </a:solidFill>
                  </a:tcPr>
                </a:tc>
                <a:tc>
                  <a:txBody>
                    <a:bodyPr/>
                    <a:lstStyle/>
                    <a:p>
                      <a:r>
                        <a:rPr lang="en-US" sz="1800" dirty="0"/>
                        <a:t>0x0C</a:t>
                      </a:r>
                    </a:p>
                  </a:txBody>
                  <a:tcPr marT="45700" marB="45700"/>
                </a:tc>
                <a:tc>
                  <a:txBody>
                    <a:bodyPr/>
                    <a:lstStyle/>
                    <a:p>
                      <a:r>
                        <a:rPr lang="en-US" sz="1800" dirty="0"/>
                        <a:t>63</a:t>
                      </a:r>
                    </a:p>
                  </a:txBody>
                  <a:tcPr marT="45700" marB="45700">
                    <a:solidFill>
                      <a:schemeClr val="accent2">
                        <a:lumMod val="60000"/>
                        <a:lumOff val="40000"/>
                      </a:schemeClr>
                    </a:solidFill>
                  </a:tcPr>
                </a:tc>
                <a:tc>
                  <a:txBody>
                    <a:bodyPr/>
                    <a:lstStyle/>
                    <a:p>
                      <a:r>
                        <a:rPr lang="en-US" sz="1800" dirty="0"/>
                        <a:t>78140097</a:t>
                      </a:r>
                    </a:p>
                  </a:txBody>
                  <a:tcPr marT="45700" marB="45700"/>
                </a:tc>
                <a:extLst>
                  <a:ext uri="{0D108BD9-81ED-4DB2-BD59-A6C34878D82A}">
                    <a16:rowId xmlns:a16="http://schemas.microsoft.com/office/drawing/2014/main" val="10002"/>
                  </a:ext>
                </a:extLst>
              </a:tr>
              <a:tr h="370681">
                <a:tc>
                  <a:txBody>
                    <a:bodyPr/>
                    <a:lstStyle/>
                    <a:p>
                      <a:r>
                        <a:rPr lang="en-US" sz="1800" dirty="0"/>
                        <a:t>2</a:t>
                      </a:r>
                    </a:p>
                  </a:txBody>
                  <a:tcPr marT="45700" marB="45700"/>
                </a:tc>
                <a:tc>
                  <a:txBody>
                    <a:bodyPr/>
                    <a:lstStyle/>
                    <a:p>
                      <a:r>
                        <a:rPr lang="en-US" sz="1800" dirty="0"/>
                        <a:t>0</a:t>
                      </a:r>
                    </a:p>
                  </a:txBody>
                  <a:tcPr marT="45700" marB="45700">
                    <a:solidFill>
                      <a:schemeClr val="accent2">
                        <a:lumMod val="60000"/>
                        <a:lumOff val="40000"/>
                      </a:schemeClr>
                    </a:solidFill>
                  </a:tcPr>
                </a:tc>
                <a:tc>
                  <a:txBody>
                    <a:bodyPr/>
                    <a:lstStyle/>
                    <a:p>
                      <a:r>
                        <a:rPr lang="en-US" sz="1800" dirty="0"/>
                        <a:t>1023</a:t>
                      </a:r>
                    </a:p>
                  </a:txBody>
                  <a:tcPr marT="45700" marB="45700">
                    <a:solidFill>
                      <a:schemeClr val="accent2">
                        <a:lumMod val="60000"/>
                        <a:lumOff val="40000"/>
                      </a:schemeClr>
                    </a:solidFill>
                  </a:tcPr>
                </a:tc>
                <a:tc>
                  <a:txBody>
                    <a:bodyPr/>
                    <a:lstStyle/>
                    <a:p>
                      <a:r>
                        <a:rPr lang="en-US" sz="1800" dirty="0"/>
                        <a:t>1</a:t>
                      </a:r>
                    </a:p>
                  </a:txBody>
                  <a:tcPr marT="45700" marB="45700">
                    <a:solidFill>
                      <a:schemeClr val="accent2">
                        <a:lumMod val="60000"/>
                        <a:lumOff val="40000"/>
                      </a:schemeClr>
                    </a:solidFill>
                  </a:tcPr>
                </a:tc>
                <a:tc>
                  <a:txBody>
                    <a:bodyPr/>
                    <a:lstStyle/>
                    <a:p>
                      <a:r>
                        <a:rPr lang="en-US" sz="1800" dirty="0"/>
                        <a:t>254</a:t>
                      </a:r>
                    </a:p>
                  </a:txBody>
                  <a:tcPr marT="45700" marB="45700"/>
                </a:tc>
                <a:tc>
                  <a:txBody>
                    <a:bodyPr/>
                    <a:lstStyle/>
                    <a:p>
                      <a:r>
                        <a:rPr lang="en-US" sz="1800" dirty="0"/>
                        <a:t>1023</a:t>
                      </a:r>
                    </a:p>
                  </a:txBody>
                  <a:tcPr marT="45700" marB="45700"/>
                </a:tc>
                <a:tc>
                  <a:txBody>
                    <a:bodyPr/>
                    <a:lstStyle/>
                    <a:p>
                      <a:r>
                        <a:rPr lang="en-US" sz="1800" dirty="0"/>
                        <a:t>63</a:t>
                      </a:r>
                    </a:p>
                  </a:txBody>
                  <a:tcPr marT="45700" marB="45700"/>
                </a:tc>
                <a:tc>
                  <a:txBody>
                    <a:bodyPr/>
                    <a:lstStyle/>
                    <a:p>
                      <a:r>
                        <a:rPr lang="en-US" sz="1800" dirty="0"/>
                        <a:t>0x00</a:t>
                      </a:r>
                    </a:p>
                  </a:txBody>
                  <a:tcPr marT="45700" marB="45700">
                    <a:solidFill>
                      <a:schemeClr val="accent2">
                        <a:lumMod val="60000"/>
                        <a:lumOff val="40000"/>
                      </a:schemeClr>
                    </a:solidFill>
                  </a:tcPr>
                </a:tc>
                <a:tc>
                  <a:txBody>
                    <a:bodyPr/>
                    <a:lstStyle/>
                    <a:p>
                      <a:r>
                        <a:rPr lang="en-US" sz="1800" dirty="0"/>
                        <a:t>0x0F</a:t>
                      </a:r>
                    </a:p>
                  </a:txBody>
                  <a:tcPr marT="45700" marB="45700"/>
                </a:tc>
                <a:tc>
                  <a:txBody>
                    <a:bodyPr/>
                    <a:lstStyle/>
                    <a:p>
                      <a:r>
                        <a:rPr lang="en-US" sz="1800" dirty="0"/>
                        <a:t>78140160</a:t>
                      </a:r>
                    </a:p>
                  </a:txBody>
                  <a:tcPr marT="45700" marB="45700">
                    <a:solidFill>
                      <a:schemeClr val="accent2">
                        <a:lumMod val="60000"/>
                        <a:lumOff val="40000"/>
                      </a:schemeClr>
                    </a:solidFill>
                  </a:tcPr>
                </a:tc>
                <a:tc>
                  <a:txBody>
                    <a:bodyPr/>
                    <a:lstStyle/>
                    <a:p>
                      <a:r>
                        <a:rPr lang="en-US" sz="1800" dirty="0"/>
                        <a:t>78156225</a:t>
                      </a:r>
                    </a:p>
                  </a:txBody>
                  <a:tcPr marT="45700" marB="45700"/>
                </a:tc>
                <a:extLst>
                  <a:ext uri="{0D108BD9-81ED-4DB2-BD59-A6C34878D82A}">
                    <a16:rowId xmlns:a16="http://schemas.microsoft.com/office/drawing/2014/main" val="10003"/>
                  </a:ext>
                </a:extLst>
              </a:tr>
            </a:tbl>
          </a:graphicData>
        </a:graphic>
      </p:graphicFrame>
      <p:sp>
        <p:nvSpPr>
          <p:cNvPr id="85053" name="Slide Number Placeholder 4">
            <a:extLst>
              <a:ext uri="{FF2B5EF4-FFF2-40B4-BE49-F238E27FC236}">
                <a16:creationId xmlns:a16="http://schemas.microsoft.com/office/drawing/2014/main" id="{6307E7E2-1FE7-4022-A9DE-1AFDC2989E59}"/>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29AFE5-D1E5-4136-9506-E4D2C20468EA}" type="slidenum">
              <a:rPr lang="en-US" altLang="en-US">
                <a:solidFill>
                  <a:srgbClr val="898989"/>
                </a:solidFill>
              </a:rPr>
              <a:pPr/>
              <a:t>47</a:t>
            </a:fld>
            <a:endParaRPr lang="en-US" altLang="en-US">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3" name="Rectangle 15">
            <a:extLst>
              <a:ext uri="{FF2B5EF4-FFF2-40B4-BE49-F238E27FC236}">
                <a16:creationId xmlns:a16="http://schemas.microsoft.com/office/drawing/2014/main" id="{FB25253C-2600-4B94-8892-28C9B58C5776}"/>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fontScale="90000"/>
          </a:bodyPr>
          <a:lstStyle/>
          <a:p>
            <a:pPr eaLnBrk="1" fontAlgn="auto" hangingPunct="1">
              <a:spcAft>
                <a:spcPts val="0"/>
              </a:spcAft>
              <a:defRPr/>
            </a:pPr>
            <a:r>
              <a:rPr lang="en-US" sz="3800"/>
              <a:t>Quá trình khởi động hệ thống từ đĩa từ</a:t>
            </a:r>
          </a:p>
        </p:txBody>
      </p:sp>
      <p:sp>
        <p:nvSpPr>
          <p:cNvPr id="60419" name="Rectangle 43">
            <a:extLst>
              <a:ext uri="{FF2B5EF4-FFF2-40B4-BE49-F238E27FC236}">
                <a16:creationId xmlns:a16="http://schemas.microsoft.com/office/drawing/2014/main" id="{CCEF9BA0-802D-46D1-8EE8-617A4654F454}"/>
              </a:ext>
            </a:extLst>
          </p:cNvPr>
          <p:cNvSpPr>
            <a:spLocks noGrp="1" noChangeArrowheads="1"/>
          </p:cNvSpPr>
          <p:nvPr>
            <p:ph idx="1"/>
          </p:nvPr>
        </p:nvSpPr>
        <p:spPr>
          <a:xfrm>
            <a:off x="457200" y="1447800"/>
            <a:ext cx="8229600" cy="4073525"/>
          </a:xfrm>
        </p:spPr>
        <p:txBody>
          <a:bodyPr/>
          <a:lstStyle/>
          <a:p>
            <a:pPr marL="571500" indent="-571500" eaLnBrk="1" hangingPunct="1">
              <a:buFont typeface="Wingdings" panose="05000000000000000000" pitchFamily="2" charset="2"/>
              <a:buAutoNum type="arabicPeriod"/>
            </a:pPr>
            <a:r>
              <a:rPr lang="en-US" altLang="en-US" sz="1800"/>
              <a:t>POST (Power-On Self-Test)</a:t>
            </a:r>
          </a:p>
          <a:p>
            <a:pPr marL="571500" indent="-571500" eaLnBrk="1" hangingPunct="1">
              <a:buFont typeface="Wingdings" panose="05000000000000000000" pitchFamily="2" charset="2"/>
              <a:buAutoNum type="arabicPeriod"/>
            </a:pPr>
            <a:r>
              <a:rPr lang="en-US" altLang="en-US" sz="1800"/>
              <a:t>Tải MBR để đọc thông tin bảng phân vùng.</a:t>
            </a:r>
          </a:p>
          <a:p>
            <a:pPr marL="571500" indent="-571500" eaLnBrk="1" hangingPunct="1">
              <a:buFont typeface="Wingdings" panose="05000000000000000000" pitchFamily="2" charset="2"/>
              <a:buNone/>
            </a:pPr>
            <a:r>
              <a:rPr lang="en-US" altLang="en-US" sz="1800"/>
              <a:t>	Tìm phân vùng “active”. </a:t>
            </a:r>
          </a:p>
          <a:p>
            <a:pPr marL="571500" indent="-571500" eaLnBrk="1" hangingPunct="1">
              <a:buFont typeface="Wingdings" panose="05000000000000000000" pitchFamily="2" charset="2"/>
              <a:buNone/>
            </a:pPr>
            <a:r>
              <a:rPr lang="en-US" altLang="en-US" sz="1800"/>
              <a:t>	Nếu không tìm thấy phân vùng “active”, MBR có thể tải một boot loader và chuyển điều khiển cho nó. Boot loader này sẽ cho phép chọn HĐH trên một phân vùng</a:t>
            </a:r>
          </a:p>
          <a:p>
            <a:pPr marL="571500" indent="-571500" eaLnBrk="1" hangingPunct="1">
              <a:buFont typeface="Wingdings" panose="05000000000000000000" pitchFamily="2" charset="2"/>
              <a:buAutoNum type="arabicPeriod" startAt="3"/>
            </a:pPr>
            <a:r>
              <a:rPr lang="en-US" altLang="en-US" sz="1800"/>
              <a:t>Chuyển quyền điều khiển về cho đoạn mã chương trình nằm trong Boot Sector của phân vùng được chọn</a:t>
            </a:r>
          </a:p>
          <a:p>
            <a:pPr marL="571500" indent="-571500" eaLnBrk="1" hangingPunct="1">
              <a:buFont typeface="Wingdings" panose="05000000000000000000" pitchFamily="2" charset="2"/>
              <a:buAutoNum type="arabicPeriod" startAt="3"/>
            </a:pPr>
            <a:r>
              <a:rPr lang="en-US" altLang="en-US" sz="1800"/>
              <a:t>Tải HĐH tại phân vùng được chọn</a:t>
            </a:r>
          </a:p>
        </p:txBody>
      </p:sp>
      <p:sp>
        <p:nvSpPr>
          <p:cNvPr id="60420" name="Slide Number Placeholder 5">
            <a:extLst>
              <a:ext uri="{FF2B5EF4-FFF2-40B4-BE49-F238E27FC236}">
                <a16:creationId xmlns:a16="http://schemas.microsoft.com/office/drawing/2014/main" id="{32437A90-0B53-4DE5-8486-93C697B9EB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1B09E31D-8AE5-4EF0-A778-893B42C4677A}" type="slidenum">
              <a:rPr lang="en-US" altLang="en-US" sz="1200"/>
              <a:pPr>
                <a:spcBef>
                  <a:spcPct val="0"/>
                </a:spcBef>
                <a:buFontTx/>
                <a:buNone/>
              </a:pPr>
              <a:t>48</a:t>
            </a:fld>
            <a:endParaRPr lang="en-US" altLang="en-US" sz="1200"/>
          </a:p>
        </p:txBody>
      </p:sp>
      <p:grpSp>
        <p:nvGrpSpPr>
          <p:cNvPr id="2" name="Group 31">
            <a:extLst>
              <a:ext uri="{FF2B5EF4-FFF2-40B4-BE49-F238E27FC236}">
                <a16:creationId xmlns:a16="http://schemas.microsoft.com/office/drawing/2014/main" id="{9F293EBF-D368-4562-B973-CC66F2CD8A16}"/>
              </a:ext>
            </a:extLst>
          </p:cNvPr>
          <p:cNvGrpSpPr>
            <a:grpSpLocks/>
          </p:cNvGrpSpPr>
          <p:nvPr/>
        </p:nvGrpSpPr>
        <p:grpSpPr bwMode="auto">
          <a:xfrm>
            <a:off x="2590800" y="4495800"/>
            <a:ext cx="2667000" cy="1371600"/>
            <a:chOff x="1632" y="2160"/>
            <a:chExt cx="1680" cy="864"/>
          </a:xfrm>
        </p:grpSpPr>
        <p:sp>
          <p:nvSpPr>
            <p:cNvPr id="60430" name="AutoShape 32">
              <a:extLst>
                <a:ext uri="{FF2B5EF4-FFF2-40B4-BE49-F238E27FC236}">
                  <a16:creationId xmlns:a16="http://schemas.microsoft.com/office/drawing/2014/main" id="{969CB6F7-3CF2-48EE-A5FD-8D06DFA946C1}"/>
                </a:ext>
              </a:extLst>
            </p:cNvPr>
            <p:cNvSpPr>
              <a:spLocks noChangeArrowheads="1"/>
            </p:cNvSpPr>
            <p:nvPr/>
          </p:nvSpPr>
          <p:spPr bwMode="auto">
            <a:xfrm rot="10800000">
              <a:off x="1632" y="2160"/>
              <a:ext cx="1632" cy="86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2131 w 21600"/>
                <a:gd name="T13" fmla="*/ 15700 h 21600"/>
                <a:gd name="T14" fmla="*/ 19469 w 21600"/>
                <a:gd name="T15" fmla="*/ 19625 h 21600"/>
              </a:gdLst>
              <a:ahLst/>
              <a:cxnLst>
                <a:cxn ang="T8">
                  <a:pos x="T0" y="T1"/>
                </a:cxn>
                <a:cxn ang="T9">
                  <a:pos x="T2" y="T3"/>
                </a:cxn>
                <a:cxn ang="T10">
                  <a:pos x="T4" y="T5"/>
                </a:cxn>
                <a:cxn ang="T11">
                  <a:pos x="T6" y="T7"/>
                </a:cxn>
              </a:cxnLst>
              <a:rect l="T12" t="T13" r="T14" b="T15"/>
              <a:pathLst>
                <a:path w="21600" h="21600">
                  <a:moveTo>
                    <a:pt x="10800" y="0"/>
                  </a:moveTo>
                  <a:lnTo>
                    <a:pt x="8399" y="6959"/>
                  </a:lnTo>
                  <a:lnTo>
                    <a:pt x="9599" y="6959"/>
                  </a:lnTo>
                  <a:lnTo>
                    <a:pt x="9599" y="15706"/>
                  </a:lnTo>
                  <a:lnTo>
                    <a:pt x="4253" y="15706"/>
                  </a:lnTo>
                  <a:lnTo>
                    <a:pt x="4253" y="13743"/>
                  </a:lnTo>
                  <a:lnTo>
                    <a:pt x="0" y="17671"/>
                  </a:lnTo>
                  <a:lnTo>
                    <a:pt x="4253" y="21600"/>
                  </a:lnTo>
                  <a:lnTo>
                    <a:pt x="4253" y="19637"/>
                  </a:lnTo>
                  <a:lnTo>
                    <a:pt x="17347" y="19637"/>
                  </a:lnTo>
                  <a:lnTo>
                    <a:pt x="17347" y="21600"/>
                  </a:lnTo>
                  <a:lnTo>
                    <a:pt x="21600" y="17671"/>
                  </a:lnTo>
                  <a:lnTo>
                    <a:pt x="17347" y="13743"/>
                  </a:lnTo>
                  <a:lnTo>
                    <a:pt x="17347" y="15706"/>
                  </a:lnTo>
                  <a:lnTo>
                    <a:pt x="12001" y="15706"/>
                  </a:lnTo>
                  <a:lnTo>
                    <a:pt x="12001" y="6959"/>
                  </a:lnTo>
                  <a:lnTo>
                    <a:pt x="13201" y="6959"/>
                  </a:lnTo>
                  <a:lnTo>
                    <a:pt x="10800" y="0"/>
                  </a:lnTo>
                  <a:close/>
                </a:path>
              </a:pathLst>
            </a:custGeom>
            <a:solidFill>
              <a:schemeClr val="accent1"/>
            </a:solidFill>
            <a:ln w="9525">
              <a:solidFill>
                <a:schemeClr val="tx1"/>
              </a:solidFill>
              <a:miter lim="800000"/>
              <a:headEnd/>
              <a:tailEnd/>
            </a:ln>
          </p:spPr>
          <p:txBody>
            <a:bodyPr rot="10800000"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en-US" altLang="en-US" sz="1800" b="1">
                  <a:solidFill>
                    <a:srgbClr val="666633"/>
                  </a:solidFill>
                  <a:latin typeface="Arial" panose="020B0604020202020204" pitchFamily="34" charset="0"/>
                  <a:cs typeface="Arial" panose="020B0604020202020204" pitchFamily="34" charset="0"/>
                </a:rPr>
                <a:t>CMOS </a:t>
              </a:r>
              <a:endParaRPr lang="vi-VN" altLang="en-US" sz="1800" b="1">
                <a:solidFill>
                  <a:srgbClr val="666633"/>
                </a:solidFill>
                <a:latin typeface="Arial" panose="020B0604020202020204" pitchFamily="34" charset="0"/>
                <a:cs typeface="Arial" panose="020B0604020202020204" pitchFamily="34" charset="0"/>
              </a:endParaRPr>
            </a:p>
          </p:txBody>
        </p:sp>
        <p:sp>
          <p:nvSpPr>
            <p:cNvPr id="60431" name="Text Box 33">
              <a:extLst>
                <a:ext uri="{FF2B5EF4-FFF2-40B4-BE49-F238E27FC236}">
                  <a16:creationId xmlns:a16="http://schemas.microsoft.com/office/drawing/2014/main" id="{3792F1BF-8486-4E01-9A1C-09571FAE117D}"/>
                </a:ext>
              </a:extLst>
            </p:cNvPr>
            <p:cNvSpPr txBox="1">
              <a:spLocks noChangeArrowheads="1"/>
            </p:cNvSpPr>
            <p:nvPr/>
          </p:nvSpPr>
          <p:spPr bwMode="auto">
            <a:xfrm>
              <a:off x="2064" y="2688"/>
              <a:ext cx="7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FontTx/>
                <a:buNone/>
              </a:pPr>
              <a:r>
                <a:rPr lang="en-US" altLang="en-US" sz="1400">
                  <a:solidFill>
                    <a:srgbClr val="FF0066"/>
                  </a:solidFill>
                  <a:latin typeface="Arial" panose="020B0604020202020204" pitchFamily="34" charset="0"/>
                  <a:cs typeface="Arial" panose="020B0604020202020204" pitchFamily="34" charset="0"/>
                </a:rPr>
                <a:t>HDD</a:t>
              </a:r>
              <a:endParaRPr lang="vi-VN" altLang="en-US" sz="1400">
                <a:solidFill>
                  <a:srgbClr val="FF0066"/>
                </a:solidFill>
                <a:latin typeface="Arial" panose="020B0604020202020204" pitchFamily="34" charset="0"/>
                <a:cs typeface="Arial" panose="020B0604020202020204" pitchFamily="34" charset="0"/>
              </a:endParaRPr>
            </a:p>
          </p:txBody>
        </p:sp>
        <p:sp>
          <p:nvSpPr>
            <p:cNvPr id="60432" name="Text Box 34">
              <a:extLst>
                <a:ext uri="{FF2B5EF4-FFF2-40B4-BE49-F238E27FC236}">
                  <a16:creationId xmlns:a16="http://schemas.microsoft.com/office/drawing/2014/main" id="{5D52EE67-32A3-4ABE-99D4-AF6EE3AAA322}"/>
                </a:ext>
              </a:extLst>
            </p:cNvPr>
            <p:cNvSpPr txBox="1">
              <a:spLocks noChangeArrowheads="1"/>
            </p:cNvSpPr>
            <p:nvPr/>
          </p:nvSpPr>
          <p:spPr bwMode="auto">
            <a:xfrm>
              <a:off x="2784" y="2208"/>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FontTx/>
                <a:buNone/>
              </a:pPr>
              <a:r>
                <a:rPr lang="en-US" altLang="en-US" sz="1400">
                  <a:solidFill>
                    <a:srgbClr val="FF0066"/>
                  </a:solidFill>
                  <a:latin typeface="Arial" panose="020B0604020202020204" pitchFamily="34" charset="0"/>
                  <a:cs typeface="Arial" panose="020B0604020202020204" pitchFamily="34" charset="0"/>
                </a:rPr>
                <a:t>FDD</a:t>
              </a:r>
              <a:endParaRPr lang="vi-VN" altLang="en-US" sz="1400">
                <a:solidFill>
                  <a:srgbClr val="FF0066"/>
                </a:solidFill>
                <a:latin typeface="Arial" panose="020B0604020202020204" pitchFamily="34" charset="0"/>
                <a:cs typeface="Arial" panose="020B0604020202020204" pitchFamily="34" charset="0"/>
              </a:endParaRPr>
            </a:p>
          </p:txBody>
        </p:sp>
      </p:grpSp>
      <p:sp>
        <p:nvSpPr>
          <p:cNvPr id="60422" name="Line 35">
            <a:extLst>
              <a:ext uri="{FF2B5EF4-FFF2-40B4-BE49-F238E27FC236}">
                <a16:creationId xmlns:a16="http://schemas.microsoft.com/office/drawing/2014/main" id="{670CD3CB-FED7-4A68-B341-618231DFC534}"/>
              </a:ext>
            </a:extLst>
          </p:cNvPr>
          <p:cNvSpPr>
            <a:spLocks noChangeShapeType="1"/>
          </p:cNvSpPr>
          <p:nvPr/>
        </p:nvSpPr>
        <p:spPr bwMode="auto">
          <a:xfrm>
            <a:off x="1066800" y="4724400"/>
            <a:ext cx="6096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3" name="Rectangle 36">
            <a:extLst>
              <a:ext uri="{FF2B5EF4-FFF2-40B4-BE49-F238E27FC236}">
                <a16:creationId xmlns:a16="http://schemas.microsoft.com/office/drawing/2014/main" id="{65E91CF3-06CB-408B-A20A-A798393CAE32}"/>
              </a:ext>
            </a:extLst>
          </p:cNvPr>
          <p:cNvSpPr>
            <a:spLocks noChangeArrowheads="1"/>
          </p:cNvSpPr>
          <p:nvPr/>
        </p:nvSpPr>
        <p:spPr bwMode="auto">
          <a:xfrm>
            <a:off x="1676400" y="4419600"/>
            <a:ext cx="1600200" cy="609600"/>
          </a:xfrm>
          <a:prstGeom prst="rect">
            <a:avLst/>
          </a:prstGeom>
          <a:solidFill>
            <a:srgbClr val="333399"/>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en-US" altLang="en-US" sz="1800">
                <a:solidFill>
                  <a:srgbClr val="C9FB4B"/>
                </a:solidFill>
                <a:latin typeface="Arial" panose="020B0604020202020204" pitchFamily="34" charset="0"/>
                <a:cs typeface="Arial" panose="020B0604020202020204" pitchFamily="34" charset="0"/>
              </a:rPr>
              <a:t>CT trong </a:t>
            </a:r>
          </a:p>
          <a:p>
            <a:pPr algn="ctr" eaLnBrk="1" hangingPunct="1">
              <a:spcBef>
                <a:spcPct val="0"/>
              </a:spcBef>
              <a:buFontTx/>
              <a:buNone/>
            </a:pPr>
            <a:r>
              <a:rPr lang="en-US" altLang="en-US" sz="1800">
                <a:solidFill>
                  <a:srgbClr val="C9FB4B"/>
                </a:solidFill>
                <a:latin typeface="Arial" panose="020B0604020202020204" pitchFamily="34" charset="0"/>
                <a:cs typeface="Arial" panose="020B0604020202020204" pitchFamily="34" charset="0"/>
              </a:rPr>
              <a:t>ROM BIOS</a:t>
            </a:r>
            <a:endParaRPr lang="vi-VN" altLang="en-US" sz="1800">
              <a:solidFill>
                <a:srgbClr val="C9FB4B"/>
              </a:solidFill>
              <a:latin typeface="Arial" panose="020B0604020202020204" pitchFamily="34" charset="0"/>
              <a:cs typeface="Arial" panose="020B0604020202020204" pitchFamily="34" charset="0"/>
            </a:endParaRPr>
          </a:p>
        </p:txBody>
      </p:sp>
      <p:sp>
        <p:nvSpPr>
          <p:cNvPr id="60424" name="AutoShape 37">
            <a:extLst>
              <a:ext uri="{FF2B5EF4-FFF2-40B4-BE49-F238E27FC236}">
                <a16:creationId xmlns:a16="http://schemas.microsoft.com/office/drawing/2014/main" id="{391AC5FB-8ACC-4E7B-BB20-4489A45F8F62}"/>
              </a:ext>
            </a:extLst>
          </p:cNvPr>
          <p:cNvSpPr>
            <a:spLocks noChangeArrowheads="1"/>
          </p:cNvSpPr>
          <p:nvPr/>
        </p:nvSpPr>
        <p:spPr bwMode="auto">
          <a:xfrm>
            <a:off x="304800" y="4191000"/>
            <a:ext cx="762000" cy="1012825"/>
          </a:xfrm>
          <a:prstGeom prst="smileyFace">
            <a:avLst>
              <a:gd name="adj" fmla="val 4653"/>
            </a:avLst>
          </a:prstGeom>
          <a:solidFill>
            <a:srgbClr val="FF99CC"/>
          </a:solidFill>
          <a:ln w="254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endParaRPr lang="en-US" altLang="en-US" sz="1200" b="1" i="1">
              <a:solidFill>
                <a:schemeClr val="bg1"/>
              </a:solidFill>
              <a:latin typeface="VNI-Times" pitchFamily="2" charset="0"/>
            </a:endParaRPr>
          </a:p>
          <a:p>
            <a:pPr algn="ctr" eaLnBrk="1" hangingPunct="1">
              <a:spcBef>
                <a:spcPct val="0"/>
              </a:spcBef>
              <a:buFontTx/>
              <a:buNone/>
            </a:pPr>
            <a:r>
              <a:rPr lang="en-US" altLang="en-US" sz="1200" b="1" i="1">
                <a:solidFill>
                  <a:schemeClr val="bg1"/>
                </a:solidFill>
                <a:latin typeface="VNI-Times" pitchFamily="2" charset="0"/>
              </a:rPr>
              <a:t>Baät</a:t>
            </a:r>
          </a:p>
          <a:p>
            <a:pPr algn="ctr" eaLnBrk="1" hangingPunct="1">
              <a:spcBef>
                <a:spcPct val="0"/>
              </a:spcBef>
              <a:buFontTx/>
              <a:buNone/>
            </a:pPr>
            <a:r>
              <a:rPr lang="en-US" altLang="en-US" sz="1200" b="1" i="1">
                <a:solidFill>
                  <a:schemeClr val="bg1"/>
                </a:solidFill>
                <a:latin typeface="VNI-Times" pitchFamily="2" charset="0"/>
              </a:rPr>
              <a:t>maùy</a:t>
            </a:r>
            <a:endParaRPr lang="vi-VN" altLang="en-US" sz="1200" b="1" i="1">
              <a:solidFill>
                <a:schemeClr val="bg1"/>
              </a:solidFill>
              <a:latin typeface="VNI-Times" pitchFamily="2" charset="0"/>
            </a:endParaRPr>
          </a:p>
        </p:txBody>
      </p:sp>
      <p:sp>
        <p:nvSpPr>
          <p:cNvPr id="75814" name="Rectangle 38">
            <a:extLst>
              <a:ext uri="{FF2B5EF4-FFF2-40B4-BE49-F238E27FC236}">
                <a16:creationId xmlns:a16="http://schemas.microsoft.com/office/drawing/2014/main" id="{F2EA9DC3-2DAC-41A4-8343-7556203B9074}"/>
              </a:ext>
            </a:extLst>
          </p:cNvPr>
          <p:cNvSpPr>
            <a:spLocks noChangeArrowheads="1"/>
          </p:cNvSpPr>
          <p:nvPr/>
        </p:nvSpPr>
        <p:spPr bwMode="auto">
          <a:xfrm>
            <a:off x="5181600" y="4419600"/>
            <a:ext cx="1600200" cy="609600"/>
          </a:xfrm>
          <a:prstGeom prst="rect">
            <a:avLst/>
          </a:prstGeom>
          <a:solidFill>
            <a:srgbClr val="333399"/>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en-US" altLang="en-US" sz="1800">
                <a:solidFill>
                  <a:srgbClr val="C9FB4B"/>
                </a:solidFill>
                <a:latin typeface="Arial" panose="020B0604020202020204" pitchFamily="34" charset="0"/>
                <a:cs typeface="Arial" panose="020B0604020202020204" pitchFamily="34" charset="0"/>
              </a:rPr>
              <a:t>CT trong </a:t>
            </a:r>
          </a:p>
          <a:p>
            <a:pPr algn="ctr" eaLnBrk="1" hangingPunct="1">
              <a:spcBef>
                <a:spcPct val="0"/>
              </a:spcBef>
              <a:buFontTx/>
              <a:buNone/>
            </a:pPr>
            <a:r>
              <a:rPr lang="en-US" altLang="en-US" sz="1800">
                <a:solidFill>
                  <a:srgbClr val="C9FB4B"/>
                </a:solidFill>
                <a:latin typeface="Arial" panose="020B0604020202020204" pitchFamily="34" charset="0"/>
                <a:cs typeface="Arial" panose="020B0604020202020204" pitchFamily="34" charset="0"/>
              </a:rPr>
              <a:t>Boot Sector</a:t>
            </a:r>
            <a:endParaRPr lang="vi-VN" altLang="en-US" sz="1800">
              <a:solidFill>
                <a:srgbClr val="C9FB4B"/>
              </a:solidFill>
              <a:latin typeface="Arial" panose="020B0604020202020204" pitchFamily="34" charset="0"/>
              <a:cs typeface="Arial" panose="020B0604020202020204" pitchFamily="34" charset="0"/>
            </a:endParaRPr>
          </a:p>
        </p:txBody>
      </p:sp>
      <p:sp>
        <p:nvSpPr>
          <p:cNvPr id="75815" name="Rectangle 39">
            <a:extLst>
              <a:ext uri="{FF2B5EF4-FFF2-40B4-BE49-F238E27FC236}">
                <a16:creationId xmlns:a16="http://schemas.microsoft.com/office/drawing/2014/main" id="{F09927D8-C70B-4C65-9464-EAA86BDE2704}"/>
              </a:ext>
            </a:extLst>
          </p:cNvPr>
          <p:cNvSpPr>
            <a:spLocks noChangeArrowheads="1"/>
          </p:cNvSpPr>
          <p:nvPr/>
        </p:nvSpPr>
        <p:spPr bwMode="auto">
          <a:xfrm>
            <a:off x="3048000" y="5867400"/>
            <a:ext cx="1600200" cy="609600"/>
          </a:xfrm>
          <a:prstGeom prst="rect">
            <a:avLst/>
          </a:prstGeom>
          <a:solidFill>
            <a:srgbClr val="333399"/>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en-US" altLang="en-US" sz="1800">
                <a:solidFill>
                  <a:srgbClr val="C9FB4B"/>
                </a:solidFill>
                <a:latin typeface="Arial" panose="020B0604020202020204" pitchFamily="34" charset="0"/>
                <a:cs typeface="Arial" panose="020B0604020202020204" pitchFamily="34" charset="0"/>
              </a:rPr>
              <a:t>CT trong </a:t>
            </a:r>
          </a:p>
          <a:p>
            <a:pPr algn="ctr" eaLnBrk="1" hangingPunct="1">
              <a:spcBef>
                <a:spcPct val="0"/>
              </a:spcBef>
              <a:buFontTx/>
              <a:buNone/>
            </a:pPr>
            <a:r>
              <a:rPr lang="en-US" altLang="en-US" sz="1800">
                <a:solidFill>
                  <a:srgbClr val="C9FB4B"/>
                </a:solidFill>
                <a:latin typeface="Arial" panose="020B0604020202020204" pitchFamily="34" charset="0"/>
                <a:cs typeface="Arial" panose="020B0604020202020204" pitchFamily="34" charset="0"/>
              </a:rPr>
              <a:t>Master Boot </a:t>
            </a:r>
            <a:endParaRPr lang="vi-VN" altLang="en-US" sz="1800">
              <a:solidFill>
                <a:srgbClr val="C9FB4B"/>
              </a:solidFill>
              <a:latin typeface="Arial" panose="020B0604020202020204" pitchFamily="34" charset="0"/>
              <a:cs typeface="Arial" panose="020B0604020202020204" pitchFamily="34" charset="0"/>
            </a:endParaRPr>
          </a:p>
        </p:txBody>
      </p:sp>
      <p:sp>
        <p:nvSpPr>
          <p:cNvPr id="75816" name="Line 40">
            <a:extLst>
              <a:ext uri="{FF2B5EF4-FFF2-40B4-BE49-F238E27FC236}">
                <a16:creationId xmlns:a16="http://schemas.microsoft.com/office/drawing/2014/main" id="{5928E4C6-6FBB-4A29-9927-C23C455EEF2D}"/>
              </a:ext>
            </a:extLst>
          </p:cNvPr>
          <p:cNvSpPr>
            <a:spLocks noChangeShapeType="1"/>
          </p:cNvSpPr>
          <p:nvPr/>
        </p:nvSpPr>
        <p:spPr bwMode="auto">
          <a:xfrm flipV="1">
            <a:off x="4648200" y="5029200"/>
            <a:ext cx="1371600" cy="1143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5817" name="Line 41">
            <a:extLst>
              <a:ext uri="{FF2B5EF4-FFF2-40B4-BE49-F238E27FC236}">
                <a16:creationId xmlns:a16="http://schemas.microsoft.com/office/drawing/2014/main" id="{59F8D39F-C142-4BBB-A733-DFB6D793EB2D}"/>
              </a:ext>
            </a:extLst>
          </p:cNvPr>
          <p:cNvSpPr>
            <a:spLocks noChangeShapeType="1"/>
          </p:cNvSpPr>
          <p:nvPr/>
        </p:nvSpPr>
        <p:spPr bwMode="auto">
          <a:xfrm flipV="1">
            <a:off x="6781800" y="4724400"/>
            <a:ext cx="5334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5818" name="Rectangle 42">
            <a:extLst>
              <a:ext uri="{FF2B5EF4-FFF2-40B4-BE49-F238E27FC236}">
                <a16:creationId xmlns:a16="http://schemas.microsoft.com/office/drawing/2014/main" id="{0C777B3B-E758-4DFA-9831-B9CF9A22680B}"/>
              </a:ext>
            </a:extLst>
          </p:cNvPr>
          <p:cNvSpPr>
            <a:spLocks noChangeArrowheads="1"/>
          </p:cNvSpPr>
          <p:nvPr/>
        </p:nvSpPr>
        <p:spPr bwMode="auto">
          <a:xfrm>
            <a:off x="7315200" y="4419600"/>
            <a:ext cx="1600200" cy="609600"/>
          </a:xfrm>
          <a:prstGeom prst="rect">
            <a:avLst/>
          </a:prstGeom>
          <a:solidFill>
            <a:srgbClr val="333399"/>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FontTx/>
              <a:buNone/>
            </a:pPr>
            <a:r>
              <a:rPr lang="en-US" altLang="en-US" sz="1800">
                <a:solidFill>
                  <a:srgbClr val="C9FB4B"/>
                </a:solidFill>
                <a:latin typeface="Arial" panose="020B0604020202020204" pitchFamily="34" charset="0"/>
                <a:cs typeface="Arial" panose="020B0604020202020204" pitchFamily="34" charset="0"/>
              </a:rPr>
              <a:t>các CT còn lại</a:t>
            </a:r>
          </a:p>
          <a:p>
            <a:pPr algn="ctr" eaLnBrk="1" hangingPunct="1">
              <a:spcBef>
                <a:spcPct val="0"/>
              </a:spcBef>
              <a:buFontTx/>
              <a:buNone/>
            </a:pPr>
            <a:r>
              <a:rPr lang="en-US" altLang="en-US" sz="1800">
                <a:solidFill>
                  <a:srgbClr val="C9FB4B"/>
                </a:solidFill>
                <a:latin typeface="Arial" panose="020B0604020202020204" pitchFamily="34" charset="0"/>
                <a:cs typeface="Arial" panose="020B0604020202020204" pitchFamily="34" charset="0"/>
              </a:rPr>
              <a:t>của HĐH</a:t>
            </a:r>
            <a:endParaRPr lang="vi-VN" altLang="en-US" sz="1800">
              <a:solidFill>
                <a:srgbClr val="C9FB4B"/>
              </a:solidFill>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iterate type="lt">
                                    <p:tmPct val="0"/>
                                  </p:iterate>
                                  <p:childTnLst>
                                    <p:set>
                                      <p:cBhvr>
                                        <p:cTn id="11" dur="1" fill="hold">
                                          <p:stCondLst>
                                            <p:cond delay="0"/>
                                          </p:stCondLst>
                                        </p:cTn>
                                        <p:tgtEl>
                                          <p:spTgt spid="75815"/>
                                        </p:tgtEl>
                                        <p:attrNameLst>
                                          <p:attrName>style.visibility</p:attrName>
                                        </p:attrNameLst>
                                      </p:cBhvr>
                                      <p:to>
                                        <p:strVal val="visible"/>
                                      </p:to>
                                    </p:set>
                                    <p:animEffect transition="in" filter="box(in)">
                                      <p:cBhvr>
                                        <p:cTn id="12" dur="500"/>
                                        <p:tgtEl>
                                          <p:spTgt spid="758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58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iterate type="lt">
                                    <p:tmPct val="0"/>
                                  </p:iterate>
                                  <p:childTnLst>
                                    <p:set>
                                      <p:cBhvr>
                                        <p:cTn id="20" dur="1" fill="hold">
                                          <p:stCondLst>
                                            <p:cond delay="0"/>
                                          </p:stCondLst>
                                        </p:cTn>
                                        <p:tgtEl>
                                          <p:spTgt spid="75814"/>
                                        </p:tgtEl>
                                        <p:attrNameLst>
                                          <p:attrName>style.visibility</p:attrName>
                                        </p:attrNameLst>
                                      </p:cBhvr>
                                      <p:to>
                                        <p:strVal val="visible"/>
                                      </p:to>
                                    </p:set>
                                    <p:animEffect transition="in" filter="box(in)">
                                      <p:cBhvr>
                                        <p:cTn id="21" dur="500"/>
                                        <p:tgtEl>
                                          <p:spTgt spid="758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75817"/>
                                        </p:tgtEl>
                                        <p:attrNameLst>
                                          <p:attrName>style.visibility</p:attrName>
                                        </p:attrNameLst>
                                      </p:cBhvr>
                                      <p:to>
                                        <p:strVal val="visible"/>
                                      </p:to>
                                    </p:set>
                                  </p:childTnLst>
                                </p:cTn>
                              </p:par>
                              <p:par>
                                <p:cTn id="26" presetID="4" presetClass="entr" presetSubtype="16" fill="hold" grpId="0" nodeType="withEffect">
                                  <p:stCondLst>
                                    <p:cond delay="0"/>
                                  </p:stCondLst>
                                  <p:iterate type="lt">
                                    <p:tmPct val="0"/>
                                  </p:iterate>
                                  <p:childTnLst>
                                    <p:set>
                                      <p:cBhvr>
                                        <p:cTn id="27" dur="1" fill="hold">
                                          <p:stCondLst>
                                            <p:cond delay="0"/>
                                          </p:stCondLst>
                                        </p:cTn>
                                        <p:tgtEl>
                                          <p:spTgt spid="75818"/>
                                        </p:tgtEl>
                                        <p:attrNameLst>
                                          <p:attrName>style.visibility</p:attrName>
                                        </p:attrNameLst>
                                      </p:cBhvr>
                                      <p:to>
                                        <p:strVal val="visible"/>
                                      </p:to>
                                    </p:set>
                                    <p:animEffect transition="in" filter="box(in)">
                                      <p:cBhvr>
                                        <p:cTn id="28" dur="500"/>
                                        <p:tgtEl>
                                          <p:spTgt spid="75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14" grpId="0" animBg="1"/>
      <p:bldP spid="75815" grpId="0" animBg="1"/>
      <p:bldP spid="758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C15EEB86-8281-4DA2-A954-D347FB73D18E}"/>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sz="2800"/>
              <a:t>Tổ chức hệ thống tập tin trong bộ nhớ chính</a:t>
            </a:r>
          </a:p>
        </p:txBody>
      </p:sp>
      <p:sp>
        <p:nvSpPr>
          <p:cNvPr id="61443" name="Slide Number Placeholder 5">
            <a:extLst>
              <a:ext uri="{FF2B5EF4-FFF2-40B4-BE49-F238E27FC236}">
                <a16:creationId xmlns:a16="http://schemas.microsoft.com/office/drawing/2014/main" id="{5A9F4B8D-8039-4CF3-A26C-0BEC1F40E6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ED0325C3-808A-4B6A-9DCA-78782A14F0F2}" type="slidenum">
              <a:rPr lang="en-US" altLang="en-US" sz="1200"/>
              <a:pPr>
                <a:spcBef>
                  <a:spcPct val="0"/>
                </a:spcBef>
                <a:buFontTx/>
                <a:buNone/>
              </a:pPr>
              <a:t>49</a:t>
            </a:fld>
            <a:endParaRPr lang="en-US" altLang="en-US" sz="1200"/>
          </a:p>
        </p:txBody>
      </p:sp>
      <p:sp>
        <p:nvSpPr>
          <p:cNvPr id="61444" name="Content Placeholder 4">
            <a:extLst>
              <a:ext uri="{FF2B5EF4-FFF2-40B4-BE49-F238E27FC236}">
                <a16:creationId xmlns:a16="http://schemas.microsoft.com/office/drawing/2014/main" id="{0CFA4A3B-35FB-47E1-81A3-1553433D2E86}"/>
              </a:ext>
            </a:extLst>
          </p:cNvPr>
          <p:cNvSpPr>
            <a:spLocks noGrp="1"/>
          </p:cNvSpPr>
          <p:nvPr>
            <p:ph idx="1"/>
          </p:nvPr>
        </p:nvSpPr>
        <p:spPr/>
        <p:txBody>
          <a:bodyPr/>
          <a:lstStyle/>
          <a:p>
            <a:pPr eaLnBrk="1" hangingPunct="1">
              <a:lnSpc>
                <a:spcPct val="90000"/>
              </a:lnSpc>
            </a:pPr>
            <a:r>
              <a:rPr lang="en-US" altLang="en-US" sz="2400"/>
              <a:t>Vấn đề:</a:t>
            </a:r>
          </a:p>
          <a:p>
            <a:pPr lvl="1" eaLnBrk="1" hangingPunct="1">
              <a:lnSpc>
                <a:spcPct val="90000"/>
              </a:lnSpc>
            </a:pPr>
            <a:r>
              <a:rPr lang="en-US" altLang="en-US" sz="2000"/>
              <a:t>Thao tác với nhiều tập tin tại một thời điểm ?</a:t>
            </a:r>
          </a:p>
          <a:p>
            <a:pPr lvl="1" eaLnBrk="1" hangingPunct="1">
              <a:lnSpc>
                <a:spcPct val="90000"/>
              </a:lnSpc>
            </a:pPr>
            <a:r>
              <a:rPr lang="en-US" altLang="en-US" sz="2000"/>
              <a:t>Thao tác trên cùng một tập tin tại một thời điểm ?</a:t>
            </a:r>
          </a:p>
          <a:p>
            <a:pPr eaLnBrk="1" hangingPunct="1">
              <a:lnSpc>
                <a:spcPct val="90000"/>
              </a:lnSpc>
            </a:pPr>
            <a:r>
              <a:rPr lang="en-US" altLang="en-US" sz="2400"/>
              <a:t>Các thông tin cần lưu trữ trong bộ nhớ:</a:t>
            </a:r>
          </a:p>
          <a:p>
            <a:pPr lvl="1" eaLnBrk="1" hangingPunct="1">
              <a:lnSpc>
                <a:spcPct val="80000"/>
              </a:lnSpc>
            </a:pPr>
            <a:r>
              <a:rPr lang="en-US" altLang="en-US" sz="2000"/>
              <a:t>Mounted Volume Table – Danh sách các volume được sử dụng trên hệ thống</a:t>
            </a:r>
          </a:p>
          <a:p>
            <a:pPr lvl="1" eaLnBrk="1" hangingPunct="1">
              <a:lnSpc>
                <a:spcPct val="80000"/>
              </a:lnSpc>
            </a:pPr>
            <a:r>
              <a:rPr lang="en-US" altLang="en-US" sz="2000"/>
              <a:t>Directory Structure – Thông tin các thư mục mới được sử dụng</a:t>
            </a:r>
          </a:p>
          <a:p>
            <a:pPr lvl="2" eaLnBrk="1" hangingPunct="1">
              <a:lnSpc>
                <a:spcPct val="80000"/>
              </a:lnSpc>
            </a:pPr>
            <a:r>
              <a:rPr lang="en-US" altLang="en-US" sz="1800"/>
              <a:t>Con trỏ trỏ tới volume tương ứng</a:t>
            </a:r>
          </a:p>
          <a:p>
            <a:pPr lvl="1" eaLnBrk="1" hangingPunct="1">
              <a:lnSpc>
                <a:spcPct val="80000"/>
              </a:lnSpc>
            </a:pPr>
            <a:r>
              <a:rPr lang="en-US" altLang="en-US" sz="2000"/>
              <a:t>System-wide open-file Table – Danh sách các tập tin đang được mở trên hệ thống</a:t>
            </a:r>
            <a:endParaRPr lang="en-US" altLang="en-US" sz="1600"/>
          </a:p>
          <a:p>
            <a:pPr lvl="2" eaLnBrk="1" hangingPunct="1">
              <a:lnSpc>
                <a:spcPct val="80000"/>
              </a:lnSpc>
            </a:pPr>
            <a:r>
              <a:rPr lang="vi-VN" altLang="en-US" sz="1800"/>
              <a:t>Con trỏ tập ti</a:t>
            </a:r>
            <a:r>
              <a:rPr lang="en-US" altLang="en-US" sz="1800"/>
              <a:t>n, đ</a:t>
            </a:r>
            <a:r>
              <a:rPr lang="vi-VN" altLang="en-US" sz="1800"/>
              <a:t>ịnh vị tập tin trên đĩa</a:t>
            </a:r>
          </a:p>
          <a:p>
            <a:pPr lvl="2" eaLnBrk="1" hangingPunct="1">
              <a:lnSpc>
                <a:spcPct val="80000"/>
              </a:lnSpc>
            </a:pPr>
            <a:r>
              <a:rPr lang="vi-VN" altLang="en-US" sz="1800"/>
              <a:t>Quyền truy cập</a:t>
            </a:r>
            <a:endParaRPr lang="en-US" altLang="en-US" sz="1800"/>
          </a:p>
          <a:p>
            <a:pPr lvl="2" eaLnBrk="1" hangingPunct="1">
              <a:lnSpc>
                <a:spcPct val="80000"/>
              </a:lnSpc>
            </a:pPr>
            <a:r>
              <a:rPr lang="vi-VN" altLang="en-US" sz="1800"/>
              <a:t>Biến đếm tập tin đang mở</a:t>
            </a:r>
            <a:endParaRPr lang="en-US" altLang="en-US" sz="1800"/>
          </a:p>
          <a:p>
            <a:pPr lvl="1" eaLnBrk="1" hangingPunct="1">
              <a:lnSpc>
                <a:spcPct val="80000"/>
              </a:lnSpc>
            </a:pPr>
            <a:r>
              <a:rPr lang="en-US" altLang="en-US" sz="2000"/>
              <a:t>Per-process open-file Table – Danh sách các tập tin mà tiến trình đang thao tác</a:t>
            </a:r>
          </a:p>
          <a:p>
            <a:pPr lvl="2" eaLnBrk="1" hangingPunct="1">
              <a:lnSpc>
                <a:spcPct val="80000"/>
              </a:lnSpc>
            </a:pPr>
            <a:r>
              <a:rPr lang="en-US" altLang="en-US" sz="1800"/>
              <a:t>Con trỏ trỏ tới tập tin đang mở tương ứng trong system-wide open-file table</a:t>
            </a:r>
          </a:p>
          <a:p>
            <a:pPr eaLnBrk="1" hangingPunct="1"/>
            <a:endParaRPr lang="en-US" altLang="en-US" sz="280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69F85780-2226-4512-AFC7-4EC8AF4CA4C2}"/>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Cấu trúc vật lý</a:t>
            </a:r>
          </a:p>
        </p:txBody>
      </p:sp>
      <p:sp>
        <p:nvSpPr>
          <p:cNvPr id="20483" name="Rectangle 3">
            <a:extLst>
              <a:ext uri="{FF2B5EF4-FFF2-40B4-BE49-F238E27FC236}">
                <a16:creationId xmlns:a16="http://schemas.microsoft.com/office/drawing/2014/main" id="{0779FAEB-788B-40B4-9642-54E29ED73CAB}"/>
              </a:ext>
            </a:extLst>
          </p:cNvPr>
          <p:cNvSpPr>
            <a:spLocks noGrp="1" noChangeArrowheads="1"/>
          </p:cNvSpPr>
          <p:nvPr>
            <p:ph idx="1"/>
          </p:nvPr>
        </p:nvSpPr>
        <p:spPr>
          <a:xfrm>
            <a:off x="457200" y="1600200"/>
            <a:ext cx="5257800" cy="4530725"/>
          </a:xfrm>
        </p:spPr>
        <p:txBody>
          <a:bodyPr/>
          <a:lstStyle/>
          <a:p>
            <a:pPr eaLnBrk="1" hangingPunct="1"/>
            <a:r>
              <a:rPr lang="en-US" altLang="en-US" sz="2200"/>
              <a:t>Gồm nhiều lớp hình tròn, mỗi lớp phủ từ 1 hoặc cả 2 mặt (side)</a:t>
            </a:r>
          </a:p>
          <a:p>
            <a:pPr eaLnBrk="1" hangingPunct="1"/>
            <a:r>
              <a:rPr lang="en-US" altLang="en-US" sz="2200"/>
              <a:t>Mỗi mặt có tương ứng 1 đầu đọc (head) để đọc hoặc ghi dữ liệu</a:t>
            </a:r>
          </a:p>
          <a:p>
            <a:pPr eaLnBrk="1" hangingPunct="1"/>
            <a:r>
              <a:rPr lang="en-US" altLang="en-US" sz="2200"/>
              <a:t>Mỗi mặt có nhiều đường tròn đồng tâm (track)</a:t>
            </a:r>
          </a:p>
          <a:p>
            <a:pPr eaLnBrk="1" hangingPunct="1"/>
            <a:r>
              <a:rPr lang="en-US" altLang="en-US" sz="2200"/>
              <a:t>Mỗi đường tròn được chia nhỏ thành các cung tròn (sector), thông thường mỗi cung chứa 4096 điểm từ (~ 4096 bit = 512 byte)</a:t>
            </a:r>
          </a:p>
          <a:p>
            <a:pPr eaLnBrk="1" hangingPunct="1"/>
            <a:r>
              <a:rPr lang="en-US" altLang="en-US" sz="2200"/>
              <a:t>Mỗi lần đọc/ghi ít nhất 1 sector (512 byte)</a:t>
            </a:r>
          </a:p>
        </p:txBody>
      </p:sp>
      <p:sp>
        <p:nvSpPr>
          <p:cNvPr id="20484" name="Slide Number Placeholder 5">
            <a:extLst>
              <a:ext uri="{FF2B5EF4-FFF2-40B4-BE49-F238E27FC236}">
                <a16:creationId xmlns:a16="http://schemas.microsoft.com/office/drawing/2014/main" id="{83B5E8CC-AD96-4DD1-B56B-2D6BA49C90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8DDA3D1A-21B1-42C4-A4BE-2CE983130108}" type="slidenum">
              <a:rPr lang="en-US" altLang="en-US" sz="1200"/>
              <a:pPr>
                <a:spcBef>
                  <a:spcPct val="0"/>
                </a:spcBef>
                <a:buFontTx/>
                <a:buNone/>
              </a:pPr>
              <a:t>5</a:t>
            </a:fld>
            <a:endParaRPr lang="en-US" altLang="en-US" sz="1200"/>
          </a:p>
        </p:txBody>
      </p:sp>
      <p:pic>
        <p:nvPicPr>
          <p:cNvPr id="20485" name="Picture 16">
            <a:extLst>
              <a:ext uri="{FF2B5EF4-FFF2-40B4-BE49-F238E27FC236}">
                <a16:creationId xmlns:a16="http://schemas.microsoft.com/office/drawing/2014/main" id="{128123B8-A527-439D-8CD7-6E9F0D95D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60475"/>
            <a:ext cx="33528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8">
            <a:extLst>
              <a:ext uri="{FF2B5EF4-FFF2-40B4-BE49-F238E27FC236}">
                <a16:creationId xmlns:a16="http://schemas.microsoft.com/office/drawing/2014/main" id="{B5CAB2DC-E02C-4E3D-82AB-9A816D1BA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505200"/>
            <a:ext cx="35052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A0BFF915-82DD-4C50-9299-1DF661216EA6}"/>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sz="2800"/>
              <a:t>Tổ chức hệ thống tập tin trong bộ nhớ chính</a:t>
            </a:r>
          </a:p>
        </p:txBody>
      </p:sp>
      <p:sp>
        <p:nvSpPr>
          <p:cNvPr id="62467" name="Slide Number Placeholder 5">
            <a:extLst>
              <a:ext uri="{FF2B5EF4-FFF2-40B4-BE49-F238E27FC236}">
                <a16:creationId xmlns:a16="http://schemas.microsoft.com/office/drawing/2014/main" id="{B4DA732F-DD1F-4469-8A3E-59638E779B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0D37BB3F-268D-4906-BEA0-032093CD8952}" type="slidenum">
              <a:rPr lang="en-US" altLang="en-US" sz="1200"/>
              <a:pPr>
                <a:spcBef>
                  <a:spcPct val="0"/>
                </a:spcBef>
                <a:buFontTx/>
                <a:buNone/>
              </a:pPr>
              <a:t>50</a:t>
            </a:fld>
            <a:endParaRPr lang="en-US" altLang="en-US" sz="1200"/>
          </a:p>
        </p:txBody>
      </p:sp>
      <p:pic>
        <p:nvPicPr>
          <p:cNvPr id="62468" name="Picture 5">
            <a:extLst>
              <a:ext uri="{FF2B5EF4-FFF2-40B4-BE49-F238E27FC236}">
                <a16:creationId xmlns:a16="http://schemas.microsoft.com/office/drawing/2014/main" id="{8F4898D7-81C5-4069-9901-5E1CC38A3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81138"/>
            <a:ext cx="6324600"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6B71731D-FB78-47E5-9449-F57956A5809F}"/>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sz="3600"/>
              <a:t>Kết buộc (Mount) hệ thống tập tin</a:t>
            </a:r>
          </a:p>
        </p:txBody>
      </p:sp>
      <p:sp>
        <p:nvSpPr>
          <p:cNvPr id="63491" name="Rectangle 3">
            <a:extLst>
              <a:ext uri="{FF2B5EF4-FFF2-40B4-BE49-F238E27FC236}">
                <a16:creationId xmlns:a16="http://schemas.microsoft.com/office/drawing/2014/main" id="{29245FA5-D01C-4101-ABB2-691B17997302}"/>
              </a:ext>
            </a:extLst>
          </p:cNvPr>
          <p:cNvSpPr>
            <a:spLocks noGrp="1" noChangeArrowheads="1"/>
          </p:cNvSpPr>
          <p:nvPr>
            <p:ph idx="1"/>
          </p:nvPr>
        </p:nvSpPr>
        <p:spPr/>
        <p:txBody>
          <a:bodyPr/>
          <a:lstStyle/>
          <a:p>
            <a:pPr eaLnBrk="1" hangingPunct="1"/>
            <a:r>
              <a:rPr lang="en-US" altLang="en-US" sz="2600"/>
              <a:t>Một hệ thống tập tin phải được kết buộc (mount) trước khi có thể truy xuất (giống như tập tin phải được mở trước khi sử dụng)</a:t>
            </a:r>
          </a:p>
          <a:p>
            <a:pPr eaLnBrk="1" hangingPunct="1"/>
            <a:r>
              <a:rPr lang="en-US" altLang="en-US" sz="2600"/>
              <a:t>Các HĐH thường phát hiện và tự động kết buộc các hệ thống tập tin tồn tại trên hệ thống</a:t>
            </a:r>
          </a:p>
          <a:p>
            <a:pPr lvl="1" eaLnBrk="1" hangingPunct="1"/>
            <a:r>
              <a:rPr lang="en-US" altLang="en-US" sz="2200"/>
              <a:t>Windows kết buộc hệ thống tập tin vào ổ đĩa</a:t>
            </a:r>
          </a:p>
          <a:p>
            <a:pPr lvl="1" eaLnBrk="1" hangingPunct="1"/>
            <a:r>
              <a:rPr lang="en-US" altLang="en-US" sz="2200"/>
              <a:t>Linux kết buộc hệ thống tập tin vào một thư mục</a:t>
            </a:r>
          </a:p>
          <a:p>
            <a:pPr eaLnBrk="1" hangingPunct="1"/>
            <a:r>
              <a:rPr lang="en-US" altLang="en-US" sz="2600"/>
              <a:t>Một số HĐH cung cấp lệnh để thực hiện việc kết buộc hệ thống tập tin</a:t>
            </a:r>
          </a:p>
          <a:p>
            <a:pPr lvl="1" eaLnBrk="1" hangingPunct="1"/>
            <a:r>
              <a:rPr lang="en-US" altLang="en-US" sz="2200"/>
              <a:t>Ví dụ: lệnh </a:t>
            </a:r>
            <a:r>
              <a:rPr lang="en-US" altLang="en-US" sz="2200" i="1"/>
              <a:t>mount</a:t>
            </a:r>
            <a:r>
              <a:rPr lang="en-US" altLang="en-US" sz="2200"/>
              <a:t> (Linux)</a:t>
            </a:r>
          </a:p>
        </p:txBody>
      </p:sp>
      <p:sp>
        <p:nvSpPr>
          <p:cNvPr id="63492" name="Slide Number Placeholder 5">
            <a:extLst>
              <a:ext uri="{FF2B5EF4-FFF2-40B4-BE49-F238E27FC236}">
                <a16:creationId xmlns:a16="http://schemas.microsoft.com/office/drawing/2014/main" id="{2327D427-4467-4CE7-8B34-C09535F062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1ADFFA7F-CAC1-488E-8184-C728BBFB4E22}" type="slidenum">
              <a:rPr lang="en-US" altLang="en-US" sz="1200"/>
              <a:pPr>
                <a:spcBef>
                  <a:spcPct val="0"/>
                </a:spcBef>
                <a:buFontTx/>
                <a:buNone/>
              </a:pPr>
              <a:t>51</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73BA61D4-15F6-4E87-879C-C00188825D73}"/>
              </a:ext>
            </a:extLst>
          </p:cNvPr>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a:defRPr/>
            </a:pPr>
            <a:r>
              <a:rPr lang="en-US" dirty="0" err="1"/>
              <a:t>Đĩa</a:t>
            </a:r>
            <a:r>
              <a:rPr lang="en-US" dirty="0"/>
              <a:t> </a:t>
            </a:r>
            <a:r>
              <a:rPr lang="en-US" dirty="0" err="1"/>
              <a:t>từ</a:t>
            </a:r>
            <a:r>
              <a:rPr lang="en-US" dirty="0"/>
              <a:t> - </a:t>
            </a:r>
            <a:r>
              <a:rPr lang="en-US" dirty="0" err="1"/>
              <a:t>thuật</a:t>
            </a:r>
            <a:r>
              <a:rPr lang="en-US" dirty="0"/>
              <a:t> </a:t>
            </a:r>
            <a:r>
              <a:rPr lang="en-US" dirty="0" err="1"/>
              <a:t>toán</a:t>
            </a:r>
            <a:r>
              <a:rPr lang="en-US" dirty="0"/>
              <a:t> </a:t>
            </a:r>
            <a:r>
              <a:rPr lang="en-US" dirty="0" err="1"/>
              <a:t>đọc</a:t>
            </a:r>
            <a:r>
              <a:rPr lang="en-US" dirty="0"/>
              <a:t> </a:t>
            </a:r>
            <a:r>
              <a:rPr lang="en-US" dirty="0" err="1"/>
              <a:t>đĩa</a:t>
            </a:r>
            <a:endParaRPr lang="en-US" dirty="0"/>
          </a:p>
        </p:txBody>
      </p:sp>
      <p:sp>
        <p:nvSpPr>
          <p:cNvPr id="189443" name="Rectangle 3">
            <a:extLst>
              <a:ext uri="{FF2B5EF4-FFF2-40B4-BE49-F238E27FC236}">
                <a16:creationId xmlns:a16="http://schemas.microsoft.com/office/drawing/2014/main" id="{7A56758E-6C65-4D9C-82E1-5361A8218AE1}"/>
              </a:ext>
            </a:extLst>
          </p:cNvPr>
          <p:cNvSpPr>
            <a:spLocks noGrp="1" noChangeArrowheads="1"/>
          </p:cNvSpPr>
          <p:nvPr>
            <p:ph sz="quarter" idx="1"/>
          </p:nvPr>
        </p:nvSpPr>
        <p:spPr/>
        <p:txBody>
          <a:bodyPr/>
          <a:lstStyle/>
          <a:p>
            <a:r>
              <a:rPr lang="en-US" altLang="en-US"/>
              <a:t>First-Come-First-Serve (FCFS)</a:t>
            </a:r>
          </a:p>
          <a:p>
            <a:r>
              <a:rPr lang="en-US" altLang="en-US"/>
              <a:t>Shortest Seek Time First (SSTF)</a:t>
            </a:r>
          </a:p>
          <a:p>
            <a:r>
              <a:rPr lang="en-US" altLang="en-US"/>
              <a:t>SCAN, C-SCAN</a:t>
            </a:r>
          </a:p>
          <a:p>
            <a:r>
              <a:rPr lang="en-US" altLang="en-US"/>
              <a:t>Look, C-Look</a:t>
            </a:r>
          </a:p>
        </p:txBody>
      </p:sp>
      <p:sp>
        <p:nvSpPr>
          <p:cNvPr id="64515" name="Slide Number Placeholder 5">
            <a:extLst>
              <a:ext uri="{FF2B5EF4-FFF2-40B4-BE49-F238E27FC236}">
                <a16:creationId xmlns:a16="http://schemas.microsoft.com/office/drawing/2014/main" id="{6334FF4F-2678-433C-AF3B-6EF0E78CC263}"/>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D6F04EDF-9AD3-40CA-B52A-BEE5EED65463}" type="slidenum">
              <a:rPr lang="en-US" altLang="en-US" sz="1200">
                <a:solidFill>
                  <a:srgbClr val="898989"/>
                </a:solidFill>
                <a:latin typeface="Arial" panose="020B0604020202020204" pitchFamily="34" charset="0"/>
              </a:rPr>
              <a:pPr>
                <a:spcBef>
                  <a:spcPct val="0"/>
                </a:spcBef>
                <a:buFontTx/>
                <a:buNone/>
              </a:pPr>
              <a:t>52</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linds(horizontal)">
                                      <p:cBhvr>
                                        <p:cTn id="7" dur="500"/>
                                        <p:tgtEl>
                                          <p:spTgt spid="189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2" dur="500"/>
                                        <p:tgtEl>
                                          <p:spTgt spid="189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7" dur="500"/>
                                        <p:tgtEl>
                                          <p:spTgt spid="189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22" dur="500"/>
                                        <p:tgtEl>
                                          <p:spTgt spid="18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a:extLst>
              <a:ext uri="{FF2B5EF4-FFF2-40B4-BE49-F238E27FC236}">
                <a16:creationId xmlns:a16="http://schemas.microsoft.com/office/drawing/2014/main" id="{6E25E25F-2885-4192-A1B3-A338FDD0C8CD}"/>
              </a:ext>
            </a:extLst>
          </p:cNvPr>
          <p:cNvSpPr>
            <a:spLocks noGrp="1" noChangeArrowheads="1"/>
          </p:cNvSpPr>
          <p:nvPr>
            <p:ph type="title"/>
          </p:nvPr>
        </p:nvSpPr>
        <p:spPr>
          <a:xfrm>
            <a:off x="381000" y="152400"/>
            <a:ext cx="7850187" cy="649287"/>
          </a:xfrm>
          <a:extLst>
            <a:ext uri="{FAA26D3D-D897-4be2-8F04-BA451C77F1D7}">
              <ma14:placeholderFlag xmlns:ma14="http://schemas.microsoft.com/office/mac/drawingml/2011/main" xmlns="" val="1"/>
            </a:ext>
          </a:extLst>
        </p:spPr>
        <p:txBody>
          <a:bodyPr rIns="36000"/>
          <a:lstStyle/>
          <a:p>
            <a:pPr>
              <a:defRPr/>
            </a:pPr>
            <a:r>
              <a:rPr lang="en-US" dirty="0"/>
              <a:t>First Come First Serve - FCFS</a:t>
            </a:r>
          </a:p>
        </p:txBody>
      </p:sp>
      <p:sp>
        <p:nvSpPr>
          <p:cNvPr id="65538" name="Rectangle 5">
            <a:extLst>
              <a:ext uri="{FF2B5EF4-FFF2-40B4-BE49-F238E27FC236}">
                <a16:creationId xmlns:a16="http://schemas.microsoft.com/office/drawing/2014/main" id="{22594F59-9995-4D8F-8728-068B2DF5A4C6}"/>
              </a:ext>
            </a:extLst>
          </p:cNvPr>
          <p:cNvSpPr>
            <a:spLocks noGrp="1" noChangeArrowheads="1"/>
          </p:cNvSpPr>
          <p:nvPr>
            <p:ph sz="quarter" idx="1"/>
          </p:nvPr>
        </p:nvSpPr>
        <p:spPr>
          <a:xfrm>
            <a:off x="615950" y="1143000"/>
            <a:ext cx="8147050" cy="1066800"/>
          </a:xfrm>
        </p:spPr>
        <p:txBody>
          <a:bodyPr rIns="54000"/>
          <a:lstStyle/>
          <a:p>
            <a:r>
              <a:rPr lang="en-US" altLang="en-US" sz="2800"/>
              <a:t>Phục vụ theo thứ tự yêu cầu</a:t>
            </a:r>
          </a:p>
          <a:p>
            <a:r>
              <a:rPr lang="en-US" altLang="en-US" sz="2800"/>
              <a:t>Đơn giản nhưng không đáp ứng tốt dịch vụ</a:t>
            </a:r>
          </a:p>
        </p:txBody>
      </p:sp>
      <p:sp>
        <p:nvSpPr>
          <p:cNvPr id="65539" name="Slide Number Placeholder 5">
            <a:extLst>
              <a:ext uri="{FF2B5EF4-FFF2-40B4-BE49-F238E27FC236}">
                <a16:creationId xmlns:a16="http://schemas.microsoft.com/office/drawing/2014/main" id="{78D1BA09-1371-47A8-B35F-600C03EC2D1B}"/>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912928CF-7BB1-454F-A5F4-E7173D9B437E}" type="slidenum">
              <a:rPr lang="en-US" altLang="en-US" sz="1200">
                <a:solidFill>
                  <a:srgbClr val="898989"/>
                </a:solidFill>
                <a:latin typeface="Arial" panose="020B0604020202020204" pitchFamily="34" charset="0"/>
              </a:rPr>
              <a:pPr>
                <a:spcBef>
                  <a:spcPct val="0"/>
                </a:spcBef>
                <a:buFontTx/>
                <a:buNone/>
              </a:pPr>
              <a:t>53</a:t>
            </a:fld>
            <a:endParaRPr lang="en-US" altLang="en-US" sz="1200">
              <a:solidFill>
                <a:srgbClr val="898989"/>
              </a:solidFill>
              <a:latin typeface="Arial" panose="020B0604020202020204" pitchFamily="34" charset="0"/>
            </a:endParaRPr>
          </a:p>
        </p:txBody>
      </p:sp>
      <p:graphicFrame>
        <p:nvGraphicFramePr>
          <p:cNvPr id="191622" name="Group 134">
            <a:extLst>
              <a:ext uri="{FF2B5EF4-FFF2-40B4-BE49-F238E27FC236}">
                <a16:creationId xmlns:a16="http://schemas.microsoft.com/office/drawing/2014/main" id="{A6B340A9-5D6E-4BA1-B27A-77836E977B68}"/>
              </a:ext>
            </a:extLst>
          </p:cNvPr>
          <p:cNvGraphicFramePr>
            <a:graphicFrameLocks noGrp="1"/>
          </p:cNvGraphicFramePr>
          <p:nvPr/>
        </p:nvGraphicFramePr>
        <p:xfrm>
          <a:off x="2595563" y="3948113"/>
          <a:ext cx="6480175" cy="304800"/>
        </p:xfrm>
        <a:graphic>
          <a:graphicData uri="http://schemas.openxmlformats.org/drawingml/2006/table">
            <a:tbl>
              <a:tblPr/>
              <a:tblGrid>
                <a:gridCol w="260350">
                  <a:extLst>
                    <a:ext uri="{9D8B030D-6E8A-4147-A177-3AD203B41FA5}">
                      <a16:colId xmlns:a16="http://schemas.microsoft.com/office/drawing/2014/main" val="20000"/>
                    </a:ext>
                  </a:extLst>
                </a:gridCol>
                <a:gridCol w="257175">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58762">
                  <a:extLst>
                    <a:ext uri="{9D8B030D-6E8A-4147-A177-3AD203B41FA5}">
                      <a16:colId xmlns:a16="http://schemas.microsoft.com/office/drawing/2014/main" val="20003"/>
                    </a:ext>
                  </a:extLst>
                </a:gridCol>
                <a:gridCol w="258763">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58762">
                  <a:extLst>
                    <a:ext uri="{9D8B030D-6E8A-4147-A177-3AD203B41FA5}">
                      <a16:colId xmlns:a16="http://schemas.microsoft.com/office/drawing/2014/main" val="20006"/>
                    </a:ext>
                  </a:extLst>
                </a:gridCol>
                <a:gridCol w="258763">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gridCol w="257175">
                  <a:extLst>
                    <a:ext uri="{9D8B030D-6E8A-4147-A177-3AD203B41FA5}">
                      <a16:colId xmlns:a16="http://schemas.microsoft.com/office/drawing/2014/main" val="20009"/>
                    </a:ext>
                  </a:extLst>
                </a:gridCol>
                <a:gridCol w="260350">
                  <a:extLst>
                    <a:ext uri="{9D8B030D-6E8A-4147-A177-3AD203B41FA5}">
                      <a16:colId xmlns:a16="http://schemas.microsoft.com/office/drawing/2014/main" val="20010"/>
                    </a:ext>
                  </a:extLst>
                </a:gridCol>
                <a:gridCol w="260350">
                  <a:extLst>
                    <a:ext uri="{9D8B030D-6E8A-4147-A177-3AD203B41FA5}">
                      <a16:colId xmlns:a16="http://schemas.microsoft.com/office/drawing/2014/main" val="20011"/>
                    </a:ext>
                  </a:extLst>
                </a:gridCol>
                <a:gridCol w="257175">
                  <a:extLst>
                    <a:ext uri="{9D8B030D-6E8A-4147-A177-3AD203B41FA5}">
                      <a16:colId xmlns:a16="http://schemas.microsoft.com/office/drawing/2014/main" val="20012"/>
                    </a:ext>
                  </a:extLst>
                </a:gridCol>
                <a:gridCol w="260350">
                  <a:extLst>
                    <a:ext uri="{9D8B030D-6E8A-4147-A177-3AD203B41FA5}">
                      <a16:colId xmlns:a16="http://schemas.microsoft.com/office/drawing/2014/main" val="20013"/>
                    </a:ext>
                  </a:extLst>
                </a:gridCol>
                <a:gridCol w="260350">
                  <a:extLst>
                    <a:ext uri="{9D8B030D-6E8A-4147-A177-3AD203B41FA5}">
                      <a16:colId xmlns:a16="http://schemas.microsoft.com/office/drawing/2014/main" val="20014"/>
                    </a:ext>
                  </a:extLst>
                </a:gridCol>
                <a:gridCol w="257175">
                  <a:extLst>
                    <a:ext uri="{9D8B030D-6E8A-4147-A177-3AD203B41FA5}">
                      <a16:colId xmlns:a16="http://schemas.microsoft.com/office/drawing/2014/main" val="20015"/>
                    </a:ext>
                  </a:extLst>
                </a:gridCol>
                <a:gridCol w="260350">
                  <a:extLst>
                    <a:ext uri="{9D8B030D-6E8A-4147-A177-3AD203B41FA5}">
                      <a16:colId xmlns:a16="http://schemas.microsoft.com/office/drawing/2014/main" val="20016"/>
                    </a:ext>
                  </a:extLst>
                </a:gridCol>
                <a:gridCol w="258762">
                  <a:extLst>
                    <a:ext uri="{9D8B030D-6E8A-4147-A177-3AD203B41FA5}">
                      <a16:colId xmlns:a16="http://schemas.microsoft.com/office/drawing/2014/main" val="20017"/>
                    </a:ext>
                  </a:extLst>
                </a:gridCol>
                <a:gridCol w="258763">
                  <a:extLst>
                    <a:ext uri="{9D8B030D-6E8A-4147-A177-3AD203B41FA5}">
                      <a16:colId xmlns:a16="http://schemas.microsoft.com/office/drawing/2014/main" val="20018"/>
                    </a:ext>
                  </a:extLst>
                </a:gridCol>
                <a:gridCol w="260350">
                  <a:extLst>
                    <a:ext uri="{9D8B030D-6E8A-4147-A177-3AD203B41FA5}">
                      <a16:colId xmlns:a16="http://schemas.microsoft.com/office/drawing/2014/main" val="20019"/>
                    </a:ext>
                  </a:extLst>
                </a:gridCol>
                <a:gridCol w="258762">
                  <a:extLst>
                    <a:ext uri="{9D8B030D-6E8A-4147-A177-3AD203B41FA5}">
                      <a16:colId xmlns:a16="http://schemas.microsoft.com/office/drawing/2014/main" val="20020"/>
                    </a:ext>
                  </a:extLst>
                </a:gridCol>
                <a:gridCol w="258763">
                  <a:extLst>
                    <a:ext uri="{9D8B030D-6E8A-4147-A177-3AD203B41FA5}">
                      <a16:colId xmlns:a16="http://schemas.microsoft.com/office/drawing/2014/main" val="20021"/>
                    </a:ext>
                  </a:extLst>
                </a:gridCol>
                <a:gridCol w="260350">
                  <a:extLst>
                    <a:ext uri="{9D8B030D-6E8A-4147-A177-3AD203B41FA5}">
                      <a16:colId xmlns:a16="http://schemas.microsoft.com/office/drawing/2014/main" val="20022"/>
                    </a:ext>
                  </a:extLst>
                </a:gridCol>
                <a:gridCol w="257175">
                  <a:extLst>
                    <a:ext uri="{9D8B030D-6E8A-4147-A177-3AD203B41FA5}">
                      <a16:colId xmlns:a16="http://schemas.microsoft.com/office/drawing/2014/main" val="20023"/>
                    </a:ext>
                  </a:extLst>
                </a:gridCol>
                <a:gridCol w="260350">
                  <a:extLst>
                    <a:ext uri="{9D8B030D-6E8A-4147-A177-3AD203B41FA5}">
                      <a16:colId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60">
            <a:extLst>
              <a:ext uri="{FF2B5EF4-FFF2-40B4-BE49-F238E27FC236}">
                <a16:creationId xmlns:a16="http://schemas.microsoft.com/office/drawing/2014/main" id="{1B1A48B3-9044-4B34-821A-460A2E4552C9}"/>
              </a:ext>
            </a:extLst>
          </p:cNvPr>
          <p:cNvGrpSpPr>
            <a:grpSpLocks/>
          </p:cNvGrpSpPr>
          <p:nvPr/>
        </p:nvGrpSpPr>
        <p:grpSpPr bwMode="auto">
          <a:xfrm>
            <a:off x="2411413" y="3489325"/>
            <a:ext cx="6708775" cy="3140075"/>
            <a:chOff x="1519" y="1395"/>
            <a:chExt cx="4226" cy="1978"/>
          </a:xfrm>
        </p:grpSpPr>
        <p:grpSp>
          <p:nvGrpSpPr>
            <p:cNvPr id="65658" name="Group 61">
              <a:extLst>
                <a:ext uri="{FF2B5EF4-FFF2-40B4-BE49-F238E27FC236}">
                  <a16:creationId xmlns:a16="http://schemas.microsoft.com/office/drawing/2014/main" id="{2BC677FA-C751-4D19-9CC1-C38AF2C34ADB}"/>
                </a:ext>
              </a:extLst>
            </p:cNvPr>
            <p:cNvGrpSpPr>
              <a:grpSpLocks/>
            </p:cNvGrpSpPr>
            <p:nvPr/>
          </p:nvGrpSpPr>
          <p:grpSpPr bwMode="auto">
            <a:xfrm>
              <a:off x="1519" y="1961"/>
              <a:ext cx="212" cy="1412"/>
              <a:chOff x="60" y="2755"/>
              <a:chExt cx="212" cy="1412"/>
            </a:xfrm>
          </p:grpSpPr>
          <p:sp>
            <p:nvSpPr>
              <p:cNvPr id="65666" name="Text Box 62">
                <a:extLst>
                  <a:ext uri="{FF2B5EF4-FFF2-40B4-BE49-F238E27FC236}">
                    <a16:creationId xmlns:a16="http://schemas.microsoft.com/office/drawing/2014/main" id="{214ECA4B-23B6-49A3-AD5D-55DA6A1DDE47}"/>
                  </a:ext>
                </a:extLst>
              </p:cNvPr>
              <p:cNvSpPr txBox="1">
                <a:spLocks noChangeArrowheads="1"/>
              </p:cNvSpPr>
              <p:nvPr/>
            </p:nvSpPr>
            <p:spPr bwMode="auto">
              <a:xfrm rot="-5400000">
                <a:off x="-16" y="3880"/>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i="1"/>
                  <a:t>time</a:t>
                </a:r>
              </a:p>
            </p:txBody>
          </p:sp>
          <p:sp>
            <p:nvSpPr>
              <p:cNvPr id="65667" name="Line 63">
                <a:extLst>
                  <a:ext uri="{FF2B5EF4-FFF2-40B4-BE49-F238E27FC236}">
                    <a16:creationId xmlns:a16="http://schemas.microsoft.com/office/drawing/2014/main" id="{CC11356C-41CD-4657-AAA0-A56DB7C49682}"/>
                  </a:ext>
                </a:extLst>
              </p:cNvPr>
              <p:cNvSpPr>
                <a:spLocks noChangeShapeType="1"/>
              </p:cNvSpPr>
              <p:nvPr/>
            </p:nvSpPr>
            <p:spPr bwMode="auto">
              <a:xfrm>
                <a:off x="175" y="2755"/>
                <a:ext cx="0" cy="10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5659" name="Text Box 64">
              <a:extLst>
                <a:ext uri="{FF2B5EF4-FFF2-40B4-BE49-F238E27FC236}">
                  <a16:creationId xmlns:a16="http://schemas.microsoft.com/office/drawing/2014/main" id="{C62BF9F5-A97E-49F1-9C8E-4E7571D7ABE6}"/>
                </a:ext>
              </a:extLst>
            </p:cNvPr>
            <p:cNvSpPr txBox="1">
              <a:spLocks noChangeArrowheads="1"/>
            </p:cNvSpPr>
            <p:nvPr/>
          </p:nvSpPr>
          <p:spPr bwMode="auto">
            <a:xfrm>
              <a:off x="4830" y="1395"/>
              <a:ext cx="9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i="1">
                  <a:solidFill>
                    <a:schemeClr val="folHlink"/>
                  </a:solidFill>
                </a:rPr>
                <a:t>cylinder number</a:t>
              </a:r>
            </a:p>
          </p:txBody>
        </p:sp>
        <p:sp>
          <p:nvSpPr>
            <p:cNvPr id="65660" name="Text Box 65">
              <a:extLst>
                <a:ext uri="{FF2B5EF4-FFF2-40B4-BE49-F238E27FC236}">
                  <a16:creationId xmlns:a16="http://schemas.microsoft.com/office/drawing/2014/main" id="{C95C1E19-1CA4-4A8A-9A27-A1D1D0AF9020}"/>
                </a:ext>
              </a:extLst>
            </p:cNvPr>
            <p:cNvSpPr txBox="1">
              <a:spLocks noChangeArrowheads="1"/>
            </p:cNvSpPr>
            <p:nvPr/>
          </p:nvSpPr>
          <p:spPr bwMode="auto">
            <a:xfrm>
              <a:off x="1635" y="152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1</a:t>
              </a:r>
            </a:p>
          </p:txBody>
        </p:sp>
        <p:sp>
          <p:nvSpPr>
            <p:cNvPr id="65661" name="Text Box 66">
              <a:extLst>
                <a:ext uri="{FF2B5EF4-FFF2-40B4-BE49-F238E27FC236}">
                  <a16:creationId xmlns:a16="http://schemas.microsoft.com/office/drawing/2014/main" id="{B6A2CAF0-C3FA-4922-94F4-13B6F77CDAD6}"/>
                </a:ext>
              </a:extLst>
            </p:cNvPr>
            <p:cNvSpPr txBox="1">
              <a:spLocks noChangeArrowheads="1"/>
            </p:cNvSpPr>
            <p:nvPr/>
          </p:nvSpPr>
          <p:spPr bwMode="auto">
            <a:xfrm>
              <a:off x="2289" y="152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5</a:t>
              </a:r>
            </a:p>
          </p:txBody>
        </p:sp>
        <p:sp>
          <p:nvSpPr>
            <p:cNvPr id="65662" name="Text Box 67">
              <a:extLst>
                <a:ext uri="{FF2B5EF4-FFF2-40B4-BE49-F238E27FC236}">
                  <a16:creationId xmlns:a16="http://schemas.microsoft.com/office/drawing/2014/main" id="{0C97C188-36BC-4791-88A1-8CD2DB3733E4}"/>
                </a:ext>
              </a:extLst>
            </p:cNvPr>
            <p:cNvSpPr txBox="1">
              <a:spLocks noChangeArrowheads="1"/>
            </p:cNvSpPr>
            <p:nvPr/>
          </p:nvSpPr>
          <p:spPr bwMode="auto">
            <a:xfrm>
              <a:off x="3072" y="1527"/>
              <a:ext cx="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10</a:t>
              </a:r>
            </a:p>
          </p:txBody>
        </p:sp>
        <p:sp>
          <p:nvSpPr>
            <p:cNvPr id="65663" name="Text Box 68">
              <a:extLst>
                <a:ext uri="{FF2B5EF4-FFF2-40B4-BE49-F238E27FC236}">
                  <a16:creationId xmlns:a16="http://schemas.microsoft.com/office/drawing/2014/main" id="{89D11398-7350-49E9-A5E8-629BAEBA0254}"/>
                </a:ext>
              </a:extLst>
            </p:cNvPr>
            <p:cNvSpPr txBox="1">
              <a:spLocks noChangeArrowheads="1"/>
            </p:cNvSpPr>
            <p:nvPr/>
          </p:nvSpPr>
          <p:spPr bwMode="auto">
            <a:xfrm>
              <a:off x="3881" y="1527"/>
              <a:ext cx="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15</a:t>
              </a:r>
            </a:p>
          </p:txBody>
        </p:sp>
        <p:sp>
          <p:nvSpPr>
            <p:cNvPr id="65664" name="Text Box 69">
              <a:extLst>
                <a:ext uri="{FF2B5EF4-FFF2-40B4-BE49-F238E27FC236}">
                  <a16:creationId xmlns:a16="http://schemas.microsoft.com/office/drawing/2014/main" id="{064F742E-E5AC-4200-B90F-349F086D6062}"/>
                </a:ext>
              </a:extLst>
            </p:cNvPr>
            <p:cNvSpPr txBox="1">
              <a:spLocks noChangeArrowheads="1"/>
            </p:cNvSpPr>
            <p:nvPr/>
          </p:nvSpPr>
          <p:spPr bwMode="auto">
            <a:xfrm>
              <a:off x="4696" y="1527"/>
              <a:ext cx="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20</a:t>
              </a:r>
            </a:p>
          </p:txBody>
        </p:sp>
        <p:sp>
          <p:nvSpPr>
            <p:cNvPr id="65665" name="Text Box 70">
              <a:extLst>
                <a:ext uri="{FF2B5EF4-FFF2-40B4-BE49-F238E27FC236}">
                  <a16:creationId xmlns:a16="http://schemas.microsoft.com/office/drawing/2014/main" id="{367523A6-CDDA-499A-A0F8-A75E61FA82FC}"/>
                </a:ext>
              </a:extLst>
            </p:cNvPr>
            <p:cNvSpPr txBox="1">
              <a:spLocks noChangeArrowheads="1"/>
            </p:cNvSpPr>
            <p:nvPr/>
          </p:nvSpPr>
          <p:spPr bwMode="auto">
            <a:xfrm>
              <a:off x="5525" y="1527"/>
              <a:ext cx="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25</a:t>
              </a:r>
            </a:p>
          </p:txBody>
        </p:sp>
      </p:grpSp>
      <p:graphicFrame>
        <p:nvGraphicFramePr>
          <p:cNvPr id="191559" name="Group 71">
            <a:extLst>
              <a:ext uri="{FF2B5EF4-FFF2-40B4-BE49-F238E27FC236}">
                <a16:creationId xmlns:a16="http://schemas.microsoft.com/office/drawing/2014/main" id="{15BB5444-6FAE-4344-BA6A-0A7FD6E02D40}"/>
              </a:ext>
            </a:extLst>
          </p:cNvPr>
          <p:cNvGraphicFramePr>
            <a:graphicFrameLocks noGrp="1"/>
          </p:cNvGraphicFramePr>
          <p:nvPr/>
        </p:nvGraphicFramePr>
        <p:xfrm>
          <a:off x="814388" y="3725863"/>
          <a:ext cx="292100" cy="2706687"/>
        </p:xfrm>
        <a:graphic>
          <a:graphicData uri="http://schemas.openxmlformats.org/drawingml/2006/table">
            <a:tbl>
              <a:tblPr/>
              <a:tblGrid>
                <a:gridCol w="292100">
                  <a:extLst>
                    <a:ext uri="{9D8B030D-6E8A-4147-A177-3AD203B41FA5}">
                      <a16:colId xmlns:a16="http://schemas.microsoft.com/office/drawing/2014/main" val="20000"/>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91581" name="Text Box 93">
            <a:extLst>
              <a:ext uri="{FF2B5EF4-FFF2-40B4-BE49-F238E27FC236}">
                <a16:creationId xmlns:a16="http://schemas.microsoft.com/office/drawing/2014/main" id="{5B44A53B-3FB7-4E4A-A62C-E1EB3AB6060B}"/>
              </a:ext>
            </a:extLst>
          </p:cNvPr>
          <p:cNvSpPr txBox="1">
            <a:spLocks noChangeArrowheads="1"/>
          </p:cNvSpPr>
          <p:nvPr/>
        </p:nvSpPr>
        <p:spPr bwMode="auto">
          <a:xfrm>
            <a:off x="3743325" y="29718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00FF00"/>
                </a:solidFill>
              </a:rPr>
              <a:t>12</a:t>
            </a:r>
          </a:p>
        </p:txBody>
      </p:sp>
      <p:sp>
        <p:nvSpPr>
          <p:cNvPr id="191582" name="Text Box 94">
            <a:extLst>
              <a:ext uri="{FF2B5EF4-FFF2-40B4-BE49-F238E27FC236}">
                <a16:creationId xmlns:a16="http://schemas.microsoft.com/office/drawing/2014/main" id="{FAF57D05-D288-44CF-A088-DB38699B7C14}"/>
              </a:ext>
            </a:extLst>
          </p:cNvPr>
          <p:cNvSpPr txBox="1">
            <a:spLocks noChangeArrowheads="1"/>
          </p:cNvSpPr>
          <p:nvPr/>
        </p:nvSpPr>
        <p:spPr bwMode="auto">
          <a:xfrm>
            <a:off x="76200" y="2536825"/>
            <a:ext cx="547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2000">
                <a:latin typeface="Arial" panose="020B0604020202020204" pitchFamily="34" charset="0"/>
              </a:rPr>
              <a:t>Các khối cần đọc (đầu đọc hiện tại tại vị trí 11):</a:t>
            </a:r>
          </a:p>
        </p:txBody>
      </p:sp>
      <p:sp>
        <p:nvSpPr>
          <p:cNvPr id="191583" name="Text Box 95">
            <a:extLst>
              <a:ext uri="{FF2B5EF4-FFF2-40B4-BE49-F238E27FC236}">
                <a16:creationId xmlns:a16="http://schemas.microsoft.com/office/drawing/2014/main" id="{95EA4A9E-4408-4F1E-9756-3EA5B8691CB1}"/>
              </a:ext>
            </a:extLst>
          </p:cNvPr>
          <p:cNvSpPr txBox="1">
            <a:spLocks noChangeArrowheads="1"/>
          </p:cNvSpPr>
          <p:nvPr/>
        </p:nvSpPr>
        <p:spPr bwMode="auto">
          <a:xfrm>
            <a:off x="3124200" y="29718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chemeClr val="folHlink"/>
                </a:solidFill>
              </a:rPr>
              <a:t>14</a:t>
            </a:r>
          </a:p>
        </p:txBody>
      </p:sp>
      <p:sp>
        <p:nvSpPr>
          <p:cNvPr id="191584" name="Text Box 96">
            <a:extLst>
              <a:ext uri="{FF2B5EF4-FFF2-40B4-BE49-F238E27FC236}">
                <a16:creationId xmlns:a16="http://schemas.microsoft.com/office/drawing/2014/main" id="{1CA5D37B-9EAC-4EC6-8C6C-EB6665281668}"/>
              </a:ext>
            </a:extLst>
          </p:cNvPr>
          <p:cNvSpPr txBox="1">
            <a:spLocks noChangeArrowheads="1"/>
          </p:cNvSpPr>
          <p:nvPr/>
        </p:nvSpPr>
        <p:spPr bwMode="auto">
          <a:xfrm>
            <a:off x="2743200" y="297180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t>2</a:t>
            </a:r>
          </a:p>
        </p:txBody>
      </p:sp>
      <p:sp>
        <p:nvSpPr>
          <p:cNvPr id="191585" name="Text Box 97">
            <a:extLst>
              <a:ext uri="{FF2B5EF4-FFF2-40B4-BE49-F238E27FC236}">
                <a16:creationId xmlns:a16="http://schemas.microsoft.com/office/drawing/2014/main" id="{5CFF0622-D3E8-476F-A120-ED84D2C4F345}"/>
              </a:ext>
            </a:extLst>
          </p:cNvPr>
          <p:cNvSpPr txBox="1">
            <a:spLocks noChangeArrowheads="1"/>
          </p:cNvSpPr>
          <p:nvPr/>
        </p:nvSpPr>
        <p:spPr bwMode="auto">
          <a:xfrm>
            <a:off x="2362200" y="297180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FF6600"/>
                </a:solidFill>
              </a:rPr>
              <a:t>7</a:t>
            </a:r>
          </a:p>
        </p:txBody>
      </p:sp>
      <p:sp>
        <p:nvSpPr>
          <p:cNvPr id="191586" name="Text Box 98">
            <a:extLst>
              <a:ext uri="{FF2B5EF4-FFF2-40B4-BE49-F238E27FC236}">
                <a16:creationId xmlns:a16="http://schemas.microsoft.com/office/drawing/2014/main" id="{EE105E7B-E188-418B-B6E6-3048EF385B8C}"/>
              </a:ext>
            </a:extLst>
          </p:cNvPr>
          <p:cNvSpPr txBox="1">
            <a:spLocks noChangeArrowheads="1"/>
          </p:cNvSpPr>
          <p:nvPr/>
        </p:nvSpPr>
        <p:spPr bwMode="auto">
          <a:xfrm>
            <a:off x="1851025" y="29718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33CC33"/>
                </a:solidFill>
              </a:rPr>
              <a:t>21</a:t>
            </a:r>
          </a:p>
        </p:txBody>
      </p:sp>
      <p:sp>
        <p:nvSpPr>
          <p:cNvPr id="191587" name="Text Box 99">
            <a:extLst>
              <a:ext uri="{FF2B5EF4-FFF2-40B4-BE49-F238E27FC236}">
                <a16:creationId xmlns:a16="http://schemas.microsoft.com/office/drawing/2014/main" id="{FA3ECC92-C7A2-4DB3-B52E-A4A30DE7E923}"/>
              </a:ext>
            </a:extLst>
          </p:cNvPr>
          <p:cNvSpPr txBox="1">
            <a:spLocks noChangeArrowheads="1"/>
          </p:cNvSpPr>
          <p:nvPr/>
        </p:nvSpPr>
        <p:spPr bwMode="auto">
          <a:xfrm>
            <a:off x="1466850" y="297180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66CCFF"/>
                </a:solidFill>
              </a:rPr>
              <a:t>8</a:t>
            </a:r>
          </a:p>
        </p:txBody>
      </p:sp>
      <p:sp>
        <p:nvSpPr>
          <p:cNvPr id="191588" name="Text Box 100">
            <a:extLst>
              <a:ext uri="{FF2B5EF4-FFF2-40B4-BE49-F238E27FC236}">
                <a16:creationId xmlns:a16="http://schemas.microsoft.com/office/drawing/2014/main" id="{FDF2DF29-7B38-4AF3-BDAE-62822CE4F993}"/>
              </a:ext>
            </a:extLst>
          </p:cNvPr>
          <p:cNvSpPr txBox="1">
            <a:spLocks noChangeArrowheads="1"/>
          </p:cNvSpPr>
          <p:nvPr/>
        </p:nvSpPr>
        <p:spPr bwMode="auto">
          <a:xfrm>
            <a:off x="990600" y="2986088"/>
            <a:ext cx="43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chemeClr val="hlink"/>
                </a:solidFill>
              </a:rPr>
              <a:t>24</a:t>
            </a:r>
          </a:p>
        </p:txBody>
      </p:sp>
      <p:grpSp>
        <p:nvGrpSpPr>
          <p:cNvPr id="4" name="Group 101">
            <a:extLst>
              <a:ext uri="{FF2B5EF4-FFF2-40B4-BE49-F238E27FC236}">
                <a16:creationId xmlns:a16="http://schemas.microsoft.com/office/drawing/2014/main" id="{CAC083D9-7967-41C2-9A7B-2A055B6F8890}"/>
              </a:ext>
            </a:extLst>
          </p:cNvPr>
          <p:cNvGrpSpPr>
            <a:grpSpLocks/>
          </p:cNvGrpSpPr>
          <p:nvPr/>
        </p:nvGrpSpPr>
        <p:grpSpPr bwMode="auto">
          <a:xfrm>
            <a:off x="963613" y="3552825"/>
            <a:ext cx="1103312" cy="3059113"/>
            <a:chOff x="607" y="1423"/>
            <a:chExt cx="695" cy="1927"/>
          </a:xfrm>
        </p:grpSpPr>
        <p:sp>
          <p:nvSpPr>
            <p:cNvPr id="65655" name="Text Box 102">
              <a:extLst>
                <a:ext uri="{FF2B5EF4-FFF2-40B4-BE49-F238E27FC236}">
                  <a16:creationId xmlns:a16="http://schemas.microsoft.com/office/drawing/2014/main" id="{1C3D7B71-E422-4C33-B43B-8674D5CC3F77}"/>
                </a:ext>
              </a:extLst>
            </p:cNvPr>
            <p:cNvSpPr txBox="1">
              <a:spLocks noChangeArrowheads="1"/>
            </p:cNvSpPr>
            <p:nvPr/>
          </p:nvSpPr>
          <p:spPr bwMode="auto">
            <a:xfrm>
              <a:off x="663" y="1494"/>
              <a:ext cx="63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i="1">
                  <a:solidFill>
                    <a:schemeClr val="folHlink"/>
                  </a:solidFill>
                </a:rPr>
                <a:t>scheduling</a:t>
              </a:r>
            </a:p>
            <a:p>
              <a:pPr>
                <a:spcBef>
                  <a:spcPct val="0"/>
                </a:spcBef>
                <a:buFontTx/>
                <a:buNone/>
              </a:pPr>
              <a:r>
                <a:rPr lang="en-US" altLang="en-US" sz="1400" i="1">
                  <a:solidFill>
                    <a:schemeClr val="folHlink"/>
                  </a:solidFill>
                </a:rPr>
                <a:t>queue</a:t>
              </a:r>
            </a:p>
          </p:txBody>
        </p:sp>
        <p:sp>
          <p:nvSpPr>
            <p:cNvPr id="65656" name="Line 103">
              <a:extLst>
                <a:ext uri="{FF2B5EF4-FFF2-40B4-BE49-F238E27FC236}">
                  <a16:creationId xmlns:a16="http://schemas.microsoft.com/office/drawing/2014/main" id="{F0B4DD3E-3E7F-45D3-A78B-A778CD558BFE}"/>
                </a:ext>
              </a:extLst>
            </p:cNvPr>
            <p:cNvSpPr>
              <a:spLocks noChangeShapeType="1"/>
            </p:cNvSpPr>
            <p:nvPr/>
          </p:nvSpPr>
          <p:spPr bwMode="auto">
            <a:xfrm>
              <a:off x="607" y="3265"/>
              <a:ext cx="0" cy="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657" name="Line 104">
              <a:extLst>
                <a:ext uri="{FF2B5EF4-FFF2-40B4-BE49-F238E27FC236}">
                  <a16:creationId xmlns:a16="http://schemas.microsoft.com/office/drawing/2014/main" id="{0CB4EBDE-2856-4149-8605-7C49E9D2AF96}"/>
                </a:ext>
              </a:extLst>
            </p:cNvPr>
            <p:cNvSpPr>
              <a:spLocks noChangeShapeType="1"/>
            </p:cNvSpPr>
            <p:nvPr/>
          </p:nvSpPr>
          <p:spPr bwMode="auto">
            <a:xfrm>
              <a:off x="607" y="1423"/>
              <a:ext cx="0" cy="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1593" name="Text Box 105">
            <a:extLst>
              <a:ext uri="{FF2B5EF4-FFF2-40B4-BE49-F238E27FC236}">
                <a16:creationId xmlns:a16="http://schemas.microsoft.com/office/drawing/2014/main" id="{E5B7E3A7-5D21-4253-8A4F-D5940736F35E}"/>
              </a:ext>
            </a:extLst>
          </p:cNvPr>
          <p:cNvSpPr txBox="1">
            <a:spLocks noChangeArrowheads="1"/>
          </p:cNvSpPr>
          <p:nvPr/>
        </p:nvSpPr>
        <p:spPr bwMode="auto">
          <a:xfrm>
            <a:off x="773113" y="6122988"/>
            <a:ext cx="37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chemeClr val="hlink"/>
                </a:solidFill>
              </a:rPr>
              <a:t>24</a:t>
            </a:r>
          </a:p>
        </p:txBody>
      </p:sp>
      <p:sp>
        <p:nvSpPr>
          <p:cNvPr id="191594" name="Text Box 106">
            <a:extLst>
              <a:ext uri="{FF2B5EF4-FFF2-40B4-BE49-F238E27FC236}">
                <a16:creationId xmlns:a16="http://schemas.microsoft.com/office/drawing/2014/main" id="{A130DC3E-F335-4868-8B24-50F0DDAD6AF7}"/>
              </a:ext>
            </a:extLst>
          </p:cNvPr>
          <p:cNvSpPr txBox="1">
            <a:spLocks noChangeArrowheads="1"/>
          </p:cNvSpPr>
          <p:nvPr/>
        </p:nvSpPr>
        <p:spPr bwMode="auto">
          <a:xfrm>
            <a:off x="820738" y="5848350"/>
            <a:ext cx="280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rgbClr val="66CCFF"/>
                </a:solidFill>
              </a:rPr>
              <a:t>8</a:t>
            </a:r>
          </a:p>
        </p:txBody>
      </p:sp>
      <p:sp>
        <p:nvSpPr>
          <p:cNvPr id="191595" name="Text Box 107">
            <a:extLst>
              <a:ext uri="{FF2B5EF4-FFF2-40B4-BE49-F238E27FC236}">
                <a16:creationId xmlns:a16="http://schemas.microsoft.com/office/drawing/2014/main" id="{A8930F13-D5B2-4944-A7ED-B8116706D0E4}"/>
              </a:ext>
            </a:extLst>
          </p:cNvPr>
          <p:cNvSpPr txBox="1">
            <a:spLocks noChangeArrowheads="1"/>
          </p:cNvSpPr>
          <p:nvPr/>
        </p:nvSpPr>
        <p:spPr bwMode="auto">
          <a:xfrm>
            <a:off x="773113" y="5532438"/>
            <a:ext cx="37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rgbClr val="33CC33"/>
                </a:solidFill>
              </a:rPr>
              <a:t>21</a:t>
            </a:r>
          </a:p>
        </p:txBody>
      </p:sp>
      <p:sp>
        <p:nvSpPr>
          <p:cNvPr id="191596" name="Text Box 108">
            <a:extLst>
              <a:ext uri="{FF2B5EF4-FFF2-40B4-BE49-F238E27FC236}">
                <a16:creationId xmlns:a16="http://schemas.microsoft.com/office/drawing/2014/main" id="{986C090A-D506-4BE3-BC81-DEC6889B0838}"/>
              </a:ext>
            </a:extLst>
          </p:cNvPr>
          <p:cNvSpPr txBox="1">
            <a:spLocks noChangeArrowheads="1"/>
          </p:cNvSpPr>
          <p:nvPr/>
        </p:nvSpPr>
        <p:spPr bwMode="auto">
          <a:xfrm>
            <a:off x="820738" y="5262563"/>
            <a:ext cx="280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rgbClr val="FF6600"/>
                </a:solidFill>
              </a:rPr>
              <a:t>7</a:t>
            </a:r>
          </a:p>
        </p:txBody>
      </p:sp>
      <p:sp>
        <p:nvSpPr>
          <p:cNvPr id="191597" name="Text Box 109">
            <a:extLst>
              <a:ext uri="{FF2B5EF4-FFF2-40B4-BE49-F238E27FC236}">
                <a16:creationId xmlns:a16="http://schemas.microsoft.com/office/drawing/2014/main" id="{37E315B3-9BFD-4D1A-A556-928DA8EAE3DF}"/>
              </a:ext>
            </a:extLst>
          </p:cNvPr>
          <p:cNvSpPr txBox="1">
            <a:spLocks noChangeArrowheads="1"/>
          </p:cNvSpPr>
          <p:nvPr/>
        </p:nvSpPr>
        <p:spPr bwMode="auto">
          <a:xfrm>
            <a:off x="820738" y="4948238"/>
            <a:ext cx="280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t>2</a:t>
            </a:r>
          </a:p>
        </p:txBody>
      </p:sp>
      <p:sp>
        <p:nvSpPr>
          <p:cNvPr id="191598" name="Text Box 110">
            <a:extLst>
              <a:ext uri="{FF2B5EF4-FFF2-40B4-BE49-F238E27FC236}">
                <a16:creationId xmlns:a16="http://schemas.microsoft.com/office/drawing/2014/main" id="{D2BAD09A-EC3C-4A56-AE06-73DBEA4FA94B}"/>
              </a:ext>
            </a:extLst>
          </p:cNvPr>
          <p:cNvSpPr txBox="1">
            <a:spLocks noChangeArrowheads="1"/>
          </p:cNvSpPr>
          <p:nvPr/>
        </p:nvSpPr>
        <p:spPr bwMode="auto">
          <a:xfrm>
            <a:off x="773113" y="4632325"/>
            <a:ext cx="37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chemeClr val="folHlink"/>
                </a:solidFill>
              </a:rPr>
              <a:t>14</a:t>
            </a:r>
          </a:p>
        </p:txBody>
      </p:sp>
      <p:sp>
        <p:nvSpPr>
          <p:cNvPr id="191599" name="Text Box 111">
            <a:extLst>
              <a:ext uri="{FF2B5EF4-FFF2-40B4-BE49-F238E27FC236}">
                <a16:creationId xmlns:a16="http://schemas.microsoft.com/office/drawing/2014/main" id="{2B26F2DC-8B3A-4E88-B495-8645A2D70BAF}"/>
              </a:ext>
            </a:extLst>
          </p:cNvPr>
          <p:cNvSpPr txBox="1">
            <a:spLocks noChangeArrowheads="1"/>
          </p:cNvSpPr>
          <p:nvPr/>
        </p:nvSpPr>
        <p:spPr bwMode="auto">
          <a:xfrm>
            <a:off x="773113" y="4327525"/>
            <a:ext cx="37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rgbClr val="00FF00"/>
                </a:solidFill>
              </a:rPr>
              <a:t>12</a:t>
            </a:r>
          </a:p>
        </p:txBody>
      </p:sp>
      <p:sp>
        <p:nvSpPr>
          <p:cNvPr id="191600" name="Oval 112">
            <a:extLst>
              <a:ext uri="{FF2B5EF4-FFF2-40B4-BE49-F238E27FC236}">
                <a16:creationId xmlns:a16="http://schemas.microsoft.com/office/drawing/2014/main" id="{0D8614A8-9830-4158-B3F2-48B081A7772F}"/>
              </a:ext>
            </a:extLst>
          </p:cNvPr>
          <p:cNvSpPr>
            <a:spLocks noChangeArrowheads="1"/>
          </p:cNvSpPr>
          <p:nvPr/>
        </p:nvSpPr>
        <p:spPr bwMode="auto">
          <a:xfrm>
            <a:off x="5238750" y="4408488"/>
            <a:ext cx="134938" cy="134937"/>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01" name="Oval 113">
            <a:extLst>
              <a:ext uri="{FF2B5EF4-FFF2-40B4-BE49-F238E27FC236}">
                <a16:creationId xmlns:a16="http://schemas.microsoft.com/office/drawing/2014/main" id="{81A4A8BE-A82C-49F6-A181-1AA9FD2B486C}"/>
              </a:ext>
            </a:extLst>
          </p:cNvPr>
          <p:cNvSpPr>
            <a:spLocks noChangeArrowheads="1"/>
          </p:cNvSpPr>
          <p:nvPr/>
        </p:nvSpPr>
        <p:spPr bwMode="auto">
          <a:xfrm>
            <a:off x="6021388" y="4021138"/>
            <a:ext cx="134937" cy="13493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02" name="Oval 114">
            <a:extLst>
              <a:ext uri="{FF2B5EF4-FFF2-40B4-BE49-F238E27FC236}">
                <a16:creationId xmlns:a16="http://schemas.microsoft.com/office/drawing/2014/main" id="{46FDEA54-38C5-4A35-A5A5-2A5DCAB3B6FA}"/>
              </a:ext>
            </a:extLst>
          </p:cNvPr>
          <p:cNvSpPr>
            <a:spLocks noChangeArrowheads="1"/>
          </p:cNvSpPr>
          <p:nvPr/>
        </p:nvSpPr>
        <p:spPr bwMode="auto">
          <a:xfrm>
            <a:off x="2916238" y="4021138"/>
            <a:ext cx="134937" cy="1349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03" name="Oval 115">
            <a:extLst>
              <a:ext uri="{FF2B5EF4-FFF2-40B4-BE49-F238E27FC236}">
                <a16:creationId xmlns:a16="http://schemas.microsoft.com/office/drawing/2014/main" id="{638F1BB5-B7AE-44E1-8B7D-DB1EF8C170C0}"/>
              </a:ext>
            </a:extLst>
          </p:cNvPr>
          <p:cNvSpPr>
            <a:spLocks noChangeArrowheads="1"/>
          </p:cNvSpPr>
          <p:nvPr/>
        </p:nvSpPr>
        <p:spPr bwMode="auto">
          <a:xfrm>
            <a:off x="4211638" y="4021138"/>
            <a:ext cx="134937" cy="134937"/>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04" name="Oval 116">
            <a:extLst>
              <a:ext uri="{FF2B5EF4-FFF2-40B4-BE49-F238E27FC236}">
                <a16:creationId xmlns:a16="http://schemas.microsoft.com/office/drawing/2014/main" id="{69437BCB-EACF-42AF-B8AF-1663673B0C88}"/>
              </a:ext>
            </a:extLst>
          </p:cNvPr>
          <p:cNvSpPr>
            <a:spLocks noChangeArrowheads="1"/>
          </p:cNvSpPr>
          <p:nvPr/>
        </p:nvSpPr>
        <p:spPr bwMode="auto">
          <a:xfrm>
            <a:off x="4481513" y="4021138"/>
            <a:ext cx="134937" cy="134937"/>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05" name="Oval 117">
            <a:extLst>
              <a:ext uri="{FF2B5EF4-FFF2-40B4-BE49-F238E27FC236}">
                <a16:creationId xmlns:a16="http://schemas.microsoft.com/office/drawing/2014/main" id="{FFDA0C8B-ACCA-4D86-B81D-2F74E20E1808}"/>
              </a:ext>
            </a:extLst>
          </p:cNvPr>
          <p:cNvSpPr>
            <a:spLocks noChangeArrowheads="1"/>
          </p:cNvSpPr>
          <p:nvPr/>
        </p:nvSpPr>
        <p:spPr bwMode="auto">
          <a:xfrm>
            <a:off x="8612188" y="4021138"/>
            <a:ext cx="134937" cy="134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06" name="Oval 118">
            <a:extLst>
              <a:ext uri="{FF2B5EF4-FFF2-40B4-BE49-F238E27FC236}">
                <a16:creationId xmlns:a16="http://schemas.microsoft.com/office/drawing/2014/main" id="{8F93874C-923B-49FA-9EFD-F6A58B1039DC}"/>
              </a:ext>
            </a:extLst>
          </p:cNvPr>
          <p:cNvSpPr>
            <a:spLocks noChangeArrowheads="1"/>
          </p:cNvSpPr>
          <p:nvPr/>
        </p:nvSpPr>
        <p:spPr bwMode="auto">
          <a:xfrm>
            <a:off x="7848600" y="4021138"/>
            <a:ext cx="134938" cy="134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07" name="Oval 119">
            <a:extLst>
              <a:ext uri="{FF2B5EF4-FFF2-40B4-BE49-F238E27FC236}">
                <a16:creationId xmlns:a16="http://schemas.microsoft.com/office/drawing/2014/main" id="{BCBA2480-6E7A-4E19-BE4F-38F1D1DD9E31}"/>
              </a:ext>
            </a:extLst>
          </p:cNvPr>
          <p:cNvSpPr>
            <a:spLocks noChangeArrowheads="1"/>
          </p:cNvSpPr>
          <p:nvPr/>
        </p:nvSpPr>
        <p:spPr bwMode="auto">
          <a:xfrm>
            <a:off x="5513388" y="4025900"/>
            <a:ext cx="134937" cy="1349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08" name="Oval 120">
            <a:extLst>
              <a:ext uri="{FF2B5EF4-FFF2-40B4-BE49-F238E27FC236}">
                <a16:creationId xmlns:a16="http://schemas.microsoft.com/office/drawing/2014/main" id="{4A1E5A30-EB53-41E0-91AE-AE91B01D768C}"/>
              </a:ext>
            </a:extLst>
          </p:cNvPr>
          <p:cNvSpPr>
            <a:spLocks noChangeArrowheads="1"/>
          </p:cNvSpPr>
          <p:nvPr/>
        </p:nvSpPr>
        <p:spPr bwMode="auto">
          <a:xfrm>
            <a:off x="8610600" y="4700588"/>
            <a:ext cx="134938" cy="134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09" name="Oval 121">
            <a:extLst>
              <a:ext uri="{FF2B5EF4-FFF2-40B4-BE49-F238E27FC236}">
                <a16:creationId xmlns:a16="http://schemas.microsoft.com/office/drawing/2014/main" id="{26B3EEEB-AE3A-4210-8E0C-CF0762C20253}"/>
              </a:ext>
            </a:extLst>
          </p:cNvPr>
          <p:cNvSpPr>
            <a:spLocks noChangeArrowheads="1"/>
          </p:cNvSpPr>
          <p:nvPr/>
        </p:nvSpPr>
        <p:spPr bwMode="auto">
          <a:xfrm>
            <a:off x="4479925" y="4994275"/>
            <a:ext cx="134938" cy="134938"/>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10" name="Oval 122">
            <a:extLst>
              <a:ext uri="{FF2B5EF4-FFF2-40B4-BE49-F238E27FC236}">
                <a16:creationId xmlns:a16="http://schemas.microsoft.com/office/drawing/2014/main" id="{41866AA1-2C31-4DE0-8EB3-F7B5382CEB77}"/>
              </a:ext>
            </a:extLst>
          </p:cNvPr>
          <p:cNvSpPr>
            <a:spLocks noChangeArrowheads="1"/>
          </p:cNvSpPr>
          <p:nvPr/>
        </p:nvSpPr>
        <p:spPr bwMode="auto">
          <a:xfrm>
            <a:off x="7856538" y="5287963"/>
            <a:ext cx="134937" cy="134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11" name="Oval 123">
            <a:extLst>
              <a:ext uri="{FF2B5EF4-FFF2-40B4-BE49-F238E27FC236}">
                <a16:creationId xmlns:a16="http://schemas.microsoft.com/office/drawing/2014/main" id="{0C742049-5457-4F5A-A92A-9BD9033A7BED}"/>
              </a:ext>
            </a:extLst>
          </p:cNvPr>
          <p:cNvSpPr>
            <a:spLocks noChangeArrowheads="1"/>
          </p:cNvSpPr>
          <p:nvPr/>
        </p:nvSpPr>
        <p:spPr bwMode="auto">
          <a:xfrm>
            <a:off x="4210050" y="5581650"/>
            <a:ext cx="134938" cy="134938"/>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12" name="Oval 124">
            <a:extLst>
              <a:ext uri="{FF2B5EF4-FFF2-40B4-BE49-F238E27FC236}">
                <a16:creationId xmlns:a16="http://schemas.microsoft.com/office/drawing/2014/main" id="{9E52030C-B18D-4EE0-9014-8A62A4E6272B}"/>
              </a:ext>
            </a:extLst>
          </p:cNvPr>
          <p:cNvSpPr>
            <a:spLocks noChangeArrowheads="1"/>
          </p:cNvSpPr>
          <p:nvPr/>
        </p:nvSpPr>
        <p:spPr bwMode="auto">
          <a:xfrm>
            <a:off x="2924175" y="5875338"/>
            <a:ext cx="134938" cy="1349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13" name="Oval 125">
            <a:extLst>
              <a:ext uri="{FF2B5EF4-FFF2-40B4-BE49-F238E27FC236}">
                <a16:creationId xmlns:a16="http://schemas.microsoft.com/office/drawing/2014/main" id="{D07C7DFB-6A19-4A49-BA0A-F50443539270}"/>
              </a:ext>
            </a:extLst>
          </p:cNvPr>
          <p:cNvSpPr>
            <a:spLocks noChangeArrowheads="1"/>
          </p:cNvSpPr>
          <p:nvPr/>
        </p:nvSpPr>
        <p:spPr bwMode="auto">
          <a:xfrm>
            <a:off x="6029325" y="6169025"/>
            <a:ext cx="134938" cy="13493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191614" name="Oval 126">
            <a:extLst>
              <a:ext uri="{FF2B5EF4-FFF2-40B4-BE49-F238E27FC236}">
                <a16:creationId xmlns:a16="http://schemas.microsoft.com/office/drawing/2014/main" id="{DFA2419B-70A3-4124-A385-C9ECB09BBF26}"/>
              </a:ext>
            </a:extLst>
          </p:cNvPr>
          <p:cNvSpPr>
            <a:spLocks noChangeArrowheads="1"/>
          </p:cNvSpPr>
          <p:nvPr/>
        </p:nvSpPr>
        <p:spPr bwMode="auto">
          <a:xfrm>
            <a:off x="5521325" y="6462713"/>
            <a:ext cx="134938" cy="134937"/>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cxnSp>
        <p:nvCxnSpPr>
          <p:cNvPr id="191615" name="AutoShape 127">
            <a:extLst>
              <a:ext uri="{FF2B5EF4-FFF2-40B4-BE49-F238E27FC236}">
                <a16:creationId xmlns:a16="http://schemas.microsoft.com/office/drawing/2014/main" id="{91A55919-F342-4FFF-BD8B-740A86E1E4EE}"/>
              </a:ext>
            </a:extLst>
          </p:cNvPr>
          <p:cNvCxnSpPr>
            <a:cxnSpLocks noChangeShapeType="1"/>
            <a:stCxn id="191600" idx="6"/>
            <a:endCxn id="191608" idx="2"/>
          </p:cNvCxnSpPr>
          <p:nvPr/>
        </p:nvCxnSpPr>
        <p:spPr bwMode="auto">
          <a:xfrm>
            <a:off x="5373688" y="4476750"/>
            <a:ext cx="3236912" cy="292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1616" name="AutoShape 128">
            <a:extLst>
              <a:ext uri="{FF2B5EF4-FFF2-40B4-BE49-F238E27FC236}">
                <a16:creationId xmlns:a16="http://schemas.microsoft.com/office/drawing/2014/main" id="{2DB9A5A0-7B8F-405F-B025-AB15F2262F74}"/>
              </a:ext>
            </a:extLst>
          </p:cNvPr>
          <p:cNvCxnSpPr>
            <a:cxnSpLocks noChangeShapeType="1"/>
            <a:stCxn id="191608" idx="2"/>
            <a:endCxn id="191609" idx="6"/>
          </p:cNvCxnSpPr>
          <p:nvPr/>
        </p:nvCxnSpPr>
        <p:spPr bwMode="auto">
          <a:xfrm flipH="1">
            <a:off x="4614863" y="4768850"/>
            <a:ext cx="3995737" cy="2936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1617" name="AutoShape 129">
            <a:extLst>
              <a:ext uri="{FF2B5EF4-FFF2-40B4-BE49-F238E27FC236}">
                <a16:creationId xmlns:a16="http://schemas.microsoft.com/office/drawing/2014/main" id="{7488981B-D5F5-40E4-872A-215DC282BC23}"/>
              </a:ext>
            </a:extLst>
          </p:cNvPr>
          <p:cNvCxnSpPr>
            <a:cxnSpLocks noChangeShapeType="1"/>
            <a:stCxn id="191609" idx="6"/>
            <a:endCxn id="191610" idx="2"/>
          </p:cNvCxnSpPr>
          <p:nvPr/>
        </p:nvCxnSpPr>
        <p:spPr bwMode="auto">
          <a:xfrm>
            <a:off x="4614863" y="5062538"/>
            <a:ext cx="3241675" cy="2936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1618" name="AutoShape 130">
            <a:extLst>
              <a:ext uri="{FF2B5EF4-FFF2-40B4-BE49-F238E27FC236}">
                <a16:creationId xmlns:a16="http://schemas.microsoft.com/office/drawing/2014/main" id="{2492D250-F9BD-4669-8565-0993CDDE785E}"/>
              </a:ext>
            </a:extLst>
          </p:cNvPr>
          <p:cNvCxnSpPr>
            <a:cxnSpLocks noChangeShapeType="1"/>
            <a:stCxn id="191610" idx="2"/>
            <a:endCxn id="191611" idx="6"/>
          </p:cNvCxnSpPr>
          <p:nvPr/>
        </p:nvCxnSpPr>
        <p:spPr bwMode="auto">
          <a:xfrm flipH="1">
            <a:off x="4344988" y="5356225"/>
            <a:ext cx="3511550" cy="2936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1619" name="AutoShape 131">
            <a:extLst>
              <a:ext uri="{FF2B5EF4-FFF2-40B4-BE49-F238E27FC236}">
                <a16:creationId xmlns:a16="http://schemas.microsoft.com/office/drawing/2014/main" id="{F24947F5-B49E-4A47-AECF-DE7B76DCC0F7}"/>
              </a:ext>
            </a:extLst>
          </p:cNvPr>
          <p:cNvCxnSpPr>
            <a:cxnSpLocks noChangeShapeType="1"/>
            <a:stCxn id="191611" idx="2"/>
            <a:endCxn id="191612" idx="6"/>
          </p:cNvCxnSpPr>
          <p:nvPr/>
        </p:nvCxnSpPr>
        <p:spPr bwMode="auto">
          <a:xfrm flipH="1">
            <a:off x="3059113" y="5649913"/>
            <a:ext cx="1150937" cy="2936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1620" name="AutoShape 132">
            <a:extLst>
              <a:ext uri="{FF2B5EF4-FFF2-40B4-BE49-F238E27FC236}">
                <a16:creationId xmlns:a16="http://schemas.microsoft.com/office/drawing/2014/main" id="{6B459514-3827-4D09-914F-FC1C3EBD1E82}"/>
              </a:ext>
            </a:extLst>
          </p:cNvPr>
          <p:cNvCxnSpPr>
            <a:cxnSpLocks noChangeShapeType="1"/>
            <a:stCxn id="191612" idx="6"/>
            <a:endCxn id="191613" idx="2"/>
          </p:cNvCxnSpPr>
          <p:nvPr/>
        </p:nvCxnSpPr>
        <p:spPr bwMode="auto">
          <a:xfrm>
            <a:off x="3059113" y="5943600"/>
            <a:ext cx="2970212" cy="2936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1621" name="AutoShape 133">
            <a:extLst>
              <a:ext uri="{FF2B5EF4-FFF2-40B4-BE49-F238E27FC236}">
                <a16:creationId xmlns:a16="http://schemas.microsoft.com/office/drawing/2014/main" id="{7FC11CB9-3D4E-48B5-9721-2F919450E8BE}"/>
              </a:ext>
            </a:extLst>
          </p:cNvPr>
          <p:cNvCxnSpPr>
            <a:cxnSpLocks noChangeShapeType="1"/>
            <a:stCxn id="191613" idx="2"/>
            <a:endCxn id="191614" idx="6"/>
          </p:cNvCxnSpPr>
          <p:nvPr/>
        </p:nvCxnSpPr>
        <p:spPr bwMode="auto">
          <a:xfrm flipH="1">
            <a:off x="5656263" y="6237288"/>
            <a:ext cx="373062" cy="2936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582"/>
                                        </p:tgtEl>
                                        <p:attrNameLst>
                                          <p:attrName>style.visibility</p:attrName>
                                        </p:attrNameLst>
                                      </p:cBhvr>
                                      <p:to>
                                        <p:strVal val="visible"/>
                                      </p:to>
                                    </p:set>
                                  </p:childTnLst>
                                </p:cTn>
                              </p:par>
                            </p:childTnLst>
                          </p:cTn>
                        </p:par>
                        <p:par>
                          <p:cTn id="7" fill="hold" nodeType="afterGroup">
                            <p:stCondLst>
                              <p:cond delay="0"/>
                            </p:stCondLst>
                            <p:childTnLst>
                              <p:par>
                                <p:cTn id="8" presetID="2" presetClass="entr" presetSubtype="8" fill="hold" grpId="0" nodeType="afterEffect">
                                  <p:stCondLst>
                                    <p:cond delay="0"/>
                                  </p:stCondLst>
                                  <p:childTnLst>
                                    <p:set>
                                      <p:cBhvr>
                                        <p:cTn id="9" dur="1" fill="hold">
                                          <p:stCondLst>
                                            <p:cond delay="0"/>
                                          </p:stCondLst>
                                        </p:cTn>
                                        <p:tgtEl>
                                          <p:spTgt spid="191588"/>
                                        </p:tgtEl>
                                        <p:attrNameLst>
                                          <p:attrName>style.visibility</p:attrName>
                                        </p:attrNameLst>
                                      </p:cBhvr>
                                      <p:to>
                                        <p:strVal val="visible"/>
                                      </p:to>
                                    </p:set>
                                    <p:anim calcmode="lin" valueType="num">
                                      <p:cBhvr additive="base">
                                        <p:cTn id="10" dur="500" fill="hold"/>
                                        <p:tgtEl>
                                          <p:spTgt spid="191588"/>
                                        </p:tgtEl>
                                        <p:attrNameLst>
                                          <p:attrName>ppt_x</p:attrName>
                                        </p:attrNameLst>
                                      </p:cBhvr>
                                      <p:tavLst>
                                        <p:tav tm="0">
                                          <p:val>
                                            <p:strVal val="0-#ppt_w/2"/>
                                          </p:val>
                                        </p:tav>
                                        <p:tav tm="100000">
                                          <p:val>
                                            <p:strVal val="#ppt_x"/>
                                          </p:val>
                                        </p:tav>
                                      </p:tavLst>
                                    </p:anim>
                                    <p:anim calcmode="lin" valueType="num">
                                      <p:cBhvr additive="base">
                                        <p:cTn id="11" dur="500" fill="hold"/>
                                        <p:tgtEl>
                                          <p:spTgt spid="191588"/>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191587"/>
                                        </p:tgtEl>
                                        <p:attrNameLst>
                                          <p:attrName>style.visibility</p:attrName>
                                        </p:attrNameLst>
                                      </p:cBhvr>
                                      <p:to>
                                        <p:strVal val="visible"/>
                                      </p:to>
                                    </p:set>
                                    <p:anim calcmode="lin" valueType="num">
                                      <p:cBhvr additive="base">
                                        <p:cTn id="15" dur="500" fill="hold"/>
                                        <p:tgtEl>
                                          <p:spTgt spid="191587"/>
                                        </p:tgtEl>
                                        <p:attrNameLst>
                                          <p:attrName>ppt_x</p:attrName>
                                        </p:attrNameLst>
                                      </p:cBhvr>
                                      <p:tavLst>
                                        <p:tav tm="0">
                                          <p:val>
                                            <p:strVal val="0-#ppt_w/2"/>
                                          </p:val>
                                        </p:tav>
                                        <p:tav tm="100000">
                                          <p:val>
                                            <p:strVal val="#ppt_x"/>
                                          </p:val>
                                        </p:tav>
                                      </p:tavLst>
                                    </p:anim>
                                    <p:anim calcmode="lin" valueType="num">
                                      <p:cBhvr additive="base">
                                        <p:cTn id="16" dur="500" fill="hold"/>
                                        <p:tgtEl>
                                          <p:spTgt spid="191587"/>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91586"/>
                                        </p:tgtEl>
                                        <p:attrNameLst>
                                          <p:attrName>style.visibility</p:attrName>
                                        </p:attrNameLst>
                                      </p:cBhvr>
                                      <p:to>
                                        <p:strVal val="visible"/>
                                      </p:to>
                                    </p:set>
                                    <p:anim calcmode="lin" valueType="num">
                                      <p:cBhvr additive="base">
                                        <p:cTn id="20" dur="500" fill="hold"/>
                                        <p:tgtEl>
                                          <p:spTgt spid="191586"/>
                                        </p:tgtEl>
                                        <p:attrNameLst>
                                          <p:attrName>ppt_x</p:attrName>
                                        </p:attrNameLst>
                                      </p:cBhvr>
                                      <p:tavLst>
                                        <p:tav tm="0">
                                          <p:val>
                                            <p:strVal val="0-#ppt_w/2"/>
                                          </p:val>
                                        </p:tav>
                                        <p:tav tm="100000">
                                          <p:val>
                                            <p:strVal val="#ppt_x"/>
                                          </p:val>
                                        </p:tav>
                                      </p:tavLst>
                                    </p:anim>
                                    <p:anim calcmode="lin" valueType="num">
                                      <p:cBhvr additive="base">
                                        <p:cTn id="21" dur="500" fill="hold"/>
                                        <p:tgtEl>
                                          <p:spTgt spid="191586"/>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191585"/>
                                        </p:tgtEl>
                                        <p:attrNameLst>
                                          <p:attrName>style.visibility</p:attrName>
                                        </p:attrNameLst>
                                      </p:cBhvr>
                                      <p:to>
                                        <p:strVal val="visible"/>
                                      </p:to>
                                    </p:set>
                                    <p:anim calcmode="lin" valueType="num">
                                      <p:cBhvr additive="base">
                                        <p:cTn id="25" dur="500" fill="hold"/>
                                        <p:tgtEl>
                                          <p:spTgt spid="191585"/>
                                        </p:tgtEl>
                                        <p:attrNameLst>
                                          <p:attrName>ppt_x</p:attrName>
                                        </p:attrNameLst>
                                      </p:cBhvr>
                                      <p:tavLst>
                                        <p:tav tm="0">
                                          <p:val>
                                            <p:strVal val="0-#ppt_w/2"/>
                                          </p:val>
                                        </p:tav>
                                        <p:tav tm="100000">
                                          <p:val>
                                            <p:strVal val="#ppt_x"/>
                                          </p:val>
                                        </p:tav>
                                      </p:tavLst>
                                    </p:anim>
                                    <p:anim calcmode="lin" valueType="num">
                                      <p:cBhvr additive="base">
                                        <p:cTn id="26" dur="500" fill="hold"/>
                                        <p:tgtEl>
                                          <p:spTgt spid="19158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2000"/>
                            </p:stCondLst>
                            <p:childTnLst>
                              <p:par>
                                <p:cTn id="28" presetID="2" presetClass="entr" presetSubtype="8" fill="hold" grpId="0" nodeType="afterEffect">
                                  <p:stCondLst>
                                    <p:cond delay="0"/>
                                  </p:stCondLst>
                                  <p:childTnLst>
                                    <p:set>
                                      <p:cBhvr>
                                        <p:cTn id="29" dur="1" fill="hold">
                                          <p:stCondLst>
                                            <p:cond delay="0"/>
                                          </p:stCondLst>
                                        </p:cTn>
                                        <p:tgtEl>
                                          <p:spTgt spid="191584"/>
                                        </p:tgtEl>
                                        <p:attrNameLst>
                                          <p:attrName>style.visibility</p:attrName>
                                        </p:attrNameLst>
                                      </p:cBhvr>
                                      <p:to>
                                        <p:strVal val="visible"/>
                                      </p:to>
                                    </p:set>
                                    <p:anim calcmode="lin" valueType="num">
                                      <p:cBhvr additive="base">
                                        <p:cTn id="30" dur="500" fill="hold"/>
                                        <p:tgtEl>
                                          <p:spTgt spid="191584"/>
                                        </p:tgtEl>
                                        <p:attrNameLst>
                                          <p:attrName>ppt_x</p:attrName>
                                        </p:attrNameLst>
                                      </p:cBhvr>
                                      <p:tavLst>
                                        <p:tav tm="0">
                                          <p:val>
                                            <p:strVal val="0-#ppt_w/2"/>
                                          </p:val>
                                        </p:tav>
                                        <p:tav tm="100000">
                                          <p:val>
                                            <p:strVal val="#ppt_x"/>
                                          </p:val>
                                        </p:tav>
                                      </p:tavLst>
                                    </p:anim>
                                    <p:anim calcmode="lin" valueType="num">
                                      <p:cBhvr additive="base">
                                        <p:cTn id="31" dur="500" fill="hold"/>
                                        <p:tgtEl>
                                          <p:spTgt spid="191584"/>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500"/>
                            </p:stCondLst>
                            <p:childTnLst>
                              <p:par>
                                <p:cTn id="33" presetID="2" presetClass="entr" presetSubtype="8" fill="hold" grpId="0" nodeType="afterEffect">
                                  <p:stCondLst>
                                    <p:cond delay="0"/>
                                  </p:stCondLst>
                                  <p:childTnLst>
                                    <p:set>
                                      <p:cBhvr>
                                        <p:cTn id="34" dur="1" fill="hold">
                                          <p:stCondLst>
                                            <p:cond delay="0"/>
                                          </p:stCondLst>
                                        </p:cTn>
                                        <p:tgtEl>
                                          <p:spTgt spid="191583"/>
                                        </p:tgtEl>
                                        <p:attrNameLst>
                                          <p:attrName>style.visibility</p:attrName>
                                        </p:attrNameLst>
                                      </p:cBhvr>
                                      <p:to>
                                        <p:strVal val="visible"/>
                                      </p:to>
                                    </p:set>
                                    <p:anim calcmode="lin" valueType="num">
                                      <p:cBhvr additive="base">
                                        <p:cTn id="35" dur="500" fill="hold"/>
                                        <p:tgtEl>
                                          <p:spTgt spid="191583"/>
                                        </p:tgtEl>
                                        <p:attrNameLst>
                                          <p:attrName>ppt_x</p:attrName>
                                        </p:attrNameLst>
                                      </p:cBhvr>
                                      <p:tavLst>
                                        <p:tav tm="0">
                                          <p:val>
                                            <p:strVal val="0-#ppt_w/2"/>
                                          </p:val>
                                        </p:tav>
                                        <p:tav tm="100000">
                                          <p:val>
                                            <p:strVal val="#ppt_x"/>
                                          </p:val>
                                        </p:tav>
                                      </p:tavLst>
                                    </p:anim>
                                    <p:anim calcmode="lin" valueType="num">
                                      <p:cBhvr additive="base">
                                        <p:cTn id="36" dur="500" fill="hold"/>
                                        <p:tgtEl>
                                          <p:spTgt spid="191583"/>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191581"/>
                                        </p:tgtEl>
                                        <p:attrNameLst>
                                          <p:attrName>style.visibility</p:attrName>
                                        </p:attrNameLst>
                                      </p:cBhvr>
                                      <p:to>
                                        <p:strVal val="visible"/>
                                      </p:to>
                                    </p:set>
                                    <p:anim calcmode="lin" valueType="num">
                                      <p:cBhvr additive="base">
                                        <p:cTn id="40" dur="500" fill="hold"/>
                                        <p:tgtEl>
                                          <p:spTgt spid="191581"/>
                                        </p:tgtEl>
                                        <p:attrNameLst>
                                          <p:attrName>ppt_x</p:attrName>
                                        </p:attrNameLst>
                                      </p:cBhvr>
                                      <p:tavLst>
                                        <p:tav tm="0">
                                          <p:val>
                                            <p:strVal val="0-#ppt_w/2"/>
                                          </p:val>
                                        </p:tav>
                                        <p:tav tm="100000">
                                          <p:val>
                                            <p:strVal val="#ppt_x"/>
                                          </p:val>
                                        </p:tav>
                                      </p:tavLst>
                                    </p:anim>
                                    <p:anim calcmode="lin" valueType="num">
                                      <p:cBhvr additive="base">
                                        <p:cTn id="41" dur="500" fill="hold"/>
                                        <p:tgtEl>
                                          <p:spTgt spid="191581"/>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19155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mph" presetSubtype="2" fill="hold" grpId="1" nodeType="clickEffect">
                                  <p:stCondLst>
                                    <p:cond delay="0"/>
                                  </p:stCondLst>
                                  <p:childTnLst>
                                    <p:animClr clrSpc="rgb" dir="cw">
                                      <p:cBhvr override="childStyle">
                                        <p:cTn id="51" dur="500" fill="hold"/>
                                        <p:tgtEl>
                                          <p:spTgt spid="191588"/>
                                        </p:tgtEl>
                                        <p:attrNameLst>
                                          <p:attrName>style.color</p:attrName>
                                        </p:attrNameLst>
                                      </p:cBhvr>
                                      <p:to>
                                        <a:srgbClr val="C0C0C0"/>
                                      </p:to>
                                    </p:animClr>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91593"/>
                                        </p:tgtEl>
                                        <p:attrNameLst>
                                          <p:attrName>style.visibility</p:attrName>
                                        </p:attrNameLst>
                                      </p:cBhvr>
                                      <p:to>
                                        <p:strVal val="visible"/>
                                      </p:to>
                                    </p:set>
                                  </p:childTnLst>
                                </p:cTn>
                              </p:par>
                            </p:childTnLst>
                          </p:cTn>
                        </p:par>
                        <p:par>
                          <p:cTn id="55" fill="hold" nodeType="afterGroup">
                            <p:stCondLst>
                              <p:cond delay="500"/>
                            </p:stCondLst>
                            <p:childTnLst>
                              <p:par>
                                <p:cTn id="56" presetID="3" presetClass="emph" presetSubtype="2" fill="hold" grpId="1" nodeType="afterEffect">
                                  <p:stCondLst>
                                    <p:cond delay="0"/>
                                  </p:stCondLst>
                                  <p:childTnLst>
                                    <p:animClr clrSpc="rgb" dir="cw">
                                      <p:cBhvr override="childStyle">
                                        <p:cTn id="57" dur="500" fill="hold"/>
                                        <p:tgtEl>
                                          <p:spTgt spid="191587"/>
                                        </p:tgtEl>
                                        <p:attrNameLst>
                                          <p:attrName>style.color</p:attrName>
                                        </p:attrNameLst>
                                      </p:cBhvr>
                                      <p:to>
                                        <a:srgbClr val="C0C0C0"/>
                                      </p:to>
                                    </p:animClr>
                                  </p:childTnLst>
                                </p:cTn>
                              </p:par>
                            </p:childTnLst>
                          </p:cTn>
                        </p:par>
                        <p:par>
                          <p:cTn id="58" fill="hold" nodeType="afterGroup">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91594"/>
                                        </p:tgtEl>
                                        <p:attrNameLst>
                                          <p:attrName>style.visibility</p:attrName>
                                        </p:attrNameLst>
                                      </p:cBhvr>
                                      <p:to>
                                        <p:strVal val="visible"/>
                                      </p:to>
                                    </p:set>
                                  </p:childTnLst>
                                </p:cTn>
                              </p:par>
                            </p:childTnLst>
                          </p:cTn>
                        </p:par>
                        <p:par>
                          <p:cTn id="61" fill="hold" nodeType="afterGroup">
                            <p:stCondLst>
                              <p:cond delay="1000"/>
                            </p:stCondLst>
                            <p:childTnLst>
                              <p:par>
                                <p:cTn id="62" presetID="3" presetClass="emph" presetSubtype="2" fill="hold" grpId="1" nodeType="afterEffect">
                                  <p:stCondLst>
                                    <p:cond delay="0"/>
                                  </p:stCondLst>
                                  <p:childTnLst>
                                    <p:animClr clrSpc="rgb" dir="cw">
                                      <p:cBhvr override="childStyle">
                                        <p:cTn id="63" dur="500" fill="hold"/>
                                        <p:tgtEl>
                                          <p:spTgt spid="191586"/>
                                        </p:tgtEl>
                                        <p:attrNameLst>
                                          <p:attrName>style.color</p:attrName>
                                        </p:attrNameLst>
                                      </p:cBhvr>
                                      <p:to>
                                        <a:srgbClr val="C0C0C0"/>
                                      </p:to>
                                    </p:animClr>
                                  </p:childTnLst>
                                </p:cTn>
                              </p:par>
                            </p:childTnLst>
                          </p:cTn>
                        </p:par>
                        <p:par>
                          <p:cTn id="64" fill="hold" nodeType="afterGroup">
                            <p:stCondLst>
                              <p:cond delay="1500"/>
                            </p:stCondLst>
                            <p:childTnLst>
                              <p:par>
                                <p:cTn id="65" presetID="1" presetClass="entr" presetSubtype="0" fill="hold" grpId="0" nodeType="afterEffect">
                                  <p:stCondLst>
                                    <p:cond delay="0"/>
                                  </p:stCondLst>
                                  <p:childTnLst>
                                    <p:set>
                                      <p:cBhvr>
                                        <p:cTn id="66" dur="1" fill="hold">
                                          <p:stCondLst>
                                            <p:cond delay="0"/>
                                          </p:stCondLst>
                                        </p:cTn>
                                        <p:tgtEl>
                                          <p:spTgt spid="191595"/>
                                        </p:tgtEl>
                                        <p:attrNameLst>
                                          <p:attrName>style.visibility</p:attrName>
                                        </p:attrNameLst>
                                      </p:cBhvr>
                                      <p:to>
                                        <p:strVal val="visible"/>
                                      </p:to>
                                    </p:set>
                                  </p:childTnLst>
                                </p:cTn>
                              </p:par>
                            </p:childTnLst>
                          </p:cTn>
                        </p:par>
                        <p:par>
                          <p:cTn id="67" fill="hold" nodeType="afterGroup">
                            <p:stCondLst>
                              <p:cond delay="1500"/>
                            </p:stCondLst>
                            <p:childTnLst>
                              <p:par>
                                <p:cTn id="68" presetID="3" presetClass="emph" presetSubtype="2" fill="hold" grpId="1" nodeType="afterEffect">
                                  <p:stCondLst>
                                    <p:cond delay="0"/>
                                  </p:stCondLst>
                                  <p:childTnLst>
                                    <p:animClr clrSpc="rgb" dir="cw">
                                      <p:cBhvr override="childStyle">
                                        <p:cTn id="69" dur="500" fill="hold"/>
                                        <p:tgtEl>
                                          <p:spTgt spid="191585"/>
                                        </p:tgtEl>
                                        <p:attrNameLst>
                                          <p:attrName>style.color</p:attrName>
                                        </p:attrNameLst>
                                      </p:cBhvr>
                                      <p:to>
                                        <a:srgbClr val="C0C0C0"/>
                                      </p:to>
                                    </p:animClr>
                                  </p:childTnLst>
                                </p:cTn>
                              </p:par>
                            </p:childTnLst>
                          </p:cTn>
                        </p:par>
                        <p:par>
                          <p:cTn id="70" fill="hold" nodeType="afterGroup">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191596"/>
                                        </p:tgtEl>
                                        <p:attrNameLst>
                                          <p:attrName>style.visibility</p:attrName>
                                        </p:attrNameLst>
                                      </p:cBhvr>
                                      <p:to>
                                        <p:strVal val="visible"/>
                                      </p:to>
                                    </p:set>
                                  </p:childTnLst>
                                </p:cTn>
                              </p:par>
                            </p:childTnLst>
                          </p:cTn>
                        </p:par>
                        <p:par>
                          <p:cTn id="73" fill="hold" nodeType="afterGroup">
                            <p:stCondLst>
                              <p:cond delay="2000"/>
                            </p:stCondLst>
                            <p:childTnLst>
                              <p:par>
                                <p:cTn id="74" presetID="3" presetClass="emph" presetSubtype="2" fill="hold" grpId="1" nodeType="afterEffect">
                                  <p:stCondLst>
                                    <p:cond delay="0"/>
                                  </p:stCondLst>
                                  <p:childTnLst>
                                    <p:animClr clrSpc="rgb" dir="cw">
                                      <p:cBhvr override="childStyle">
                                        <p:cTn id="75" dur="500" fill="hold"/>
                                        <p:tgtEl>
                                          <p:spTgt spid="191584"/>
                                        </p:tgtEl>
                                        <p:attrNameLst>
                                          <p:attrName>style.color</p:attrName>
                                        </p:attrNameLst>
                                      </p:cBhvr>
                                      <p:to>
                                        <a:srgbClr val="C0C0C0"/>
                                      </p:to>
                                    </p:animClr>
                                  </p:childTnLst>
                                </p:cTn>
                              </p:par>
                            </p:childTnLst>
                          </p:cTn>
                        </p:par>
                        <p:par>
                          <p:cTn id="76" fill="hold" nodeType="afterGroup">
                            <p:stCondLst>
                              <p:cond delay="2500"/>
                            </p:stCondLst>
                            <p:childTnLst>
                              <p:par>
                                <p:cTn id="77" presetID="1" presetClass="entr" presetSubtype="0" fill="hold" grpId="0" nodeType="afterEffect">
                                  <p:stCondLst>
                                    <p:cond delay="0"/>
                                  </p:stCondLst>
                                  <p:childTnLst>
                                    <p:set>
                                      <p:cBhvr>
                                        <p:cTn id="78" dur="1" fill="hold">
                                          <p:stCondLst>
                                            <p:cond delay="0"/>
                                          </p:stCondLst>
                                        </p:cTn>
                                        <p:tgtEl>
                                          <p:spTgt spid="191597"/>
                                        </p:tgtEl>
                                        <p:attrNameLst>
                                          <p:attrName>style.visibility</p:attrName>
                                        </p:attrNameLst>
                                      </p:cBhvr>
                                      <p:to>
                                        <p:strVal val="visible"/>
                                      </p:to>
                                    </p:set>
                                  </p:childTnLst>
                                </p:cTn>
                              </p:par>
                            </p:childTnLst>
                          </p:cTn>
                        </p:par>
                        <p:par>
                          <p:cTn id="79" fill="hold" nodeType="afterGroup">
                            <p:stCondLst>
                              <p:cond delay="2500"/>
                            </p:stCondLst>
                            <p:childTnLst>
                              <p:par>
                                <p:cTn id="80" presetID="3" presetClass="emph" presetSubtype="2" fill="hold" grpId="1" nodeType="afterEffect">
                                  <p:stCondLst>
                                    <p:cond delay="0"/>
                                  </p:stCondLst>
                                  <p:childTnLst>
                                    <p:animClr clrSpc="rgb" dir="cw">
                                      <p:cBhvr override="childStyle">
                                        <p:cTn id="81" dur="500" fill="hold"/>
                                        <p:tgtEl>
                                          <p:spTgt spid="191583"/>
                                        </p:tgtEl>
                                        <p:attrNameLst>
                                          <p:attrName>style.color</p:attrName>
                                        </p:attrNameLst>
                                      </p:cBhvr>
                                      <p:to>
                                        <a:srgbClr val="C0C0C0"/>
                                      </p:to>
                                    </p:animClr>
                                  </p:childTnLst>
                                </p:cTn>
                              </p:par>
                            </p:childTnLst>
                          </p:cTn>
                        </p:par>
                        <p:par>
                          <p:cTn id="82" fill="hold" nodeType="afterGroup">
                            <p:stCondLst>
                              <p:cond delay="3000"/>
                            </p:stCondLst>
                            <p:childTnLst>
                              <p:par>
                                <p:cTn id="83" presetID="1" presetClass="entr" presetSubtype="0" fill="hold" grpId="0" nodeType="afterEffect">
                                  <p:stCondLst>
                                    <p:cond delay="0"/>
                                  </p:stCondLst>
                                  <p:childTnLst>
                                    <p:set>
                                      <p:cBhvr>
                                        <p:cTn id="84" dur="1" fill="hold">
                                          <p:stCondLst>
                                            <p:cond delay="0"/>
                                          </p:stCondLst>
                                        </p:cTn>
                                        <p:tgtEl>
                                          <p:spTgt spid="191598"/>
                                        </p:tgtEl>
                                        <p:attrNameLst>
                                          <p:attrName>style.visibility</p:attrName>
                                        </p:attrNameLst>
                                      </p:cBhvr>
                                      <p:to>
                                        <p:strVal val="visible"/>
                                      </p:to>
                                    </p:set>
                                  </p:childTnLst>
                                </p:cTn>
                              </p:par>
                            </p:childTnLst>
                          </p:cTn>
                        </p:par>
                        <p:par>
                          <p:cTn id="85" fill="hold" nodeType="afterGroup">
                            <p:stCondLst>
                              <p:cond delay="3000"/>
                            </p:stCondLst>
                            <p:childTnLst>
                              <p:par>
                                <p:cTn id="86" presetID="3" presetClass="emph" presetSubtype="2" fill="hold" grpId="1" nodeType="afterEffect">
                                  <p:stCondLst>
                                    <p:cond delay="0"/>
                                  </p:stCondLst>
                                  <p:childTnLst>
                                    <p:animClr clrSpc="rgb" dir="cw">
                                      <p:cBhvr override="childStyle">
                                        <p:cTn id="87" dur="500" fill="hold"/>
                                        <p:tgtEl>
                                          <p:spTgt spid="191581"/>
                                        </p:tgtEl>
                                        <p:attrNameLst>
                                          <p:attrName>style.color</p:attrName>
                                        </p:attrNameLst>
                                      </p:cBhvr>
                                      <p:to>
                                        <a:srgbClr val="C0C0C0"/>
                                      </p:to>
                                    </p:animClr>
                                  </p:childTnLst>
                                </p:cTn>
                              </p:par>
                            </p:childTnLst>
                          </p:cTn>
                        </p:par>
                        <p:par>
                          <p:cTn id="88" fill="hold" nodeType="afterGroup">
                            <p:stCondLst>
                              <p:cond delay="3500"/>
                            </p:stCondLst>
                            <p:childTnLst>
                              <p:par>
                                <p:cTn id="89" presetID="1" presetClass="entr" presetSubtype="0" fill="hold" grpId="0" nodeType="afterEffect">
                                  <p:stCondLst>
                                    <p:cond delay="0"/>
                                  </p:stCondLst>
                                  <p:childTnLst>
                                    <p:set>
                                      <p:cBhvr>
                                        <p:cTn id="90" dur="1" fill="hold">
                                          <p:stCondLst>
                                            <p:cond delay="0"/>
                                          </p:stCondLst>
                                        </p:cTn>
                                        <p:tgtEl>
                                          <p:spTgt spid="191599"/>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19162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91600"/>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91605"/>
                                        </p:tgtEl>
                                        <p:attrNameLst>
                                          <p:attrName>style.visibility</p:attrName>
                                        </p:attrNameLst>
                                      </p:cBhvr>
                                      <p:to>
                                        <p:strVal val="visible"/>
                                      </p:to>
                                    </p:set>
                                    <p:animEffect transition="in" filter="dissolve">
                                      <p:cBhvr>
                                        <p:cTn id="105" dur="1000"/>
                                        <p:tgtEl>
                                          <p:spTgt spid="191605"/>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91604"/>
                                        </p:tgtEl>
                                        <p:attrNameLst>
                                          <p:attrName>style.visibility</p:attrName>
                                        </p:attrNameLst>
                                      </p:cBhvr>
                                      <p:to>
                                        <p:strVal val="visible"/>
                                      </p:to>
                                    </p:set>
                                    <p:animEffect transition="in" filter="dissolve">
                                      <p:cBhvr>
                                        <p:cTn id="108" dur="1000"/>
                                        <p:tgtEl>
                                          <p:spTgt spid="191604"/>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91606"/>
                                        </p:tgtEl>
                                        <p:attrNameLst>
                                          <p:attrName>style.visibility</p:attrName>
                                        </p:attrNameLst>
                                      </p:cBhvr>
                                      <p:to>
                                        <p:strVal val="visible"/>
                                      </p:to>
                                    </p:set>
                                    <p:animEffect transition="in" filter="dissolve">
                                      <p:cBhvr>
                                        <p:cTn id="111" dur="1000"/>
                                        <p:tgtEl>
                                          <p:spTgt spid="19160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91603"/>
                                        </p:tgtEl>
                                        <p:attrNameLst>
                                          <p:attrName>style.visibility</p:attrName>
                                        </p:attrNameLst>
                                      </p:cBhvr>
                                      <p:to>
                                        <p:strVal val="visible"/>
                                      </p:to>
                                    </p:set>
                                    <p:animEffect transition="in" filter="dissolve">
                                      <p:cBhvr>
                                        <p:cTn id="114" dur="1000"/>
                                        <p:tgtEl>
                                          <p:spTgt spid="19160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91602"/>
                                        </p:tgtEl>
                                        <p:attrNameLst>
                                          <p:attrName>style.visibility</p:attrName>
                                        </p:attrNameLst>
                                      </p:cBhvr>
                                      <p:to>
                                        <p:strVal val="visible"/>
                                      </p:to>
                                    </p:set>
                                    <p:animEffect transition="in" filter="dissolve">
                                      <p:cBhvr>
                                        <p:cTn id="117" dur="1000"/>
                                        <p:tgtEl>
                                          <p:spTgt spid="191602"/>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91601"/>
                                        </p:tgtEl>
                                        <p:attrNameLst>
                                          <p:attrName>style.visibility</p:attrName>
                                        </p:attrNameLst>
                                      </p:cBhvr>
                                      <p:to>
                                        <p:strVal val="visible"/>
                                      </p:to>
                                    </p:set>
                                    <p:animEffect transition="in" filter="dissolve">
                                      <p:cBhvr>
                                        <p:cTn id="120" dur="1000"/>
                                        <p:tgtEl>
                                          <p:spTgt spid="191601"/>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91607"/>
                                        </p:tgtEl>
                                        <p:attrNameLst>
                                          <p:attrName>style.visibility</p:attrName>
                                        </p:attrNameLst>
                                      </p:cBhvr>
                                      <p:to>
                                        <p:strVal val="visible"/>
                                      </p:to>
                                    </p:set>
                                    <p:animEffect transition="in" filter="dissolve">
                                      <p:cBhvr>
                                        <p:cTn id="123" dur="1000"/>
                                        <p:tgtEl>
                                          <p:spTgt spid="191607"/>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191615"/>
                                        </p:tgtEl>
                                        <p:attrNameLst>
                                          <p:attrName>style.visibility</p:attrName>
                                        </p:attrNameLst>
                                      </p:cBhvr>
                                      <p:to>
                                        <p:strVal val="visible"/>
                                      </p:to>
                                    </p:set>
                                    <p:animEffect transition="in" filter="wipe(left)">
                                      <p:cBhvr>
                                        <p:cTn id="128" dur="500"/>
                                        <p:tgtEl>
                                          <p:spTgt spid="191615"/>
                                        </p:tgtEl>
                                      </p:cBhvr>
                                    </p:animEffect>
                                  </p:childTnLst>
                                </p:cTn>
                              </p:par>
                            </p:childTnLst>
                          </p:cTn>
                        </p:par>
                        <p:par>
                          <p:cTn id="129" fill="hold" nodeType="afterGroup">
                            <p:stCondLst>
                              <p:cond delay="500"/>
                            </p:stCondLst>
                            <p:childTnLst>
                              <p:par>
                                <p:cTn id="130" presetID="1" presetClass="entr" presetSubtype="0" fill="hold" grpId="0" nodeType="afterEffect">
                                  <p:stCondLst>
                                    <p:cond delay="0"/>
                                  </p:stCondLst>
                                  <p:childTnLst>
                                    <p:set>
                                      <p:cBhvr>
                                        <p:cTn id="131" dur="1" fill="hold">
                                          <p:stCondLst>
                                            <p:cond delay="0"/>
                                          </p:stCondLst>
                                        </p:cTn>
                                        <p:tgtEl>
                                          <p:spTgt spid="191608"/>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2" fill="hold" nodeType="clickEffect">
                                  <p:stCondLst>
                                    <p:cond delay="0"/>
                                  </p:stCondLst>
                                  <p:childTnLst>
                                    <p:set>
                                      <p:cBhvr>
                                        <p:cTn id="135" dur="1" fill="hold">
                                          <p:stCondLst>
                                            <p:cond delay="0"/>
                                          </p:stCondLst>
                                        </p:cTn>
                                        <p:tgtEl>
                                          <p:spTgt spid="191616"/>
                                        </p:tgtEl>
                                        <p:attrNameLst>
                                          <p:attrName>style.visibility</p:attrName>
                                        </p:attrNameLst>
                                      </p:cBhvr>
                                      <p:to>
                                        <p:strVal val="visible"/>
                                      </p:to>
                                    </p:set>
                                    <p:animEffect transition="in" filter="wipe(right)">
                                      <p:cBhvr>
                                        <p:cTn id="136" dur="500"/>
                                        <p:tgtEl>
                                          <p:spTgt spid="191616"/>
                                        </p:tgtEl>
                                      </p:cBhvr>
                                    </p:animEffect>
                                  </p:childTnLst>
                                </p:cTn>
                              </p:par>
                            </p:childTnLst>
                          </p:cTn>
                        </p:par>
                        <p:par>
                          <p:cTn id="137" fill="hold" nodeType="afterGroup">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191609"/>
                                        </p:tgtEl>
                                        <p:attrNameLst>
                                          <p:attrName>style.visibility</p:attrName>
                                        </p:attrNameLst>
                                      </p:cBhvr>
                                      <p:to>
                                        <p:strVal val="visible"/>
                                      </p:to>
                                    </p:set>
                                  </p:childTnLst>
                                </p:cTn>
                              </p:par>
                            </p:childTnLst>
                          </p:cTn>
                        </p:par>
                        <p:par>
                          <p:cTn id="140" fill="hold" nodeType="afterGroup">
                            <p:stCondLst>
                              <p:cond delay="500"/>
                            </p:stCondLst>
                            <p:childTnLst>
                              <p:par>
                                <p:cTn id="141" presetID="22" presetClass="entr" presetSubtype="8" fill="hold" nodeType="afterEffect">
                                  <p:stCondLst>
                                    <p:cond delay="0"/>
                                  </p:stCondLst>
                                  <p:childTnLst>
                                    <p:set>
                                      <p:cBhvr>
                                        <p:cTn id="142" dur="1" fill="hold">
                                          <p:stCondLst>
                                            <p:cond delay="0"/>
                                          </p:stCondLst>
                                        </p:cTn>
                                        <p:tgtEl>
                                          <p:spTgt spid="191617"/>
                                        </p:tgtEl>
                                        <p:attrNameLst>
                                          <p:attrName>style.visibility</p:attrName>
                                        </p:attrNameLst>
                                      </p:cBhvr>
                                      <p:to>
                                        <p:strVal val="visible"/>
                                      </p:to>
                                    </p:set>
                                    <p:animEffect transition="in" filter="wipe(left)">
                                      <p:cBhvr>
                                        <p:cTn id="143" dur="500"/>
                                        <p:tgtEl>
                                          <p:spTgt spid="191617"/>
                                        </p:tgtEl>
                                      </p:cBhvr>
                                    </p:animEffect>
                                  </p:childTnLst>
                                </p:cTn>
                              </p:par>
                            </p:childTnLst>
                          </p:cTn>
                        </p:par>
                        <p:par>
                          <p:cTn id="144" fill="hold" nodeType="afterGroup">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91610"/>
                                        </p:tgtEl>
                                        <p:attrNameLst>
                                          <p:attrName>style.visibility</p:attrName>
                                        </p:attrNameLst>
                                      </p:cBhvr>
                                      <p:to>
                                        <p:strVal val="visible"/>
                                      </p:to>
                                    </p:set>
                                  </p:childTnLst>
                                </p:cTn>
                              </p:par>
                            </p:childTnLst>
                          </p:cTn>
                        </p:par>
                        <p:par>
                          <p:cTn id="147" fill="hold" nodeType="afterGroup">
                            <p:stCondLst>
                              <p:cond delay="1000"/>
                            </p:stCondLst>
                            <p:childTnLst>
                              <p:par>
                                <p:cTn id="148" presetID="22" presetClass="entr" presetSubtype="2" fill="hold" nodeType="afterEffect">
                                  <p:stCondLst>
                                    <p:cond delay="0"/>
                                  </p:stCondLst>
                                  <p:childTnLst>
                                    <p:set>
                                      <p:cBhvr>
                                        <p:cTn id="149" dur="1" fill="hold">
                                          <p:stCondLst>
                                            <p:cond delay="0"/>
                                          </p:stCondLst>
                                        </p:cTn>
                                        <p:tgtEl>
                                          <p:spTgt spid="191618"/>
                                        </p:tgtEl>
                                        <p:attrNameLst>
                                          <p:attrName>style.visibility</p:attrName>
                                        </p:attrNameLst>
                                      </p:cBhvr>
                                      <p:to>
                                        <p:strVal val="visible"/>
                                      </p:to>
                                    </p:set>
                                    <p:animEffect transition="in" filter="wipe(right)">
                                      <p:cBhvr>
                                        <p:cTn id="150" dur="500"/>
                                        <p:tgtEl>
                                          <p:spTgt spid="191618"/>
                                        </p:tgtEl>
                                      </p:cBhvr>
                                    </p:animEffect>
                                  </p:childTnLst>
                                </p:cTn>
                              </p:par>
                            </p:childTnLst>
                          </p:cTn>
                        </p:par>
                        <p:par>
                          <p:cTn id="151" fill="hold" nodeType="afterGroup">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91611"/>
                                        </p:tgtEl>
                                        <p:attrNameLst>
                                          <p:attrName>style.visibility</p:attrName>
                                        </p:attrNameLst>
                                      </p:cBhvr>
                                      <p:to>
                                        <p:strVal val="visible"/>
                                      </p:to>
                                    </p:set>
                                  </p:childTnLst>
                                </p:cTn>
                              </p:par>
                            </p:childTnLst>
                          </p:cTn>
                        </p:par>
                        <p:par>
                          <p:cTn id="154" fill="hold" nodeType="afterGroup">
                            <p:stCondLst>
                              <p:cond delay="1500"/>
                            </p:stCondLst>
                            <p:childTnLst>
                              <p:par>
                                <p:cTn id="155" presetID="22" presetClass="entr" presetSubtype="2" fill="hold" nodeType="afterEffect">
                                  <p:stCondLst>
                                    <p:cond delay="0"/>
                                  </p:stCondLst>
                                  <p:childTnLst>
                                    <p:set>
                                      <p:cBhvr>
                                        <p:cTn id="156" dur="1" fill="hold">
                                          <p:stCondLst>
                                            <p:cond delay="0"/>
                                          </p:stCondLst>
                                        </p:cTn>
                                        <p:tgtEl>
                                          <p:spTgt spid="191619"/>
                                        </p:tgtEl>
                                        <p:attrNameLst>
                                          <p:attrName>style.visibility</p:attrName>
                                        </p:attrNameLst>
                                      </p:cBhvr>
                                      <p:to>
                                        <p:strVal val="visible"/>
                                      </p:to>
                                    </p:set>
                                    <p:animEffect transition="in" filter="wipe(right)">
                                      <p:cBhvr>
                                        <p:cTn id="157" dur="500"/>
                                        <p:tgtEl>
                                          <p:spTgt spid="191619"/>
                                        </p:tgtEl>
                                      </p:cBhvr>
                                    </p:animEffect>
                                  </p:childTnLst>
                                </p:cTn>
                              </p:par>
                            </p:childTnLst>
                          </p:cTn>
                        </p:par>
                        <p:par>
                          <p:cTn id="158" fill="hold" nodeType="afterGroup">
                            <p:stCondLst>
                              <p:cond delay="2000"/>
                            </p:stCondLst>
                            <p:childTnLst>
                              <p:par>
                                <p:cTn id="159" presetID="1" presetClass="entr" presetSubtype="0" fill="hold" grpId="0" nodeType="afterEffect">
                                  <p:stCondLst>
                                    <p:cond delay="0"/>
                                  </p:stCondLst>
                                  <p:childTnLst>
                                    <p:set>
                                      <p:cBhvr>
                                        <p:cTn id="160" dur="1" fill="hold">
                                          <p:stCondLst>
                                            <p:cond delay="0"/>
                                          </p:stCondLst>
                                        </p:cTn>
                                        <p:tgtEl>
                                          <p:spTgt spid="191612"/>
                                        </p:tgtEl>
                                        <p:attrNameLst>
                                          <p:attrName>style.visibility</p:attrName>
                                        </p:attrNameLst>
                                      </p:cBhvr>
                                      <p:to>
                                        <p:strVal val="visible"/>
                                      </p:to>
                                    </p:set>
                                  </p:childTnLst>
                                </p:cTn>
                              </p:par>
                            </p:childTnLst>
                          </p:cTn>
                        </p:par>
                        <p:par>
                          <p:cTn id="161" fill="hold" nodeType="afterGroup">
                            <p:stCondLst>
                              <p:cond delay="2000"/>
                            </p:stCondLst>
                            <p:childTnLst>
                              <p:par>
                                <p:cTn id="162" presetID="22" presetClass="entr" presetSubtype="8" fill="hold" nodeType="afterEffect">
                                  <p:stCondLst>
                                    <p:cond delay="0"/>
                                  </p:stCondLst>
                                  <p:childTnLst>
                                    <p:set>
                                      <p:cBhvr>
                                        <p:cTn id="163" dur="1" fill="hold">
                                          <p:stCondLst>
                                            <p:cond delay="0"/>
                                          </p:stCondLst>
                                        </p:cTn>
                                        <p:tgtEl>
                                          <p:spTgt spid="191620"/>
                                        </p:tgtEl>
                                        <p:attrNameLst>
                                          <p:attrName>style.visibility</p:attrName>
                                        </p:attrNameLst>
                                      </p:cBhvr>
                                      <p:to>
                                        <p:strVal val="visible"/>
                                      </p:to>
                                    </p:set>
                                    <p:animEffect transition="in" filter="wipe(left)">
                                      <p:cBhvr>
                                        <p:cTn id="164" dur="500"/>
                                        <p:tgtEl>
                                          <p:spTgt spid="191620"/>
                                        </p:tgtEl>
                                      </p:cBhvr>
                                    </p:animEffect>
                                  </p:childTnLst>
                                </p:cTn>
                              </p:par>
                            </p:childTnLst>
                          </p:cTn>
                        </p:par>
                        <p:par>
                          <p:cTn id="165" fill="hold" nodeType="afterGroup">
                            <p:stCondLst>
                              <p:cond delay="2500"/>
                            </p:stCondLst>
                            <p:childTnLst>
                              <p:par>
                                <p:cTn id="166" presetID="1" presetClass="entr" presetSubtype="0" fill="hold" grpId="0" nodeType="afterEffect">
                                  <p:stCondLst>
                                    <p:cond delay="0"/>
                                  </p:stCondLst>
                                  <p:childTnLst>
                                    <p:set>
                                      <p:cBhvr>
                                        <p:cTn id="167" dur="1" fill="hold">
                                          <p:stCondLst>
                                            <p:cond delay="0"/>
                                          </p:stCondLst>
                                        </p:cTn>
                                        <p:tgtEl>
                                          <p:spTgt spid="191613"/>
                                        </p:tgtEl>
                                        <p:attrNameLst>
                                          <p:attrName>style.visibility</p:attrName>
                                        </p:attrNameLst>
                                      </p:cBhvr>
                                      <p:to>
                                        <p:strVal val="visible"/>
                                      </p:to>
                                    </p:set>
                                  </p:childTnLst>
                                </p:cTn>
                              </p:par>
                            </p:childTnLst>
                          </p:cTn>
                        </p:par>
                        <p:par>
                          <p:cTn id="168" fill="hold" nodeType="afterGroup">
                            <p:stCondLst>
                              <p:cond delay="2500"/>
                            </p:stCondLst>
                            <p:childTnLst>
                              <p:par>
                                <p:cTn id="169" presetID="22" presetClass="entr" presetSubtype="2" fill="hold" nodeType="afterEffect">
                                  <p:stCondLst>
                                    <p:cond delay="0"/>
                                  </p:stCondLst>
                                  <p:childTnLst>
                                    <p:set>
                                      <p:cBhvr>
                                        <p:cTn id="170" dur="1" fill="hold">
                                          <p:stCondLst>
                                            <p:cond delay="0"/>
                                          </p:stCondLst>
                                        </p:cTn>
                                        <p:tgtEl>
                                          <p:spTgt spid="191621"/>
                                        </p:tgtEl>
                                        <p:attrNameLst>
                                          <p:attrName>style.visibility</p:attrName>
                                        </p:attrNameLst>
                                      </p:cBhvr>
                                      <p:to>
                                        <p:strVal val="visible"/>
                                      </p:to>
                                    </p:set>
                                    <p:animEffect transition="in" filter="wipe(right)">
                                      <p:cBhvr>
                                        <p:cTn id="171" dur="500"/>
                                        <p:tgtEl>
                                          <p:spTgt spid="191621"/>
                                        </p:tgtEl>
                                      </p:cBhvr>
                                    </p:animEffect>
                                  </p:childTnLst>
                                </p:cTn>
                              </p:par>
                            </p:childTnLst>
                          </p:cTn>
                        </p:par>
                        <p:par>
                          <p:cTn id="172" fill="hold" nodeType="afterGroup">
                            <p:stCondLst>
                              <p:cond delay="3000"/>
                            </p:stCondLst>
                            <p:childTnLst>
                              <p:par>
                                <p:cTn id="173" presetID="1" presetClass="entr" presetSubtype="0" fill="hold" grpId="0" nodeType="afterEffect">
                                  <p:stCondLst>
                                    <p:cond delay="0"/>
                                  </p:stCondLst>
                                  <p:childTnLst>
                                    <p:set>
                                      <p:cBhvr>
                                        <p:cTn id="174" dur="1" fill="hold">
                                          <p:stCondLst>
                                            <p:cond delay="0"/>
                                          </p:stCondLst>
                                        </p:cTn>
                                        <p:tgtEl>
                                          <p:spTgt spid="191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81" grpId="0"/>
      <p:bldP spid="191581" grpId="1"/>
      <p:bldP spid="191582" grpId="0"/>
      <p:bldP spid="191583" grpId="0"/>
      <p:bldP spid="191583" grpId="1"/>
      <p:bldP spid="191584" grpId="0"/>
      <p:bldP spid="191584" grpId="1"/>
      <p:bldP spid="191585" grpId="0"/>
      <p:bldP spid="191585" grpId="1"/>
      <p:bldP spid="191586" grpId="0"/>
      <p:bldP spid="191586" grpId="1"/>
      <p:bldP spid="191587" grpId="0"/>
      <p:bldP spid="191587" grpId="1"/>
      <p:bldP spid="191588" grpId="0"/>
      <p:bldP spid="191588" grpId="1"/>
      <p:bldP spid="191593" grpId="0"/>
      <p:bldP spid="191594" grpId="0"/>
      <p:bldP spid="191595" grpId="0"/>
      <p:bldP spid="191596" grpId="0"/>
      <p:bldP spid="191597" grpId="0"/>
      <p:bldP spid="191598" grpId="0"/>
      <p:bldP spid="191599" grpId="0"/>
      <p:bldP spid="191600" grpId="0" animBg="1"/>
      <p:bldP spid="191601" grpId="0" animBg="1"/>
      <p:bldP spid="191602" grpId="0" animBg="1"/>
      <p:bldP spid="191603" grpId="0" animBg="1"/>
      <p:bldP spid="191604" grpId="0" animBg="1"/>
      <p:bldP spid="191605" grpId="0" animBg="1"/>
      <p:bldP spid="191606" grpId="0" animBg="1"/>
      <p:bldP spid="191607" grpId="0" animBg="1"/>
      <p:bldP spid="191608" grpId="0" animBg="1"/>
      <p:bldP spid="191609" grpId="0" animBg="1"/>
      <p:bldP spid="191610" grpId="0" animBg="1"/>
      <p:bldP spid="191611" grpId="0" animBg="1"/>
      <p:bldP spid="191612" grpId="0" animBg="1"/>
      <p:bldP spid="191613" grpId="0" animBg="1"/>
      <p:bldP spid="1916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44C06AAD-4713-4730-A9C3-859045946B44}"/>
              </a:ext>
            </a:extLst>
          </p:cNvPr>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a:defRPr/>
            </a:pPr>
            <a:r>
              <a:rPr lang="en-US" dirty="0"/>
              <a:t>Shortest Seek Time First - SSTF</a:t>
            </a:r>
          </a:p>
        </p:txBody>
      </p:sp>
      <p:sp>
        <p:nvSpPr>
          <p:cNvPr id="67586" name="Slide Number Placeholder 5">
            <a:extLst>
              <a:ext uri="{FF2B5EF4-FFF2-40B4-BE49-F238E27FC236}">
                <a16:creationId xmlns:a16="http://schemas.microsoft.com/office/drawing/2014/main" id="{FDCB2E84-6DE8-4CE6-80DE-C187ABBF2133}"/>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6FF684AE-976C-4F20-9030-FE2BFEFB4B60}" type="slidenum">
              <a:rPr lang="en-US" altLang="en-US" sz="1200">
                <a:solidFill>
                  <a:srgbClr val="898989"/>
                </a:solidFill>
                <a:latin typeface="Arial" panose="020B0604020202020204" pitchFamily="34" charset="0"/>
              </a:rPr>
              <a:pPr>
                <a:spcBef>
                  <a:spcPct val="0"/>
                </a:spcBef>
                <a:buFontTx/>
                <a:buNone/>
              </a:pPr>
              <a:t>54</a:t>
            </a:fld>
            <a:endParaRPr lang="en-US" altLang="en-US" sz="1200">
              <a:solidFill>
                <a:srgbClr val="898989"/>
              </a:solidFill>
              <a:latin typeface="Arial" panose="020B0604020202020204" pitchFamily="34" charset="0"/>
            </a:endParaRPr>
          </a:p>
        </p:txBody>
      </p:sp>
      <p:graphicFrame>
        <p:nvGraphicFramePr>
          <p:cNvPr id="7" name="Group 134">
            <a:extLst>
              <a:ext uri="{FF2B5EF4-FFF2-40B4-BE49-F238E27FC236}">
                <a16:creationId xmlns:a16="http://schemas.microsoft.com/office/drawing/2014/main" id="{1EF39ADC-1C5C-4AFA-97CC-767E917F1A7B}"/>
              </a:ext>
            </a:extLst>
          </p:cNvPr>
          <p:cNvGraphicFramePr>
            <a:graphicFrameLocks noGrp="1"/>
          </p:cNvGraphicFramePr>
          <p:nvPr/>
        </p:nvGraphicFramePr>
        <p:xfrm>
          <a:off x="2057400" y="3429000"/>
          <a:ext cx="6480175" cy="304800"/>
        </p:xfrm>
        <a:graphic>
          <a:graphicData uri="http://schemas.openxmlformats.org/drawingml/2006/table">
            <a:tbl>
              <a:tblPr/>
              <a:tblGrid>
                <a:gridCol w="260350">
                  <a:extLst>
                    <a:ext uri="{9D8B030D-6E8A-4147-A177-3AD203B41FA5}">
                      <a16:colId xmlns:a16="http://schemas.microsoft.com/office/drawing/2014/main" val="20000"/>
                    </a:ext>
                  </a:extLst>
                </a:gridCol>
                <a:gridCol w="257175">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58762">
                  <a:extLst>
                    <a:ext uri="{9D8B030D-6E8A-4147-A177-3AD203B41FA5}">
                      <a16:colId xmlns:a16="http://schemas.microsoft.com/office/drawing/2014/main" val="20003"/>
                    </a:ext>
                  </a:extLst>
                </a:gridCol>
                <a:gridCol w="258763">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58762">
                  <a:extLst>
                    <a:ext uri="{9D8B030D-6E8A-4147-A177-3AD203B41FA5}">
                      <a16:colId xmlns:a16="http://schemas.microsoft.com/office/drawing/2014/main" val="20006"/>
                    </a:ext>
                  </a:extLst>
                </a:gridCol>
                <a:gridCol w="258763">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gridCol w="257175">
                  <a:extLst>
                    <a:ext uri="{9D8B030D-6E8A-4147-A177-3AD203B41FA5}">
                      <a16:colId xmlns:a16="http://schemas.microsoft.com/office/drawing/2014/main" val="20009"/>
                    </a:ext>
                  </a:extLst>
                </a:gridCol>
                <a:gridCol w="260350">
                  <a:extLst>
                    <a:ext uri="{9D8B030D-6E8A-4147-A177-3AD203B41FA5}">
                      <a16:colId xmlns:a16="http://schemas.microsoft.com/office/drawing/2014/main" val="20010"/>
                    </a:ext>
                  </a:extLst>
                </a:gridCol>
                <a:gridCol w="260350">
                  <a:extLst>
                    <a:ext uri="{9D8B030D-6E8A-4147-A177-3AD203B41FA5}">
                      <a16:colId xmlns:a16="http://schemas.microsoft.com/office/drawing/2014/main" val="20011"/>
                    </a:ext>
                  </a:extLst>
                </a:gridCol>
                <a:gridCol w="257175">
                  <a:extLst>
                    <a:ext uri="{9D8B030D-6E8A-4147-A177-3AD203B41FA5}">
                      <a16:colId xmlns:a16="http://schemas.microsoft.com/office/drawing/2014/main" val="20012"/>
                    </a:ext>
                  </a:extLst>
                </a:gridCol>
                <a:gridCol w="260350">
                  <a:extLst>
                    <a:ext uri="{9D8B030D-6E8A-4147-A177-3AD203B41FA5}">
                      <a16:colId xmlns:a16="http://schemas.microsoft.com/office/drawing/2014/main" val="20013"/>
                    </a:ext>
                  </a:extLst>
                </a:gridCol>
                <a:gridCol w="260350">
                  <a:extLst>
                    <a:ext uri="{9D8B030D-6E8A-4147-A177-3AD203B41FA5}">
                      <a16:colId xmlns:a16="http://schemas.microsoft.com/office/drawing/2014/main" val="20014"/>
                    </a:ext>
                  </a:extLst>
                </a:gridCol>
                <a:gridCol w="257175">
                  <a:extLst>
                    <a:ext uri="{9D8B030D-6E8A-4147-A177-3AD203B41FA5}">
                      <a16:colId xmlns:a16="http://schemas.microsoft.com/office/drawing/2014/main" val="20015"/>
                    </a:ext>
                  </a:extLst>
                </a:gridCol>
                <a:gridCol w="260350">
                  <a:extLst>
                    <a:ext uri="{9D8B030D-6E8A-4147-A177-3AD203B41FA5}">
                      <a16:colId xmlns:a16="http://schemas.microsoft.com/office/drawing/2014/main" val="20016"/>
                    </a:ext>
                  </a:extLst>
                </a:gridCol>
                <a:gridCol w="258762">
                  <a:extLst>
                    <a:ext uri="{9D8B030D-6E8A-4147-A177-3AD203B41FA5}">
                      <a16:colId xmlns:a16="http://schemas.microsoft.com/office/drawing/2014/main" val="20017"/>
                    </a:ext>
                  </a:extLst>
                </a:gridCol>
                <a:gridCol w="258763">
                  <a:extLst>
                    <a:ext uri="{9D8B030D-6E8A-4147-A177-3AD203B41FA5}">
                      <a16:colId xmlns:a16="http://schemas.microsoft.com/office/drawing/2014/main" val="20018"/>
                    </a:ext>
                  </a:extLst>
                </a:gridCol>
                <a:gridCol w="260350">
                  <a:extLst>
                    <a:ext uri="{9D8B030D-6E8A-4147-A177-3AD203B41FA5}">
                      <a16:colId xmlns:a16="http://schemas.microsoft.com/office/drawing/2014/main" val="20019"/>
                    </a:ext>
                  </a:extLst>
                </a:gridCol>
                <a:gridCol w="258762">
                  <a:extLst>
                    <a:ext uri="{9D8B030D-6E8A-4147-A177-3AD203B41FA5}">
                      <a16:colId xmlns:a16="http://schemas.microsoft.com/office/drawing/2014/main" val="20020"/>
                    </a:ext>
                  </a:extLst>
                </a:gridCol>
                <a:gridCol w="258763">
                  <a:extLst>
                    <a:ext uri="{9D8B030D-6E8A-4147-A177-3AD203B41FA5}">
                      <a16:colId xmlns:a16="http://schemas.microsoft.com/office/drawing/2014/main" val="20021"/>
                    </a:ext>
                  </a:extLst>
                </a:gridCol>
                <a:gridCol w="260350">
                  <a:extLst>
                    <a:ext uri="{9D8B030D-6E8A-4147-A177-3AD203B41FA5}">
                      <a16:colId xmlns:a16="http://schemas.microsoft.com/office/drawing/2014/main" val="20022"/>
                    </a:ext>
                  </a:extLst>
                </a:gridCol>
                <a:gridCol w="257175">
                  <a:extLst>
                    <a:ext uri="{9D8B030D-6E8A-4147-A177-3AD203B41FA5}">
                      <a16:colId xmlns:a16="http://schemas.microsoft.com/office/drawing/2014/main" val="20023"/>
                    </a:ext>
                  </a:extLst>
                </a:gridCol>
                <a:gridCol w="260350">
                  <a:extLst>
                    <a:ext uri="{9D8B030D-6E8A-4147-A177-3AD203B41FA5}">
                      <a16:colId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8" name="Group 60">
            <a:extLst>
              <a:ext uri="{FF2B5EF4-FFF2-40B4-BE49-F238E27FC236}">
                <a16:creationId xmlns:a16="http://schemas.microsoft.com/office/drawing/2014/main" id="{0C116699-3E0A-44D1-AB32-7CA51FA559FA}"/>
              </a:ext>
            </a:extLst>
          </p:cNvPr>
          <p:cNvGrpSpPr>
            <a:grpSpLocks/>
          </p:cNvGrpSpPr>
          <p:nvPr/>
        </p:nvGrpSpPr>
        <p:grpSpPr bwMode="auto">
          <a:xfrm>
            <a:off x="1873250" y="2970213"/>
            <a:ext cx="6708775" cy="3140075"/>
            <a:chOff x="1519" y="1395"/>
            <a:chExt cx="4226" cy="1978"/>
          </a:xfrm>
        </p:grpSpPr>
        <p:grpSp>
          <p:nvGrpSpPr>
            <p:cNvPr id="67698" name="Group 61">
              <a:extLst>
                <a:ext uri="{FF2B5EF4-FFF2-40B4-BE49-F238E27FC236}">
                  <a16:creationId xmlns:a16="http://schemas.microsoft.com/office/drawing/2014/main" id="{095311F4-F84D-41F2-B8D7-37CA3D10038B}"/>
                </a:ext>
              </a:extLst>
            </p:cNvPr>
            <p:cNvGrpSpPr>
              <a:grpSpLocks/>
            </p:cNvGrpSpPr>
            <p:nvPr/>
          </p:nvGrpSpPr>
          <p:grpSpPr bwMode="auto">
            <a:xfrm>
              <a:off x="1519" y="1961"/>
              <a:ext cx="212" cy="1412"/>
              <a:chOff x="60" y="2755"/>
              <a:chExt cx="212" cy="1412"/>
            </a:xfrm>
          </p:grpSpPr>
          <p:sp>
            <p:nvSpPr>
              <p:cNvPr id="67706" name="Text Box 62">
                <a:extLst>
                  <a:ext uri="{FF2B5EF4-FFF2-40B4-BE49-F238E27FC236}">
                    <a16:creationId xmlns:a16="http://schemas.microsoft.com/office/drawing/2014/main" id="{A7ED54D6-4586-4683-9B42-8B49E9C91ED9}"/>
                  </a:ext>
                </a:extLst>
              </p:cNvPr>
              <p:cNvSpPr txBox="1">
                <a:spLocks noChangeArrowheads="1"/>
              </p:cNvSpPr>
              <p:nvPr/>
            </p:nvSpPr>
            <p:spPr bwMode="auto">
              <a:xfrm rot="-5400000">
                <a:off x="-16" y="3880"/>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i="1"/>
                  <a:t>time</a:t>
                </a:r>
              </a:p>
            </p:txBody>
          </p:sp>
          <p:sp>
            <p:nvSpPr>
              <p:cNvPr id="67707" name="Line 63">
                <a:extLst>
                  <a:ext uri="{FF2B5EF4-FFF2-40B4-BE49-F238E27FC236}">
                    <a16:creationId xmlns:a16="http://schemas.microsoft.com/office/drawing/2014/main" id="{ECDE5AA1-2415-4DEF-BF7F-E8BF32DF2B6D}"/>
                  </a:ext>
                </a:extLst>
              </p:cNvPr>
              <p:cNvSpPr>
                <a:spLocks noChangeShapeType="1"/>
              </p:cNvSpPr>
              <p:nvPr/>
            </p:nvSpPr>
            <p:spPr bwMode="auto">
              <a:xfrm>
                <a:off x="175" y="2755"/>
                <a:ext cx="0" cy="10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7699" name="Text Box 64">
              <a:extLst>
                <a:ext uri="{FF2B5EF4-FFF2-40B4-BE49-F238E27FC236}">
                  <a16:creationId xmlns:a16="http://schemas.microsoft.com/office/drawing/2014/main" id="{311A627D-7C09-45D2-A61B-8F07BB3CFFBE}"/>
                </a:ext>
              </a:extLst>
            </p:cNvPr>
            <p:cNvSpPr txBox="1">
              <a:spLocks noChangeArrowheads="1"/>
            </p:cNvSpPr>
            <p:nvPr/>
          </p:nvSpPr>
          <p:spPr bwMode="auto">
            <a:xfrm>
              <a:off x="4830" y="1395"/>
              <a:ext cx="9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i="1">
                  <a:solidFill>
                    <a:schemeClr val="folHlink"/>
                  </a:solidFill>
                </a:rPr>
                <a:t>cylinder number</a:t>
              </a:r>
            </a:p>
          </p:txBody>
        </p:sp>
        <p:sp>
          <p:nvSpPr>
            <p:cNvPr id="67700" name="Text Box 65">
              <a:extLst>
                <a:ext uri="{FF2B5EF4-FFF2-40B4-BE49-F238E27FC236}">
                  <a16:creationId xmlns:a16="http://schemas.microsoft.com/office/drawing/2014/main" id="{24E933A3-8BD3-4779-BA8D-27B7F1DBAA07}"/>
                </a:ext>
              </a:extLst>
            </p:cNvPr>
            <p:cNvSpPr txBox="1">
              <a:spLocks noChangeArrowheads="1"/>
            </p:cNvSpPr>
            <p:nvPr/>
          </p:nvSpPr>
          <p:spPr bwMode="auto">
            <a:xfrm>
              <a:off x="1635" y="152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1</a:t>
              </a:r>
            </a:p>
          </p:txBody>
        </p:sp>
        <p:sp>
          <p:nvSpPr>
            <p:cNvPr id="67701" name="Text Box 66">
              <a:extLst>
                <a:ext uri="{FF2B5EF4-FFF2-40B4-BE49-F238E27FC236}">
                  <a16:creationId xmlns:a16="http://schemas.microsoft.com/office/drawing/2014/main" id="{475BEC33-E826-438B-9CF0-8502AB40DD00}"/>
                </a:ext>
              </a:extLst>
            </p:cNvPr>
            <p:cNvSpPr txBox="1">
              <a:spLocks noChangeArrowheads="1"/>
            </p:cNvSpPr>
            <p:nvPr/>
          </p:nvSpPr>
          <p:spPr bwMode="auto">
            <a:xfrm>
              <a:off x="2289" y="152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5</a:t>
              </a:r>
            </a:p>
          </p:txBody>
        </p:sp>
        <p:sp>
          <p:nvSpPr>
            <p:cNvPr id="67702" name="Text Box 67">
              <a:extLst>
                <a:ext uri="{FF2B5EF4-FFF2-40B4-BE49-F238E27FC236}">
                  <a16:creationId xmlns:a16="http://schemas.microsoft.com/office/drawing/2014/main" id="{8D4A4E8E-0C5E-44B0-B9C2-F220B309BA4A}"/>
                </a:ext>
              </a:extLst>
            </p:cNvPr>
            <p:cNvSpPr txBox="1">
              <a:spLocks noChangeArrowheads="1"/>
            </p:cNvSpPr>
            <p:nvPr/>
          </p:nvSpPr>
          <p:spPr bwMode="auto">
            <a:xfrm>
              <a:off x="3072" y="1527"/>
              <a:ext cx="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10</a:t>
              </a:r>
            </a:p>
          </p:txBody>
        </p:sp>
        <p:sp>
          <p:nvSpPr>
            <p:cNvPr id="67703" name="Text Box 68">
              <a:extLst>
                <a:ext uri="{FF2B5EF4-FFF2-40B4-BE49-F238E27FC236}">
                  <a16:creationId xmlns:a16="http://schemas.microsoft.com/office/drawing/2014/main" id="{8A28701B-88EB-4C5C-B7D6-638E3FE60D14}"/>
                </a:ext>
              </a:extLst>
            </p:cNvPr>
            <p:cNvSpPr txBox="1">
              <a:spLocks noChangeArrowheads="1"/>
            </p:cNvSpPr>
            <p:nvPr/>
          </p:nvSpPr>
          <p:spPr bwMode="auto">
            <a:xfrm>
              <a:off x="3881" y="1527"/>
              <a:ext cx="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15</a:t>
              </a:r>
            </a:p>
          </p:txBody>
        </p:sp>
        <p:sp>
          <p:nvSpPr>
            <p:cNvPr id="67704" name="Text Box 69">
              <a:extLst>
                <a:ext uri="{FF2B5EF4-FFF2-40B4-BE49-F238E27FC236}">
                  <a16:creationId xmlns:a16="http://schemas.microsoft.com/office/drawing/2014/main" id="{675632D4-87F5-4478-B17F-FFBB2F7F961A}"/>
                </a:ext>
              </a:extLst>
            </p:cNvPr>
            <p:cNvSpPr txBox="1">
              <a:spLocks noChangeArrowheads="1"/>
            </p:cNvSpPr>
            <p:nvPr/>
          </p:nvSpPr>
          <p:spPr bwMode="auto">
            <a:xfrm>
              <a:off x="4696" y="1527"/>
              <a:ext cx="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20</a:t>
              </a:r>
            </a:p>
          </p:txBody>
        </p:sp>
        <p:sp>
          <p:nvSpPr>
            <p:cNvPr id="67705" name="Text Box 70">
              <a:extLst>
                <a:ext uri="{FF2B5EF4-FFF2-40B4-BE49-F238E27FC236}">
                  <a16:creationId xmlns:a16="http://schemas.microsoft.com/office/drawing/2014/main" id="{03E286EC-1468-455F-9E93-3FE9440EF4CA}"/>
                </a:ext>
              </a:extLst>
            </p:cNvPr>
            <p:cNvSpPr txBox="1">
              <a:spLocks noChangeArrowheads="1"/>
            </p:cNvSpPr>
            <p:nvPr/>
          </p:nvSpPr>
          <p:spPr bwMode="auto">
            <a:xfrm>
              <a:off x="5525" y="1527"/>
              <a:ext cx="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25</a:t>
              </a:r>
            </a:p>
          </p:txBody>
        </p:sp>
      </p:grpSp>
      <p:graphicFrame>
        <p:nvGraphicFramePr>
          <p:cNvPr id="19" name="Group 71">
            <a:extLst>
              <a:ext uri="{FF2B5EF4-FFF2-40B4-BE49-F238E27FC236}">
                <a16:creationId xmlns:a16="http://schemas.microsoft.com/office/drawing/2014/main" id="{9DD6EACD-1E6F-4EB1-9751-113D78EC3C0D}"/>
              </a:ext>
            </a:extLst>
          </p:cNvPr>
          <p:cNvGraphicFramePr>
            <a:graphicFrameLocks noGrp="1"/>
          </p:cNvGraphicFramePr>
          <p:nvPr/>
        </p:nvGraphicFramePr>
        <p:xfrm>
          <a:off x="276225" y="3206750"/>
          <a:ext cx="292100" cy="2706688"/>
        </p:xfrm>
        <a:graphic>
          <a:graphicData uri="http://schemas.openxmlformats.org/drawingml/2006/table">
            <a:tbl>
              <a:tblPr/>
              <a:tblGrid>
                <a:gridCol w="292100">
                  <a:extLst>
                    <a:ext uri="{9D8B030D-6E8A-4147-A177-3AD203B41FA5}">
                      <a16:colId xmlns:a16="http://schemas.microsoft.com/office/drawing/2014/main" val="20000"/>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0" name="Group 101">
            <a:extLst>
              <a:ext uri="{FF2B5EF4-FFF2-40B4-BE49-F238E27FC236}">
                <a16:creationId xmlns:a16="http://schemas.microsoft.com/office/drawing/2014/main" id="{683143D3-7CAF-4D77-836D-4465A2889D51}"/>
              </a:ext>
            </a:extLst>
          </p:cNvPr>
          <p:cNvGrpSpPr>
            <a:grpSpLocks/>
          </p:cNvGrpSpPr>
          <p:nvPr/>
        </p:nvGrpSpPr>
        <p:grpSpPr bwMode="auto">
          <a:xfrm>
            <a:off x="425450" y="3033713"/>
            <a:ext cx="1103313" cy="3059112"/>
            <a:chOff x="607" y="1423"/>
            <a:chExt cx="695" cy="1927"/>
          </a:xfrm>
        </p:grpSpPr>
        <p:sp>
          <p:nvSpPr>
            <p:cNvPr id="67695" name="Text Box 102">
              <a:extLst>
                <a:ext uri="{FF2B5EF4-FFF2-40B4-BE49-F238E27FC236}">
                  <a16:creationId xmlns:a16="http://schemas.microsoft.com/office/drawing/2014/main" id="{229E3D6B-6B5D-4AEA-9EC2-2F37DB7988D4}"/>
                </a:ext>
              </a:extLst>
            </p:cNvPr>
            <p:cNvSpPr txBox="1">
              <a:spLocks noChangeArrowheads="1"/>
            </p:cNvSpPr>
            <p:nvPr/>
          </p:nvSpPr>
          <p:spPr bwMode="auto">
            <a:xfrm>
              <a:off x="663" y="1494"/>
              <a:ext cx="63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i="1">
                  <a:solidFill>
                    <a:schemeClr val="folHlink"/>
                  </a:solidFill>
                </a:rPr>
                <a:t>scheduling</a:t>
              </a:r>
            </a:p>
            <a:p>
              <a:pPr>
                <a:spcBef>
                  <a:spcPct val="0"/>
                </a:spcBef>
                <a:buFontTx/>
                <a:buNone/>
              </a:pPr>
              <a:r>
                <a:rPr lang="en-US" altLang="en-US" sz="1400" i="1">
                  <a:solidFill>
                    <a:schemeClr val="folHlink"/>
                  </a:solidFill>
                </a:rPr>
                <a:t>queue</a:t>
              </a:r>
            </a:p>
          </p:txBody>
        </p:sp>
        <p:sp>
          <p:nvSpPr>
            <p:cNvPr id="67696" name="Line 103">
              <a:extLst>
                <a:ext uri="{FF2B5EF4-FFF2-40B4-BE49-F238E27FC236}">
                  <a16:creationId xmlns:a16="http://schemas.microsoft.com/office/drawing/2014/main" id="{700510A8-328A-442E-876D-4D275B7D362D}"/>
                </a:ext>
              </a:extLst>
            </p:cNvPr>
            <p:cNvSpPr>
              <a:spLocks noChangeShapeType="1"/>
            </p:cNvSpPr>
            <p:nvPr/>
          </p:nvSpPr>
          <p:spPr bwMode="auto">
            <a:xfrm>
              <a:off x="607" y="3265"/>
              <a:ext cx="0" cy="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97" name="Line 104">
              <a:extLst>
                <a:ext uri="{FF2B5EF4-FFF2-40B4-BE49-F238E27FC236}">
                  <a16:creationId xmlns:a16="http://schemas.microsoft.com/office/drawing/2014/main" id="{7A6D43D3-2390-488A-A472-2BF10C3074E1}"/>
                </a:ext>
              </a:extLst>
            </p:cNvPr>
            <p:cNvSpPr>
              <a:spLocks noChangeShapeType="1"/>
            </p:cNvSpPr>
            <p:nvPr/>
          </p:nvSpPr>
          <p:spPr bwMode="auto">
            <a:xfrm>
              <a:off x="607" y="1423"/>
              <a:ext cx="0" cy="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4" name="Text Box 105">
            <a:extLst>
              <a:ext uri="{FF2B5EF4-FFF2-40B4-BE49-F238E27FC236}">
                <a16:creationId xmlns:a16="http://schemas.microsoft.com/office/drawing/2014/main" id="{11C9DAD3-B686-4E7B-AC78-6F14F978F919}"/>
              </a:ext>
            </a:extLst>
          </p:cNvPr>
          <p:cNvSpPr txBox="1">
            <a:spLocks noChangeArrowheads="1"/>
          </p:cNvSpPr>
          <p:nvPr/>
        </p:nvSpPr>
        <p:spPr bwMode="auto">
          <a:xfrm>
            <a:off x="234950" y="5603875"/>
            <a:ext cx="37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chemeClr val="hlink"/>
                </a:solidFill>
              </a:rPr>
              <a:t>24</a:t>
            </a:r>
          </a:p>
        </p:txBody>
      </p:sp>
      <p:sp>
        <p:nvSpPr>
          <p:cNvPr id="25" name="Text Box 106">
            <a:extLst>
              <a:ext uri="{FF2B5EF4-FFF2-40B4-BE49-F238E27FC236}">
                <a16:creationId xmlns:a16="http://schemas.microsoft.com/office/drawing/2014/main" id="{B04BB6A6-027D-4231-8AF1-9766B7561FBE}"/>
              </a:ext>
            </a:extLst>
          </p:cNvPr>
          <p:cNvSpPr txBox="1">
            <a:spLocks noChangeArrowheads="1"/>
          </p:cNvSpPr>
          <p:nvPr/>
        </p:nvSpPr>
        <p:spPr bwMode="auto">
          <a:xfrm>
            <a:off x="282575" y="5329238"/>
            <a:ext cx="280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rgbClr val="66CCFF"/>
                </a:solidFill>
              </a:rPr>
              <a:t>8</a:t>
            </a:r>
          </a:p>
        </p:txBody>
      </p:sp>
      <p:sp>
        <p:nvSpPr>
          <p:cNvPr id="26" name="Text Box 107">
            <a:extLst>
              <a:ext uri="{FF2B5EF4-FFF2-40B4-BE49-F238E27FC236}">
                <a16:creationId xmlns:a16="http://schemas.microsoft.com/office/drawing/2014/main" id="{9B964CAE-8A58-4D43-981F-8CE0D31BCAA8}"/>
              </a:ext>
            </a:extLst>
          </p:cNvPr>
          <p:cNvSpPr txBox="1">
            <a:spLocks noChangeArrowheads="1"/>
          </p:cNvSpPr>
          <p:nvPr/>
        </p:nvSpPr>
        <p:spPr bwMode="auto">
          <a:xfrm>
            <a:off x="234950" y="5013325"/>
            <a:ext cx="37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rgbClr val="33CC33"/>
                </a:solidFill>
              </a:rPr>
              <a:t>21</a:t>
            </a:r>
          </a:p>
        </p:txBody>
      </p:sp>
      <p:sp>
        <p:nvSpPr>
          <p:cNvPr id="27" name="Text Box 108">
            <a:extLst>
              <a:ext uri="{FF2B5EF4-FFF2-40B4-BE49-F238E27FC236}">
                <a16:creationId xmlns:a16="http://schemas.microsoft.com/office/drawing/2014/main" id="{B49BFA9B-6837-432E-B192-F9C09B0A7DBE}"/>
              </a:ext>
            </a:extLst>
          </p:cNvPr>
          <p:cNvSpPr txBox="1">
            <a:spLocks noChangeArrowheads="1"/>
          </p:cNvSpPr>
          <p:nvPr/>
        </p:nvSpPr>
        <p:spPr bwMode="auto">
          <a:xfrm>
            <a:off x="282575" y="4743450"/>
            <a:ext cx="280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rgbClr val="FF6600"/>
                </a:solidFill>
              </a:rPr>
              <a:t>7</a:t>
            </a:r>
          </a:p>
        </p:txBody>
      </p:sp>
      <p:sp>
        <p:nvSpPr>
          <p:cNvPr id="28" name="Text Box 109">
            <a:extLst>
              <a:ext uri="{FF2B5EF4-FFF2-40B4-BE49-F238E27FC236}">
                <a16:creationId xmlns:a16="http://schemas.microsoft.com/office/drawing/2014/main" id="{4C810AF7-B4BD-45F7-836F-B318124606CB}"/>
              </a:ext>
            </a:extLst>
          </p:cNvPr>
          <p:cNvSpPr txBox="1">
            <a:spLocks noChangeArrowheads="1"/>
          </p:cNvSpPr>
          <p:nvPr/>
        </p:nvSpPr>
        <p:spPr bwMode="auto">
          <a:xfrm>
            <a:off x="282575" y="4429125"/>
            <a:ext cx="280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t>2</a:t>
            </a:r>
          </a:p>
        </p:txBody>
      </p:sp>
      <p:sp>
        <p:nvSpPr>
          <p:cNvPr id="29" name="Text Box 110">
            <a:extLst>
              <a:ext uri="{FF2B5EF4-FFF2-40B4-BE49-F238E27FC236}">
                <a16:creationId xmlns:a16="http://schemas.microsoft.com/office/drawing/2014/main" id="{A1C2BDA8-5577-4584-B397-6A3558FDF8D1}"/>
              </a:ext>
            </a:extLst>
          </p:cNvPr>
          <p:cNvSpPr txBox="1">
            <a:spLocks noChangeArrowheads="1"/>
          </p:cNvSpPr>
          <p:nvPr/>
        </p:nvSpPr>
        <p:spPr bwMode="auto">
          <a:xfrm>
            <a:off x="234950" y="4113213"/>
            <a:ext cx="37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chemeClr val="folHlink"/>
                </a:solidFill>
              </a:rPr>
              <a:t>14</a:t>
            </a:r>
          </a:p>
        </p:txBody>
      </p:sp>
      <p:sp>
        <p:nvSpPr>
          <p:cNvPr id="30" name="Text Box 111">
            <a:extLst>
              <a:ext uri="{FF2B5EF4-FFF2-40B4-BE49-F238E27FC236}">
                <a16:creationId xmlns:a16="http://schemas.microsoft.com/office/drawing/2014/main" id="{C47FADD4-CE30-45A4-8559-53049EF2A960}"/>
              </a:ext>
            </a:extLst>
          </p:cNvPr>
          <p:cNvSpPr txBox="1">
            <a:spLocks noChangeArrowheads="1"/>
          </p:cNvSpPr>
          <p:nvPr/>
        </p:nvSpPr>
        <p:spPr bwMode="auto">
          <a:xfrm>
            <a:off x="234950" y="3808413"/>
            <a:ext cx="37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a:solidFill>
                  <a:srgbClr val="00FF00"/>
                </a:solidFill>
              </a:rPr>
              <a:t>12</a:t>
            </a:r>
          </a:p>
        </p:txBody>
      </p:sp>
      <p:sp>
        <p:nvSpPr>
          <p:cNvPr id="31" name="Oval 112">
            <a:extLst>
              <a:ext uri="{FF2B5EF4-FFF2-40B4-BE49-F238E27FC236}">
                <a16:creationId xmlns:a16="http://schemas.microsoft.com/office/drawing/2014/main" id="{5E930BA4-190A-4F08-98E2-6A483B4211DD}"/>
              </a:ext>
            </a:extLst>
          </p:cNvPr>
          <p:cNvSpPr>
            <a:spLocks noChangeArrowheads="1"/>
          </p:cNvSpPr>
          <p:nvPr/>
        </p:nvSpPr>
        <p:spPr bwMode="auto">
          <a:xfrm>
            <a:off x="4700588" y="3889375"/>
            <a:ext cx="134937" cy="13493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2" name="Oval 113">
            <a:extLst>
              <a:ext uri="{FF2B5EF4-FFF2-40B4-BE49-F238E27FC236}">
                <a16:creationId xmlns:a16="http://schemas.microsoft.com/office/drawing/2014/main" id="{69ED5B7A-FFF0-4F6C-915F-FB40F6E9629E}"/>
              </a:ext>
            </a:extLst>
          </p:cNvPr>
          <p:cNvSpPr>
            <a:spLocks noChangeArrowheads="1"/>
          </p:cNvSpPr>
          <p:nvPr/>
        </p:nvSpPr>
        <p:spPr bwMode="auto">
          <a:xfrm>
            <a:off x="5483225" y="3502025"/>
            <a:ext cx="134938" cy="13493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3" name="Oval 114">
            <a:extLst>
              <a:ext uri="{FF2B5EF4-FFF2-40B4-BE49-F238E27FC236}">
                <a16:creationId xmlns:a16="http://schemas.microsoft.com/office/drawing/2014/main" id="{F25072E0-4153-4A03-9562-E1DE6A024C46}"/>
              </a:ext>
            </a:extLst>
          </p:cNvPr>
          <p:cNvSpPr>
            <a:spLocks noChangeArrowheads="1"/>
          </p:cNvSpPr>
          <p:nvPr/>
        </p:nvSpPr>
        <p:spPr bwMode="auto">
          <a:xfrm>
            <a:off x="2378075" y="3502025"/>
            <a:ext cx="134938" cy="13493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4" name="Oval 115">
            <a:extLst>
              <a:ext uri="{FF2B5EF4-FFF2-40B4-BE49-F238E27FC236}">
                <a16:creationId xmlns:a16="http://schemas.microsoft.com/office/drawing/2014/main" id="{6D902843-28A1-444D-873F-58D0A902F857}"/>
              </a:ext>
            </a:extLst>
          </p:cNvPr>
          <p:cNvSpPr>
            <a:spLocks noChangeArrowheads="1"/>
          </p:cNvSpPr>
          <p:nvPr/>
        </p:nvSpPr>
        <p:spPr bwMode="auto">
          <a:xfrm>
            <a:off x="3673475" y="3502025"/>
            <a:ext cx="134938" cy="134938"/>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5" name="Oval 116">
            <a:extLst>
              <a:ext uri="{FF2B5EF4-FFF2-40B4-BE49-F238E27FC236}">
                <a16:creationId xmlns:a16="http://schemas.microsoft.com/office/drawing/2014/main" id="{90E3B92F-3662-432D-898E-F999D82DB907}"/>
              </a:ext>
            </a:extLst>
          </p:cNvPr>
          <p:cNvSpPr>
            <a:spLocks noChangeArrowheads="1"/>
          </p:cNvSpPr>
          <p:nvPr/>
        </p:nvSpPr>
        <p:spPr bwMode="auto">
          <a:xfrm>
            <a:off x="3943350" y="3502025"/>
            <a:ext cx="134938" cy="134938"/>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6" name="Oval 117">
            <a:extLst>
              <a:ext uri="{FF2B5EF4-FFF2-40B4-BE49-F238E27FC236}">
                <a16:creationId xmlns:a16="http://schemas.microsoft.com/office/drawing/2014/main" id="{1E24C606-4A1F-4894-A4A0-4888FB7B2598}"/>
              </a:ext>
            </a:extLst>
          </p:cNvPr>
          <p:cNvSpPr>
            <a:spLocks noChangeArrowheads="1"/>
          </p:cNvSpPr>
          <p:nvPr/>
        </p:nvSpPr>
        <p:spPr bwMode="auto">
          <a:xfrm>
            <a:off x="8074025" y="3502025"/>
            <a:ext cx="134938" cy="134938"/>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7" name="Oval 118">
            <a:extLst>
              <a:ext uri="{FF2B5EF4-FFF2-40B4-BE49-F238E27FC236}">
                <a16:creationId xmlns:a16="http://schemas.microsoft.com/office/drawing/2014/main" id="{DA4C9118-9847-4B55-B3CF-E585C1847F03}"/>
              </a:ext>
            </a:extLst>
          </p:cNvPr>
          <p:cNvSpPr>
            <a:spLocks noChangeArrowheads="1"/>
          </p:cNvSpPr>
          <p:nvPr/>
        </p:nvSpPr>
        <p:spPr bwMode="auto">
          <a:xfrm>
            <a:off x="7310438" y="3502025"/>
            <a:ext cx="134937" cy="1349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8" name="Oval 119">
            <a:extLst>
              <a:ext uri="{FF2B5EF4-FFF2-40B4-BE49-F238E27FC236}">
                <a16:creationId xmlns:a16="http://schemas.microsoft.com/office/drawing/2014/main" id="{2C7C61AF-8446-4D08-861A-08F58B8EA1E1}"/>
              </a:ext>
            </a:extLst>
          </p:cNvPr>
          <p:cNvSpPr>
            <a:spLocks noChangeArrowheads="1"/>
          </p:cNvSpPr>
          <p:nvPr/>
        </p:nvSpPr>
        <p:spPr bwMode="auto">
          <a:xfrm>
            <a:off x="4975225" y="3506788"/>
            <a:ext cx="134938" cy="134937"/>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9" name="Oval 120">
            <a:extLst>
              <a:ext uri="{FF2B5EF4-FFF2-40B4-BE49-F238E27FC236}">
                <a16:creationId xmlns:a16="http://schemas.microsoft.com/office/drawing/2014/main" id="{73146AF1-B7CC-4BA1-BDB0-D0ADAA49D1A8}"/>
              </a:ext>
            </a:extLst>
          </p:cNvPr>
          <p:cNvSpPr>
            <a:spLocks noChangeArrowheads="1"/>
          </p:cNvSpPr>
          <p:nvPr/>
        </p:nvSpPr>
        <p:spPr bwMode="auto">
          <a:xfrm>
            <a:off x="8072438" y="5199063"/>
            <a:ext cx="134937" cy="134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1" name="Oval 122">
            <a:extLst>
              <a:ext uri="{FF2B5EF4-FFF2-40B4-BE49-F238E27FC236}">
                <a16:creationId xmlns:a16="http://schemas.microsoft.com/office/drawing/2014/main" id="{10D7664F-9F29-4DE7-88CA-B2A53ABBD651}"/>
              </a:ext>
            </a:extLst>
          </p:cNvPr>
          <p:cNvSpPr>
            <a:spLocks noChangeArrowheads="1"/>
          </p:cNvSpPr>
          <p:nvPr/>
        </p:nvSpPr>
        <p:spPr bwMode="auto">
          <a:xfrm>
            <a:off x="7318375" y="4970463"/>
            <a:ext cx="134938" cy="134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2" name="Oval 123">
            <a:extLst>
              <a:ext uri="{FF2B5EF4-FFF2-40B4-BE49-F238E27FC236}">
                <a16:creationId xmlns:a16="http://schemas.microsoft.com/office/drawing/2014/main" id="{09323D88-3881-474E-9349-26E6B1D2F48D}"/>
              </a:ext>
            </a:extLst>
          </p:cNvPr>
          <p:cNvSpPr>
            <a:spLocks noChangeArrowheads="1"/>
          </p:cNvSpPr>
          <p:nvPr/>
        </p:nvSpPr>
        <p:spPr bwMode="auto">
          <a:xfrm>
            <a:off x="3671888" y="4495800"/>
            <a:ext cx="134937" cy="134938"/>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3" name="Oval 124">
            <a:extLst>
              <a:ext uri="{FF2B5EF4-FFF2-40B4-BE49-F238E27FC236}">
                <a16:creationId xmlns:a16="http://schemas.microsoft.com/office/drawing/2014/main" id="{D5A75B02-434E-4369-9CEC-B8B807C02A5A}"/>
              </a:ext>
            </a:extLst>
          </p:cNvPr>
          <p:cNvSpPr>
            <a:spLocks noChangeArrowheads="1"/>
          </p:cNvSpPr>
          <p:nvPr/>
        </p:nvSpPr>
        <p:spPr bwMode="auto">
          <a:xfrm>
            <a:off x="2386013" y="4724400"/>
            <a:ext cx="134937" cy="13493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4" name="Oval 125">
            <a:extLst>
              <a:ext uri="{FF2B5EF4-FFF2-40B4-BE49-F238E27FC236}">
                <a16:creationId xmlns:a16="http://schemas.microsoft.com/office/drawing/2014/main" id="{B5B271C3-E511-4993-B7CE-EE796E75B5C0}"/>
              </a:ext>
            </a:extLst>
          </p:cNvPr>
          <p:cNvSpPr>
            <a:spLocks noChangeArrowheads="1"/>
          </p:cNvSpPr>
          <p:nvPr/>
        </p:nvSpPr>
        <p:spPr bwMode="auto">
          <a:xfrm>
            <a:off x="5491163" y="4132263"/>
            <a:ext cx="134937" cy="13493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5" name="Oval 126">
            <a:extLst>
              <a:ext uri="{FF2B5EF4-FFF2-40B4-BE49-F238E27FC236}">
                <a16:creationId xmlns:a16="http://schemas.microsoft.com/office/drawing/2014/main" id="{91352C79-F9B6-463A-9F57-F4C266D65513}"/>
              </a:ext>
            </a:extLst>
          </p:cNvPr>
          <p:cNvSpPr>
            <a:spLocks noChangeArrowheads="1"/>
          </p:cNvSpPr>
          <p:nvPr/>
        </p:nvSpPr>
        <p:spPr bwMode="auto">
          <a:xfrm>
            <a:off x="4983163" y="3979863"/>
            <a:ext cx="134937" cy="134937"/>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cxnSp>
        <p:nvCxnSpPr>
          <p:cNvPr id="46" name="AutoShape 127">
            <a:extLst>
              <a:ext uri="{FF2B5EF4-FFF2-40B4-BE49-F238E27FC236}">
                <a16:creationId xmlns:a16="http://schemas.microsoft.com/office/drawing/2014/main" id="{18D317E5-0BC7-4184-B231-478E3DF38D7F}"/>
              </a:ext>
            </a:extLst>
          </p:cNvPr>
          <p:cNvCxnSpPr>
            <a:cxnSpLocks noChangeShapeType="1"/>
            <a:stCxn id="31" idx="6"/>
            <a:endCxn id="45" idx="2"/>
          </p:cNvCxnSpPr>
          <p:nvPr/>
        </p:nvCxnSpPr>
        <p:spPr bwMode="auto">
          <a:xfrm>
            <a:off x="4835525" y="3957638"/>
            <a:ext cx="147638" cy="904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7" name="AutoShape 128">
            <a:extLst>
              <a:ext uri="{FF2B5EF4-FFF2-40B4-BE49-F238E27FC236}">
                <a16:creationId xmlns:a16="http://schemas.microsoft.com/office/drawing/2014/main" id="{8FD88185-3637-4FD9-A150-97EEA6586625}"/>
              </a:ext>
            </a:extLst>
          </p:cNvPr>
          <p:cNvCxnSpPr>
            <a:cxnSpLocks noChangeShapeType="1"/>
            <a:stCxn id="39" idx="2"/>
            <a:endCxn id="41" idx="6"/>
          </p:cNvCxnSpPr>
          <p:nvPr/>
        </p:nvCxnSpPr>
        <p:spPr bwMode="auto">
          <a:xfrm rot="10800000">
            <a:off x="7453313" y="5038725"/>
            <a:ext cx="619125"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 name="AutoShape 129">
            <a:extLst>
              <a:ext uri="{FF2B5EF4-FFF2-40B4-BE49-F238E27FC236}">
                <a16:creationId xmlns:a16="http://schemas.microsoft.com/office/drawing/2014/main" id="{596FABCD-A7E5-4748-AD62-D8D8EF63F4E9}"/>
              </a:ext>
            </a:extLst>
          </p:cNvPr>
          <p:cNvCxnSpPr>
            <a:cxnSpLocks noChangeShapeType="1"/>
            <a:stCxn id="43" idx="6"/>
            <a:endCxn id="41" idx="2"/>
          </p:cNvCxnSpPr>
          <p:nvPr/>
        </p:nvCxnSpPr>
        <p:spPr bwMode="auto">
          <a:xfrm>
            <a:off x="2520950" y="4792663"/>
            <a:ext cx="4797425" cy="2460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9" name="AutoShape 130">
            <a:extLst>
              <a:ext uri="{FF2B5EF4-FFF2-40B4-BE49-F238E27FC236}">
                <a16:creationId xmlns:a16="http://schemas.microsoft.com/office/drawing/2014/main" id="{7E125D7C-A274-4252-841B-A46FE2D36FED}"/>
              </a:ext>
            </a:extLst>
          </p:cNvPr>
          <p:cNvCxnSpPr>
            <a:cxnSpLocks noChangeShapeType="1"/>
            <a:stCxn id="40" idx="3"/>
            <a:endCxn id="42" idx="7"/>
          </p:cNvCxnSpPr>
          <p:nvPr/>
        </p:nvCxnSpPr>
        <p:spPr bwMode="auto">
          <a:xfrm rot="5400000">
            <a:off x="3817144" y="4371181"/>
            <a:ext cx="114300" cy="1730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 name="AutoShape 131">
            <a:extLst>
              <a:ext uri="{FF2B5EF4-FFF2-40B4-BE49-F238E27FC236}">
                <a16:creationId xmlns:a16="http://schemas.microsoft.com/office/drawing/2014/main" id="{4E5A05ED-393A-4E61-842D-ED503DB8BD71}"/>
              </a:ext>
            </a:extLst>
          </p:cNvPr>
          <p:cNvCxnSpPr>
            <a:cxnSpLocks noChangeShapeType="1"/>
            <a:stCxn id="42" idx="2"/>
            <a:endCxn id="43" idx="6"/>
          </p:cNvCxnSpPr>
          <p:nvPr/>
        </p:nvCxnSpPr>
        <p:spPr bwMode="auto">
          <a:xfrm rot="10800000" flipV="1">
            <a:off x="2520950" y="4564063"/>
            <a:ext cx="1150938"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 name="AutoShape 132">
            <a:extLst>
              <a:ext uri="{FF2B5EF4-FFF2-40B4-BE49-F238E27FC236}">
                <a16:creationId xmlns:a16="http://schemas.microsoft.com/office/drawing/2014/main" id="{64021FC4-14BC-4D7C-B1EF-BD9BEC6D15EE}"/>
              </a:ext>
            </a:extLst>
          </p:cNvPr>
          <p:cNvCxnSpPr>
            <a:cxnSpLocks noChangeShapeType="1"/>
            <a:stCxn id="40" idx="6"/>
            <a:endCxn id="44" idx="2"/>
          </p:cNvCxnSpPr>
          <p:nvPr/>
        </p:nvCxnSpPr>
        <p:spPr bwMode="auto">
          <a:xfrm flipV="1">
            <a:off x="4076700" y="4198938"/>
            <a:ext cx="1414463"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2" name="AutoShape 133">
            <a:extLst>
              <a:ext uri="{FF2B5EF4-FFF2-40B4-BE49-F238E27FC236}">
                <a16:creationId xmlns:a16="http://schemas.microsoft.com/office/drawing/2014/main" id="{946FDDC3-4A7C-4FF0-9F57-2B9E64DC09C2}"/>
              </a:ext>
            </a:extLst>
          </p:cNvPr>
          <p:cNvCxnSpPr>
            <a:cxnSpLocks noChangeShapeType="1"/>
            <a:stCxn id="44" idx="2"/>
            <a:endCxn id="45" idx="6"/>
          </p:cNvCxnSpPr>
          <p:nvPr/>
        </p:nvCxnSpPr>
        <p:spPr bwMode="auto">
          <a:xfrm rot="10800000">
            <a:off x="5118100" y="4048125"/>
            <a:ext cx="373063"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0" name="Oval 121">
            <a:extLst>
              <a:ext uri="{FF2B5EF4-FFF2-40B4-BE49-F238E27FC236}">
                <a16:creationId xmlns:a16="http://schemas.microsoft.com/office/drawing/2014/main" id="{C50B5B42-DD97-4EE6-BC10-D636B1DA5341}"/>
              </a:ext>
            </a:extLst>
          </p:cNvPr>
          <p:cNvSpPr>
            <a:spLocks noChangeArrowheads="1"/>
          </p:cNvSpPr>
          <p:nvPr/>
        </p:nvSpPr>
        <p:spPr bwMode="auto">
          <a:xfrm>
            <a:off x="3941763" y="4284663"/>
            <a:ext cx="134937" cy="134937"/>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76" name="TextBox 75">
            <a:extLst>
              <a:ext uri="{FF2B5EF4-FFF2-40B4-BE49-F238E27FC236}">
                <a16:creationId xmlns:a16="http://schemas.microsoft.com/office/drawing/2014/main" id="{AC18F6CD-5D33-497B-A84B-A88220D38D91}"/>
              </a:ext>
            </a:extLst>
          </p:cNvPr>
          <p:cNvSpPr txBox="1">
            <a:spLocks noChangeArrowheads="1"/>
          </p:cNvSpPr>
          <p:nvPr/>
        </p:nvSpPr>
        <p:spPr bwMode="auto">
          <a:xfrm>
            <a:off x="457200" y="1371600"/>
            <a:ext cx="74549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000"/>
          <a:lstStyle>
            <a:lvl1pPr marL="273050" indent="-273050">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ts val="600"/>
              </a:spcBef>
              <a:buClr>
                <a:schemeClr val="accent1"/>
              </a:buClr>
              <a:buSzPct val="70000"/>
              <a:buFont typeface="Wingdings" panose="05000000000000000000" pitchFamily="2" charset="2"/>
              <a:buChar char=""/>
            </a:pPr>
            <a:r>
              <a:rPr lang="en-US" altLang="en-US" sz="2800">
                <a:latin typeface="Arial" panose="020B0604020202020204" pitchFamily="34" charset="0"/>
              </a:rPr>
              <a:t>Chọn  nhu cầu gần với vị trí hiện hành nhất.</a:t>
            </a:r>
          </a:p>
          <a:p>
            <a:pPr>
              <a:spcBef>
                <a:spcPts val="600"/>
              </a:spcBef>
              <a:buClr>
                <a:schemeClr val="accent1"/>
              </a:buClr>
              <a:buSzPct val="70000"/>
              <a:buFontTx/>
              <a:buNone/>
            </a:pPr>
            <a:r>
              <a:rPr lang="en-US" altLang="en-US" sz="2800">
                <a:latin typeface="Arial" panose="020B0604020202020204" pitchFamily="34" charset="0"/>
                <a:sym typeface="Wingdings" panose="05000000000000000000" pitchFamily="2" charset="2"/>
              </a:rPr>
              <a:t> Có nhiều yêu cầu chờ ..chờ…và chờ…</a:t>
            </a:r>
            <a:endParaRPr lang="en-US" altLang="en-US" sz="2800">
              <a:latin typeface="Arial" panose="020B0604020202020204" pitchFamily="34" charset="0"/>
            </a:endParaRPr>
          </a:p>
          <a:p>
            <a:pPr>
              <a:spcBef>
                <a:spcPts val="600"/>
              </a:spcBef>
              <a:buClr>
                <a:schemeClr val="accent1"/>
              </a:buClr>
              <a:buSzPct val="70000"/>
              <a:buFont typeface="Wingdings" panose="05000000000000000000" pitchFamily="2" charset="2"/>
              <a:buChar char=""/>
            </a:pPr>
            <a:endParaRPr lang="en-US" altLang="en-US" sz="2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blinds(horizontal)">
                                      <p:cBhvr>
                                        <p:cTn id="7" dur="500"/>
                                        <p:tgtEl>
                                          <p:spTgt spid="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dissolve">
                                      <p:cBhvr>
                                        <p:cTn id="49" dur="1000"/>
                                        <p:tgtEl>
                                          <p:spTgt spid="3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dissolve">
                                      <p:cBhvr>
                                        <p:cTn id="52" dur="1000"/>
                                        <p:tgtEl>
                                          <p:spTgt spid="3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dissolve">
                                      <p:cBhvr>
                                        <p:cTn id="55" dur="1000"/>
                                        <p:tgtEl>
                                          <p:spTgt spid="3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1000"/>
                                        <p:tgtEl>
                                          <p:spTgt spid="3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dissolve">
                                      <p:cBhvr>
                                        <p:cTn id="61" dur="1000"/>
                                        <p:tgtEl>
                                          <p:spTgt spid="3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1000"/>
                                        <p:tgtEl>
                                          <p:spTgt spid="3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dissolve">
                                      <p:cBhvr>
                                        <p:cTn id="67" dur="1000"/>
                                        <p:tgtEl>
                                          <p:spTgt spid="3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left)">
                                      <p:cBhvr>
                                        <p:cTn id="72" dur="500"/>
                                        <p:tgtEl>
                                          <p:spTgt spid="46"/>
                                        </p:tgtEl>
                                      </p:cBhvr>
                                    </p:animEffect>
                                  </p:childTnLst>
                                </p:cTn>
                              </p:par>
                            </p:childTnLst>
                          </p:cTn>
                        </p:par>
                        <p:par>
                          <p:cTn id="73" fill="hold" nodeType="afterGroup">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wipe(left)">
                                      <p:cBhvr>
                                        <p:cTn id="80" dur="500"/>
                                        <p:tgtEl>
                                          <p:spTgt spid="52"/>
                                        </p:tgtEl>
                                      </p:cBhvr>
                                    </p:animEffect>
                                  </p:childTnLst>
                                </p:cTn>
                              </p:par>
                            </p:childTnLst>
                          </p:cTn>
                        </p:par>
                        <p:par>
                          <p:cTn id="81" fill="hold" nodeType="after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2" fill="hold" nodeType="click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wipe(right)">
                                      <p:cBhvr>
                                        <p:cTn id="88" dur="500"/>
                                        <p:tgtEl>
                                          <p:spTgt spid="51"/>
                                        </p:tgtEl>
                                      </p:cBhvr>
                                    </p:animEffect>
                                  </p:childTnLst>
                                </p:cTn>
                              </p:par>
                            </p:childTnLst>
                          </p:cTn>
                        </p:par>
                        <p:par>
                          <p:cTn id="89" fill="hold" nodeType="afterGroup">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childTnLst>
                          </p:cTn>
                        </p:par>
                        <p:par>
                          <p:cTn id="92" fill="hold" nodeType="afterGroup">
                            <p:stCondLst>
                              <p:cond delay="500"/>
                            </p:stCondLst>
                            <p:childTnLst>
                              <p:par>
                                <p:cTn id="93" presetID="22" presetClass="entr" presetSubtype="2" fill="hold"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right)">
                                      <p:cBhvr>
                                        <p:cTn id="95" dur="500"/>
                                        <p:tgtEl>
                                          <p:spTgt spid="49"/>
                                        </p:tgtEl>
                                      </p:cBhvr>
                                    </p:animEffect>
                                  </p:childTnLst>
                                </p:cTn>
                              </p:par>
                            </p:childTnLst>
                          </p:cTn>
                        </p:par>
                        <p:par>
                          <p:cTn id="96" fill="hold" nodeType="afterGroup">
                            <p:stCondLst>
                              <p:cond delay="1000"/>
                            </p:stCondLst>
                            <p:childTnLst>
                              <p:par>
                                <p:cTn id="97" presetID="1" presetClass="entr" presetSubtype="0" fill="hold" grpId="0" nodeType="after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par>
                          <p:cTn id="99" fill="hold" nodeType="afterGroup">
                            <p:stCondLst>
                              <p:cond delay="1000"/>
                            </p:stCondLst>
                            <p:childTnLst>
                              <p:par>
                                <p:cTn id="100" presetID="22" presetClass="entr" presetSubtype="2" fill="hold" nodeType="after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wipe(right)">
                                      <p:cBhvr>
                                        <p:cTn id="102" dur="500"/>
                                        <p:tgtEl>
                                          <p:spTgt spid="50"/>
                                        </p:tgtEl>
                                      </p:cBhvr>
                                    </p:animEffect>
                                  </p:childTnLst>
                                </p:cTn>
                              </p:par>
                            </p:childTnLst>
                          </p:cTn>
                        </p:par>
                        <p:par>
                          <p:cTn id="103" fill="hold" nodeType="afterGroup">
                            <p:stCondLst>
                              <p:cond delay="1500"/>
                            </p:stCondLst>
                            <p:childTnLst>
                              <p:par>
                                <p:cTn id="104" presetID="1" presetClass="entr" presetSubtype="0" fill="hold" grpId="0" nodeType="afterEffect">
                                  <p:stCondLst>
                                    <p:cond delay="0"/>
                                  </p:stCondLst>
                                  <p:childTnLst>
                                    <p:set>
                                      <p:cBhvr>
                                        <p:cTn id="105" dur="1" fill="hold">
                                          <p:stCondLst>
                                            <p:cond delay="0"/>
                                          </p:stCondLst>
                                        </p:cTn>
                                        <p:tgtEl>
                                          <p:spTgt spid="43"/>
                                        </p:tgtEl>
                                        <p:attrNameLst>
                                          <p:attrName>style.visibility</p:attrName>
                                        </p:attrNameLst>
                                      </p:cBhvr>
                                      <p:to>
                                        <p:strVal val="visible"/>
                                      </p:to>
                                    </p:set>
                                  </p:childTnLst>
                                </p:cTn>
                              </p:par>
                            </p:childTnLst>
                          </p:cTn>
                        </p:par>
                        <p:par>
                          <p:cTn id="106" fill="hold" nodeType="afterGroup">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wipe(left)">
                                      <p:cBhvr>
                                        <p:cTn id="109" dur="500"/>
                                        <p:tgtEl>
                                          <p:spTgt spid="48"/>
                                        </p:tgtEl>
                                      </p:cBhvr>
                                    </p:animEffect>
                                  </p:childTnLst>
                                </p:cTn>
                              </p:par>
                            </p:childTnLst>
                          </p:cTn>
                        </p:par>
                        <p:par>
                          <p:cTn id="110" fill="hold" nodeType="afterGroup">
                            <p:stCondLst>
                              <p:cond delay="2000"/>
                            </p:stCondLst>
                            <p:childTnLst>
                              <p:par>
                                <p:cTn id="111" presetID="1" presetClass="entr" presetSubtype="0"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2" fill="hold" nodeType="click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wipe(right)">
                                      <p:cBhvr>
                                        <p:cTn id="117" dur="500"/>
                                        <p:tgtEl>
                                          <p:spTgt spid="47"/>
                                        </p:tgtEl>
                                      </p:cBhvr>
                                    </p:animEffect>
                                  </p:childTnLst>
                                </p:cTn>
                              </p:par>
                            </p:childTnLst>
                          </p:cTn>
                        </p:par>
                        <p:par>
                          <p:cTn id="118" fill="hold" nodeType="afterGroup">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39"/>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nodeType="clickEffect">
                                  <p:stCondLst>
                                    <p:cond delay="0"/>
                                  </p:stCondLst>
                                  <p:childTnLst>
                                    <p:set>
                                      <p:cBhvr>
                                        <p:cTn id="124" dur="1" fill="hold">
                                          <p:stCondLst>
                                            <p:cond delay="0"/>
                                          </p:stCondLst>
                                        </p:cTn>
                                        <p:tgtEl>
                                          <p:spTgt spid="76">
                                            <p:txEl>
                                              <p:pRg st="1" end="1"/>
                                            </p:txEl>
                                          </p:spTgt>
                                        </p:tgtEl>
                                        <p:attrNameLst>
                                          <p:attrName>style.visibility</p:attrName>
                                        </p:attrNameLst>
                                      </p:cBhvr>
                                      <p:to>
                                        <p:strVal val="visible"/>
                                      </p:to>
                                    </p:set>
                                    <p:animEffect transition="in" filter="blinds(horizontal)">
                                      <p:cBhvr>
                                        <p:cTn id="125" dur="500"/>
                                        <p:tgtEl>
                                          <p:spTgt spid="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2" grpId="0" animBg="1"/>
      <p:bldP spid="43" grpId="0" animBg="1"/>
      <p:bldP spid="44" grpId="0" animBg="1"/>
      <p:bldP spid="45" grpId="0" animBg="1"/>
      <p:bldP spid="4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F60C-00AB-4A63-9509-ECD711D5F9BF}"/>
              </a:ext>
            </a:extLst>
          </p:cNvPr>
          <p:cNvSpPr>
            <a:spLocks noGrp="1"/>
          </p:cNvSpPr>
          <p:nvPr>
            <p:ph type="title"/>
          </p:nvPr>
        </p:nvSpPr>
        <p:spPr>
          <a:extLst>
            <a:ext uri="{FAA26D3D-D897-4be2-8F04-BA451C77F1D7}">
              <ma14:placeholderFlag xmlns:ma14="http://schemas.microsoft.com/office/mac/drawingml/2011/main" xmlns="" val="1"/>
            </a:ext>
          </a:extLst>
        </p:spPr>
        <p:txBody>
          <a:bodyPr/>
          <a:lstStyle/>
          <a:p>
            <a:pPr>
              <a:defRPr/>
            </a:pPr>
            <a:r>
              <a:rPr lang="en-US" dirty="0"/>
              <a:t>SCAN</a:t>
            </a:r>
          </a:p>
        </p:txBody>
      </p:sp>
      <p:sp>
        <p:nvSpPr>
          <p:cNvPr id="68610" name="Content Placeholder 2">
            <a:extLst>
              <a:ext uri="{FF2B5EF4-FFF2-40B4-BE49-F238E27FC236}">
                <a16:creationId xmlns:a16="http://schemas.microsoft.com/office/drawing/2014/main" id="{90419908-1DCF-4992-B56D-0304A5CDF64E}"/>
              </a:ext>
            </a:extLst>
          </p:cNvPr>
          <p:cNvSpPr>
            <a:spLocks noGrp="1"/>
          </p:cNvSpPr>
          <p:nvPr>
            <p:ph sz="quarter" idx="1"/>
          </p:nvPr>
        </p:nvSpPr>
        <p:spPr/>
        <p:txBody>
          <a:bodyPr/>
          <a:lstStyle/>
          <a:p>
            <a:pPr>
              <a:lnSpc>
                <a:spcPct val="90000"/>
              </a:lnSpc>
            </a:pPr>
            <a:r>
              <a:rPr lang="en-US" altLang="en-US" sz="2000"/>
              <a:t>Di chuy</a:t>
            </a:r>
            <a:r>
              <a:rPr lang="en-US" altLang="en-US"/>
              <a:t>ển đầu đọc về 1 phía của đĩa đến block xa nhất sau đó di chuyển về phía kia.</a:t>
            </a:r>
            <a:endParaRPr lang="en-US" altLang="en-US" sz="2000"/>
          </a:p>
          <a:p>
            <a:pPr>
              <a:lnSpc>
                <a:spcPct val="90000"/>
              </a:lnSpc>
            </a:pPr>
            <a:r>
              <a:rPr lang="en-US" altLang="en-US" sz="2000"/>
              <a:t>C</a:t>
            </a:r>
            <a:r>
              <a:rPr lang="en-US" altLang="en-US"/>
              <a:t>òn gọi là thuật toán thang máy.</a:t>
            </a:r>
            <a:endParaRPr lang="en-US" altLang="en-US" sz="2000"/>
          </a:p>
        </p:txBody>
      </p:sp>
      <p:sp>
        <p:nvSpPr>
          <p:cNvPr id="68611" name="Slide Number Placeholder 4">
            <a:extLst>
              <a:ext uri="{FF2B5EF4-FFF2-40B4-BE49-F238E27FC236}">
                <a16:creationId xmlns:a16="http://schemas.microsoft.com/office/drawing/2014/main" id="{98C102B8-9324-4091-B65E-09B69D708632}"/>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216CA083-F6E0-44FD-B7FD-F5B59723ED06}" type="slidenum">
              <a:rPr lang="en-US" altLang="en-US" sz="1200">
                <a:solidFill>
                  <a:srgbClr val="898989"/>
                </a:solidFill>
                <a:latin typeface="Arial" panose="020B0604020202020204" pitchFamily="34" charset="0"/>
              </a:rPr>
              <a:pPr>
                <a:spcBef>
                  <a:spcPct val="0"/>
                </a:spcBef>
                <a:buFontTx/>
                <a:buNone/>
              </a:pPr>
              <a:t>55</a:t>
            </a:fld>
            <a:endParaRPr lang="en-US" altLang="en-US" sz="1200">
              <a:solidFill>
                <a:srgbClr val="898989"/>
              </a:solidFill>
              <a:latin typeface="Arial" panose="020B0604020202020204" pitchFamily="34" charset="0"/>
            </a:endParaRPr>
          </a:p>
        </p:txBody>
      </p:sp>
      <p:graphicFrame>
        <p:nvGraphicFramePr>
          <p:cNvPr id="8" name="Group 4">
            <a:extLst>
              <a:ext uri="{FF2B5EF4-FFF2-40B4-BE49-F238E27FC236}">
                <a16:creationId xmlns:a16="http://schemas.microsoft.com/office/drawing/2014/main" id="{7FA6D39C-177D-4DEB-B30E-1C733F3C9E77}"/>
              </a:ext>
            </a:extLst>
          </p:cNvPr>
          <p:cNvGraphicFramePr>
            <a:graphicFrameLocks/>
          </p:cNvGraphicFramePr>
          <p:nvPr/>
        </p:nvGraphicFramePr>
        <p:xfrm>
          <a:off x="1143000" y="3810000"/>
          <a:ext cx="6184900" cy="304800"/>
        </p:xfrm>
        <a:graphic>
          <a:graphicData uri="http://schemas.openxmlformats.org/drawingml/2006/table">
            <a:tbl>
              <a:tblPr/>
              <a:tblGrid>
                <a:gridCol w="249238">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6063">
                  <a:extLst>
                    <a:ext uri="{9D8B030D-6E8A-4147-A177-3AD203B41FA5}">
                      <a16:colId xmlns:a16="http://schemas.microsoft.com/office/drawing/2014/main" val="20003"/>
                    </a:ext>
                  </a:extLst>
                </a:gridCol>
                <a:gridCol w="247650">
                  <a:extLst>
                    <a:ext uri="{9D8B030D-6E8A-4147-A177-3AD203B41FA5}">
                      <a16:colId xmlns:a16="http://schemas.microsoft.com/office/drawing/2014/main" val="20004"/>
                    </a:ext>
                  </a:extLst>
                </a:gridCol>
                <a:gridCol w="247650">
                  <a:extLst>
                    <a:ext uri="{9D8B030D-6E8A-4147-A177-3AD203B41FA5}">
                      <a16:colId xmlns:a16="http://schemas.microsoft.com/office/drawing/2014/main" val="20005"/>
                    </a:ext>
                  </a:extLst>
                </a:gridCol>
                <a:gridCol w="247650">
                  <a:extLst>
                    <a:ext uri="{9D8B030D-6E8A-4147-A177-3AD203B41FA5}">
                      <a16:colId xmlns:a16="http://schemas.microsoft.com/office/drawing/2014/main" val="20006"/>
                    </a:ext>
                  </a:extLst>
                </a:gridCol>
                <a:gridCol w="246062">
                  <a:extLst>
                    <a:ext uri="{9D8B030D-6E8A-4147-A177-3AD203B41FA5}">
                      <a16:colId xmlns:a16="http://schemas.microsoft.com/office/drawing/2014/main" val="20007"/>
                    </a:ext>
                  </a:extLst>
                </a:gridCol>
                <a:gridCol w="249238">
                  <a:extLst>
                    <a:ext uri="{9D8B030D-6E8A-4147-A177-3AD203B41FA5}">
                      <a16:colId xmlns:a16="http://schemas.microsoft.com/office/drawing/2014/main" val="20008"/>
                    </a:ext>
                  </a:extLst>
                </a:gridCol>
                <a:gridCol w="246062">
                  <a:extLst>
                    <a:ext uri="{9D8B030D-6E8A-4147-A177-3AD203B41FA5}">
                      <a16:colId xmlns:a16="http://schemas.microsoft.com/office/drawing/2014/main" val="20009"/>
                    </a:ext>
                  </a:extLst>
                </a:gridCol>
                <a:gridCol w="247650">
                  <a:extLst>
                    <a:ext uri="{9D8B030D-6E8A-4147-A177-3AD203B41FA5}">
                      <a16:colId xmlns:a16="http://schemas.microsoft.com/office/drawing/2014/main" val="20010"/>
                    </a:ext>
                  </a:extLst>
                </a:gridCol>
                <a:gridCol w="249238">
                  <a:extLst>
                    <a:ext uri="{9D8B030D-6E8A-4147-A177-3AD203B41FA5}">
                      <a16:colId xmlns:a16="http://schemas.microsoft.com/office/drawing/2014/main" val="20011"/>
                    </a:ext>
                  </a:extLst>
                </a:gridCol>
                <a:gridCol w="244475">
                  <a:extLst>
                    <a:ext uri="{9D8B030D-6E8A-4147-A177-3AD203B41FA5}">
                      <a16:colId xmlns:a16="http://schemas.microsoft.com/office/drawing/2014/main" val="20012"/>
                    </a:ext>
                  </a:extLst>
                </a:gridCol>
                <a:gridCol w="249237">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46063">
                  <a:extLst>
                    <a:ext uri="{9D8B030D-6E8A-4147-A177-3AD203B41FA5}">
                      <a16:colId xmlns:a16="http://schemas.microsoft.com/office/drawing/2014/main" val="20015"/>
                    </a:ext>
                  </a:extLst>
                </a:gridCol>
                <a:gridCol w="249237">
                  <a:extLst>
                    <a:ext uri="{9D8B030D-6E8A-4147-A177-3AD203B41FA5}">
                      <a16:colId xmlns:a16="http://schemas.microsoft.com/office/drawing/2014/main" val="20016"/>
                    </a:ext>
                  </a:extLst>
                </a:gridCol>
                <a:gridCol w="246063">
                  <a:extLst>
                    <a:ext uri="{9D8B030D-6E8A-4147-A177-3AD203B41FA5}">
                      <a16:colId xmlns:a16="http://schemas.microsoft.com/office/drawing/2014/main" val="20017"/>
                    </a:ext>
                  </a:extLst>
                </a:gridCol>
                <a:gridCol w="247650">
                  <a:extLst>
                    <a:ext uri="{9D8B030D-6E8A-4147-A177-3AD203B41FA5}">
                      <a16:colId xmlns:a16="http://schemas.microsoft.com/office/drawing/2014/main" val="20018"/>
                    </a:ext>
                  </a:extLst>
                </a:gridCol>
                <a:gridCol w="247650">
                  <a:extLst>
                    <a:ext uri="{9D8B030D-6E8A-4147-A177-3AD203B41FA5}">
                      <a16:colId xmlns:a16="http://schemas.microsoft.com/office/drawing/2014/main" val="20019"/>
                    </a:ext>
                  </a:extLst>
                </a:gridCol>
                <a:gridCol w="247650">
                  <a:extLst>
                    <a:ext uri="{9D8B030D-6E8A-4147-A177-3AD203B41FA5}">
                      <a16:colId xmlns:a16="http://schemas.microsoft.com/office/drawing/2014/main" val="20020"/>
                    </a:ext>
                  </a:extLst>
                </a:gridCol>
                <a:gridCol w="246062">
                  <a:extLst>
                    <a:ext uri="{9D8B030D-6E8A-4147-A177-3AD203B41FA5}">
                      <a16:colId xmlns:a16="http://schemas.microsoft.com/office/drawing/2014/main" val="20021"/>
                    </a:ext>
                  </a:extLst>
                </a:gridCol>
                <a:gridCol w="249238">
                  <a:extLst>
                    <a:ext uri="{9D8B030D-6E8A-4147-A177-3AD203B41FA5}">
                      <a16:colId xmlns:a16="http://schemas.microsoft.com/office/drawing/2014/main" val="20022"/>
                    </a:ext>
                  </a:extLst>
                </a:gridCol>
                <a:gridCol w="244475">
                  <a:extLst>
                    <a:ext uri="{9D8B030D-6E8A-4147-A177-3AD203B41FA5}">
                      <a16:colId xmlns:a16="http://schemas.microsoft.com/office/drawing/2014/main" val="20023"/>
                    </a:ext>
                  </a:extLst>
                </a:gridCol>
                <a:gridCol w="249237">
                  <a:extLst>
                    <a:ext uri="{9D8B030D-6E8A-4147-A177-3AD203B41FA5}">
                      <a16:colId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 Box 87">
            <a:extLst>
              <a:ext uri="{FF2B5EF4-FFF2-40B4-BE49-F238E27FC236}">
                <a16:creationId xmlns:a16="http://schemas.microsoft.com/office/drawing/2014/main" id="{526FBC3F-528F-40A0-979E-9DB0D5F2C6F5}"/>
              </a:ext>
            </a:extLst>
          </p:cNvPr>
          <p:cNvSpPr txBox="1">
            <a:spLocks noChangeArrowheads="1"/>
          </p:cNvSpPr>
          <p:nvPr/>
        </p:nvSpPr>
        <p:spPr bwMode="auto">
          <a:xfrm>
            <a:off x="1101725" y="28194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00FF00"/>
                </a:solidFill>
              </a:rPr>
              <a:t>12</a:t>
            </a:r>
          </a:p>
        </p:txBody>
      </p:sp>
      <p:sp>
        <p:nvSpPr>
          <p:cNvPr id="11" name="Text Box 89">
            <a:extLst>
              <a:ext uri="{FF2B5EF4-FFF2-40B4-BE49-F238E27FC236}">
                <a16:creationId xmlns:a16="http://schemas.microsoft.com/office/drawing/2014/main" id="{C349FF77-83C8-4780-B895-51E6D67DBB00}"/>
              </a:ext>
            </a:extLst>
          </p:cNvPr>
          <p:cNvSpPr txBox="1">
            <a:spLocks noChangeArrowheads="1"/>
          </p:cNvSpPr>
          <p:nvPr/>
        </p:nvSpPr>
        <p:spPr bwMode="auto">
          <a:xfrm>
            <a:off x="1631950" y="28194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chemeClr val="folHlink"/>
                </a:solidFill>
              </a:rPr>
              <a:t>14</a:t>
            </a:r>
          </a:p>
        </p:txBody>
      </p:sp>
      <p:sp>
        <p:nvSpPr>
          <p:cNvPr id="12" name="Text Box 90">
            <a:extLst>
              <a:ext uri="{FF2B5EF4-FFF2-40B4-BE49-F238E27FC236}">
                <a16:creationId xmlns:a16="http://schemas.microsoft.com/office/drawing/2014/main" id="{4153121D-8641-4F79-A53C-606A0C9BCFF2}"/>
              </a:ext>
            </a:extLst>
          </p:cNvPr>
          <p:cNvSpPr txBox="1">
            <a:spLocks noChangeArrowheads="1"/>
          </p:cNvSpPr>
          <p:nvPr/>
        </p:nvSpPr>
        <p:spPr bwMode="auto">
          <a:xfrm>
            <a:off x="2162175" y="281940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t>2</a:t>
            </a:r>
          </a:p>
        </p:txBody>
      </p:sp>
      <p:sp>
        <p:nvSpPr>
          <p:cNvPr id="13" name="Text Box 91">
            <a:extLst>
              <a:ext uri="{FF2B5EF4-FFF2-40B4-BE49-F238E27FC236}">
                <a16:creationId xmlns:a16="http://schemas.microsoft.com/office/drawing/2014/main" id="{60126697-F5EB-45DE-85B3-458477B76224}"/>
              </a:ext>
            </a:extLst>
          </p:cNvPr>
          <p:cNvSpPr txBox="1">
            <a:spLocks noChangeArrowheads="1"/>
          </p:cNvSpPr>
          <p:nvPr/>
        </p:nvSpPr>
        <p:spPr bwMode="auto">
          <a:xfrm>
            <a:off x="2566988" y="2819400"/>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FF6600"/>
                </a:solidFill>
              </a:rPr>
              <a:t>7</a:t>
            </a:r>
          </a:p>
        </p:txBody>
      </p:sp>
      <p:sp>
        <p:nvSpPr>
          <p:cNvPr id="14" name="Text Box 92">
            <a:extLst>
              <a:ext uri="{FF2B5EF4-FFF2-40B4-BE49-F238E27FC236}">
                <a16:creationId xmlns:a16="http://schemas.microsoft.com/office/drawing/2014/main" id="{DE806474-8F6B-47C7-AD2C-012780C10360}"/>
              </a:ext>
            </a:extLst>
          </p:cNvPr>
          <p:cNvSpPr txBox="1">
            <a:spLocks noChangeArrowheads="1"/>
          </p:cNvSpPr>
          <p:nvPr/>
        </p:nvSpPr>
        <p:spPr bwMode="auto">
          <a:xfrm>
            <a:off x="2971800" y="28194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33CC33"/>
                </a:solidFill>
              </a:rPr>
              <a:t>21</a:t>
            </a:r>
          </a:p>
        </p:txBody>
      </p:sp>
      <p:sp>
        <p:nvSpPr>
          <p:cNvPr id="15" name="Text Box 93">
            <a:extLst>
              <a:ext uri="{FF2B5EF4-FFF2-40B4-BE49-F238E27FC236}">
                <a16:creationId xmlns:a16="http://schemas.microsoft.com/office/drawing/2014/main" id="{DF1CDA82-6A01-40EC-88BC-191F4DBDDA6A}"/>
              </a:ext>
            </a:extLst>
          </p:cNvPr>
          <p:cNvSpPr txBox="1">
            <a:spLocks noChangeArrowheads="1"/>
          </p:cNvSpPr>
          <p:nvPr/>
        </p:nvSpPr>
        <p:spPr bwMode="auto">
          <a:xfrm>
            <a:off x="3502025" y="281940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66CCFF"/>
                </a:solidFill>
              </a:rPr>
              <a:t>8</a:t>
            </a:r>
          </a:p>
        </p:txBody>
      </p:sp>
      <p:sp>
        <p:nvSpPr>
          <p:cNvPr id="16" name="Text Box 94">
            <a:extLst>
              <a:ext uri="{FF2B5EF4-FFF2-40B4-BE49-F238E27FC236}">
                <a16:creationId xmlns:a16="http://schemas.microsoft.com/office/drawing/2014/main" id="{43DD349A-65DD-4AE5-84DF-929275A2B4E1}"/>
              </a:ext>
            </a:extLst>
          </p:cNvPr>
          <p:cNvSpPr txBox="1">
            <a:spLocks noChangeArrowheads="1"/>
          </p:cNvSpPr>
          <p:nvPr/>
        </p:nvSpPr>
        <p:spPr bwMode="auto">
          <a:xfrm>
            <a:off x="3906838" y="28194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chemeClr val="hlink"/>
                </a:solidFill>
              </a:rPr>
              <a:t>24</a:t>
            </a:r>
          </a:p>
        </p:txBody>
      </p:sp>
      <p:sp>
        <p:nvSpPr>
          <p:cNvPr id="27" name="Oval 105">
            <a:extLst>
              <a:ext uri="{FF2B5EF4-FFF2-40B4-BE49-F238E27FC236}">
                <a16:creationId xmlns:a16="http://schemas.microsoft.com/office/drawing/2014/main" id="{0C682054-8C34-4FB0-80EB-8B8F6D2213CB}"/>
              </a:ext>
            </a:extLst>
          </p:cNvPr>
          <p:cNvSpPr>
            <a:spLocks noChangeArrowheads="1"/>
          </p:cNvSpPr>
          <p:nvPr/>
        </p:nvSpPr>
        <p:spPr bwMode="auto">
          <a:xfrm>
            <a:off x="4398963" y="3886200"/>
            <a:ext cx="134937" cy="13493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28" name="Oval 106">
            <a:extLst>
              <a:ext uri="{FF2B5EF4-FFF2-40B4-BE49-F238E27FC236}">
                <a16:creationId xmlns:a16="http://schemas.microsoft.com/office/drawing/2014/main" id="{A717D142-68C4-4024-B2F2-802BF25FCFFF}"/>
              </a:ext>
            </a:extLst>
          </p:cNvPr>
          <p:cNvSpPr>
            <a:spLocks noChangeArrowheads="1"/>
          </p:cNvSpPr>
          <p:nvPr/>
        </p:nvSpPr>
        <p:spPr bwMode="auto">
          <a:xfrm>
            <a:off x="1465263" y="3898900"/>
            <a:ext cx="134937" cy="13493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29" name="Oval 107">
            <a:extLst>
              <a:ext uri="{FF2B5EF4-FFF2-40B4-BE49-F238E27FC236}">
                <a16:creationId xmlns:a16="http://schemas.microsoft.com/office/drawing/2014/main" id="{4061F630-9452-42D3-A7C5-50EDE2847719}"/>
              </a:ext>
            </a:extLst>
          </p:cNvPr>
          <p:cNvSpPr>
            <a:spLocks noChangeArrowheads="1"/>
          </p:cNvSpPr>
          <p:nvPr/>
        </p:nvSpPr>
        <p:spPr bwMode="auto">
          <a:xfrm>
            <a:off x="2722563" y="3898900"/>
            <a:ext cx="134937" cy="134938"/>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0" name="Oval 108">
            <a:extLst>
              <a:ext uri="{FF2B5EF4-FFF2-40B4-BE49-F238E27FC236}">
                <a16:creationId xmlns:a16="http://schemas.microsoft.com/office/drawing/2014/main" id="{7715B70A-C0C3-4F72-AB63-3C24F2A41C82}"/>
              </a:ext>
            </a:extLst>
          </p:cNvPr>
          <p:cNvSpPr>
            <a:spLocks noChangeArrowheads="1"/>
          </p:cNvSpPr>
          <p:nvPr/>
        </p:nvSpPr>
        <p:spPr bwMode="auto">
          <a:xfrm>
            <a:off x="2951163" y="3898900"/>
            <a:ext cx="134937" cy="134938"/>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1" name="Oval 109">
            <a:extLst>
              <a:ext uri="{FF2B5EF4-FFF2-40B4-BE49-F238E27FC236}">
                <a16:creationId xmlns:a16="http://schemas.microsoft.com/office/drawing/2014/main" id="{948928A5-83D2-4006-AC6E-0F0E84C33234}"/>
              </a:ext>
            </a:extLst>
          </p:cNvPr>
          <p:cNvSpPr>
            <a:spLocks noChangeArrowheads="1"/>
          </p:cNvSpPr>
          <p:nvPr/>
        </p:nvSpPr>
        <p:spPr bwMode="auto">
          <a:xfrm>
            <a:off x="6875463" y="3898900"/>
            <a:ext cx="134937" cy="134938"/>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2" name="Oval 110">
            <a:extLst>
              <a:ext uri="{FF2B5EF4-FFF2-40B4-BE49-F238E27FC236}">
                <a16:creationId xmlns:a16="http://schemas.microsoft.com/office/drawing/2014/main" id="{08A7B90B-8A3E-4811-B507-1456FD875A28}"/>
              </a:ext>
            </a:extLst>
          </p:cNvPr>
          <p:cNvSpPr>
            <a:spLocks noChangeArrowheads="1"/>
          </p:cNvSpPr>
          <p:nvPr/>
        </p:nvSpPr>
        <p:spPr bwMode="auto">
          <a:xfrm>
            <a:off x="6172200" y="3898900"/>
            <a:ext cx="134938" cy="1349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3" name="Oval 111">
            <a:extLst>
              <a:ext uri="{FF2B5EF4-FFF2-40B4-BE49-F238E27FC236}">
                <a16:creationId xmlns:a16="http://schemas.microsoft.com/office/drawing/2014/main" id="{67ECDC5D-5677-478C-959D-B5CD2C669F21}"/>
              </a:ext>
            </a:extLst>
          </p:cNvPr>
          <p:cNvSpPr>
            <a:spLocks noChangeArrowheads="1"/>
          </p:cNvSpPr>
          <p:nvPr/>
        </p:nvSpPr>
        <p:spPr bwMode="auto">
          <a:xfrm>
            <a:off x="3951288" y="3903663"/>
            <a:ext cx="134937" cy="134937"/>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4" name="Oval 112">
            <a:extLst>
              <a:ext uri="{FF2B5EF4-FFF2-40B4-BE49-F238E27FC236}">
                <a16:creationId xmlns:a16="http://schemas.microsoft.com/office/drawing/2014/main" id="{C91479F4-B2CC-4E0B-927B-A4A2BAA93FC5}"/>
              </a:ext>
            </a:extLst>
          </p:cNvPr>
          <p:cNvSpPr>
            <a:spLocks noChangeArrowheads="1"/>
          </p:cNvSpPr>
          <p:nvPr/>
        </p:nvSpPr>
        <p:spPr bwMode="auto">
          <a:xfrm>
            <a:off x="1362075" y="6067425"/>
            <a:ext cx="134938" cy="13493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5" name="Line 113">
            <a:extLst>
              <a:ext uri="{FF2B5EF4-FFF2-40B4-BE49-F238E27FC236}">
                <a16:creationId xmlns:a16="http://schemas.microsoft.com/office/drawing/2014/main" id="{14265D22-3A89-43DC-AD45-5513B1E05012}"/>
              </a:ext>
            </a:extLst>
          </p:cNvPr>
          <p:cNvSpPr>
            <a:spLocks noChangeShapeType="1"/>
          </p:cNvSpPr>
          <p:nvPr/>
        </p:nvSpPr>
        <p:spPr bwMode="auto">
          <a:xfrm>
            <a:off x="3609975" y="4181475"/>
            <a:ext cx="2651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Line 114">
            <a:extLst>
              <a:ext uri="{FF2B5EF4-FFF2-40B4-BE49-F238E27FC236}">
                <a16:creationId xmlns:a16="http://schemas.microsoft.com/office/drawing/2014/main" id="{481785A7-4D1D-4921-8453-1D75E25D71A6}"/>
              </a:ext>
            </a:extLst>
          </p:cNvPr>
          <p:cNvSpPr>
            <a:spLocks noChangeShapeType="1"/>
          </p:cNvSpPr>
          <p:nvPr/>
        </p:nvSpPr>
        <p:spPr bwMode="auto">
          <a:xfrm>
            <a:off x="3757613" y="4329113"/>
            <a:ext cx="265112" cy="87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115">
            <a:extLst>
              <a:ext uri="{FF2B5EF4-FFF2-40B4-BE49-F238E27FC236}">
                <a16:creationId xmlns:a16="http://schemas.microsoft.com/office/drawing/2014/main" id="{D37EB17A-C709-4D3F-9FDB-0E8F0F50B908}"/>
              </a:ext>
            </a:extLst>
          </p:cNvPr>
          <p:cNvSpPr>
            <a:spLocks noChangeShapeType="1"/>
          </p:cNvSpPr>
          <p:nvPr/>
        </p:nvSpPr>
        <p:spPr bwMode="auto">
          <a:xfrm>
            <a:off x="4025900" y="4410075"/>
            <a:ext cx="431800"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16">
            <a:extLst>
              <a:ext uri="{FF2B5EF4-FFF2-40B4-BE49-F238E27FC236}">
                <a16:creationId xmlns:a16="http://schemas.microsoft.com/office/drawing/2014/main" id="{F1BB59EB-C0A8-46B6-B052-E6685E8C36B6}"/>
              </a:ext>
            </a:extLst>
          </p:cNvPr>
          <p:cNvSpPr>
            <a:spLocks noChangeShapeType="1"/>
          </p:cNvSpPr>
          <p:nvPr/>
        </p:nvSpPr>
        <p:spPr bwMode="auto">
          <a:xfrm>
            <a:off x="4457700" y="4495800"/>
            <a:ext cx="17907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117">
            <a:extLst>
              <a:ext uri="{FF2B5EF4-FFF2-40B4-BE49-F238E27FC236}">
                <a16:creationId xmlns:a16="http://schemas.microsoft.com/office/drawing/2014/main" id="{65C2CE95-F109-490E-9CFB-C07ACA08C2F4}"/>
              </a:ext>
            </a:extLst>
          </p:cNvPr>
          <p:cNvSpPr>
            <a:spLocks noChangeShapeType="1"/>
          </p:cNvSpPr>
          <p:nvPr/>
        </p:nvSpPr>
        <p:spPr bwMode="auto">
          <a:xfrm>
            <a:off x="6248400" y="4953000"/>
            <a:ext cx="685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18">
            <a:extLst>
              <a:ext uri="{FF2B5EF4-FFF2-40B4-BE49-F238E27FC236}">
                <a16:creationId xmlns:a16="http://schemas.microsoft.com/office/drawing/2014/main" id="{E23C6C25-91E4-4DC5-9701-5B533019E3A7}"/>
              </a:ext>
            </a:extLst>
          </p:cNvPr>
          <p:cNvSpPr>
            <a:spLocks noChangeShapeType="1"/>
          </p:cNvSpPr>
          <p:nvPr/>
        </p:nvSpPr>
        <p:spPr bwMode="auto">
          <a:xfrm>
            <a:off x="6934200" y="5181600"/>
            <a:ext cx="6477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19">
            <a:extLst>
              <a:ext uri="{FF2B5EF4-FFF2-40B4-BE49-F238E27FC236}">
                <a16:creationId xmlns:a16="http://schemas.microsoft.com/office/drawing/2014/main" id="{3667746E-40C1-44AA-BFC4-9C4D4E3C655B}"/>
              </a:ext>
            </a:extLst>
          </p:cNvPr>
          <p:cNvSpPr>
            <a:spLocks noChangeShapeType="1"/>
          </p:cNvSpPr>
          <p:nvPr/>
        </p:nvSpPr>
        <p:spPr bwMode="auto">
          <a:xfrm flipH="1">
            <a:off x="2979738" y="5334000"/>
            <a:ext cx="4602162" cy="557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120">
            <a:extLst>
              <a:ext uri="{FF2B5EF4-FFF2-40B4-BE49-F238E27FC236}">
                <a16:creationId xmlns:a16="http://schemas.microsoft.com/office/drawing/2014/main" id="{1F97A85C-848C-4E47-B16F-A6B25F835BE2}"/>
              </a:ext>
            </a:extLst>
          </p:cNvPr>
          <p:cNvSpPr>
            <a:spLocks noChangeShapeType="1"/>
          </p:cNvSpPr>
          <p:nvPr/>
        </p:nvSpPr>
        <p:spPr bwMode="auto">
          <a:xfrm flipH="1">
            <a:off x="2735263" y="5884863"/>
            <a:ext cx="257175" cy="47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21">
            <a:extLst>
              <a:ext uri="{FF2B5EF4-FFF2-40B4-BE49-F238E27FC236}">
                <a16:creationId xmlns:a16="http://schemas.microsoft.com/office/drawing/2014/main" id="{5F219F27-03B9-4502-B1A4-0C812C7CC647}"/>
              </a:ext>
            </a:extLst>
          </p:cNvPr>
          <p:cNvSpPr>
            <a:spLocks noChangeShapeType="1"/>
          </p:cNvSpPr>
          <p:nvPr/>
        </p:nvSpPr>
        <p:spPr bwMode="auto">
          <a:xfrm flipH="1">
            <a:off x="1449388" y="5954713"/>
            <a:ext cx="1230312" cy="166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Oval 123">
            <a:extLst>
              <a:ext uri="{FF2B5EF4-FFF2-40B4-BE49-F238E27FC236}">
                <a16:creationId xmlns:a16="http://schemas.microsoft.com/office/drawing/2014/main" id="{0DC85DCC-6306-43DE-8381-4444A23D73E4}"/>
              </a:ext>
            </a:extLst>
          </p:cNvPr>
          <p:cNvSpPr>
            <a:spLocks noChangeArrowheads="1"/>
          </p:cNvSpPr>
          <p:nvPr/>
        </p:nvSpPr>
        <p:spPr bwMode="auto">
          <a:xfrm>
            <a:off x="3686175" y="4257675"/>
            <a:ext cx="134938" cy="13493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6" name="Oval 124">
            <a:extLst>
              <a:ext uri="{FF2B5EF4-FFF2-40B4-BE49-F238E27FC236}">
                <a16:creationId xmlns:a16="http://schemas.microsoft.com/office/drawing/2014/main" id="{03979A21-B307-4C55-8011-28AC3B357EE7}"/>
              </a:ext>
            </a:extLst>
          </p:cNvPr>
          <p:cNvSpPr>
            <a:spLocks noChangeArrowheads="1"/>
          </p:cNvSpPr>
          <p:nvPr/>
        </p:nvSpPr>
        <p:spPr bwMode="auto">
          <a:xfrm>
            <a:off x="6858000" y="5105400"/>
            <a:ext cx="134938" cy="134938"/>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7" name="Oval 125">
            <a:extLst>
              <a:ext uri="{FF2B5EF4-FFF2-40B4-BE49-F238E27FC236}">
                <a16:creationId xmlns:a16="http://schemas.microsoft.com/office/drawing/2014/main" id="{9FF9E679-2B4A-414A-AFE4-44FBD9A07759}"/>
              </a:ext>
            </a:extLst>
          </p:cNvPr>
          <p:cNvSpPr>
            <a:spLocks noChangeArrowheads="1"/>
          </p:cNvSpPr>
          <p:nvPr/>
        </p:nvSpPr>
        <p:spPr bwMode="auto">
          <a:xfrm>
            <a:off x="2914650" y="5822950"/>
            <a:ext cx="134938" cy="134938"/>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8" name="Oval 126">
            <a:extLst>
              <a:ext uri="{FF2B5EF4-FFF2-40B4-BE49-F238E27FC236}">
                <a16:creationId xmlns:a16="http://schemas.microsoft.com/office/drawing/2014/main" id="{FDDAD850-CC6D-454E-A6C4-174F0EAB7DB2}"/>
              </a:ext>
            </a:extLst>
          </p:cNvPr>
          <p:cNvSpPr>
            <a:spLocks noChangeArrowheads="1"/>
          </p:cNvSpPr>
          <p:nvPr/>
        </p:nvSpPr>
        <p:spPr bwMode="auto">
          <a:xfrm>
            <a:off x="6172200" y="4894263"/>
            <a:ext cx="134938" cy="134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9" name="Oval 127">
            <a:extLst>
              <a:ext uri="{FF2B5EF4-FFF2-40B4-BE49-F238E27FC236}">
                <a16:creationId xmlns:a16="http://schemas.microsoft.com/office/drawing/2014/main" id="{111A67A8-C319-4F43-AC75-513F8A01B05F}"/>
              </a:ext>
            </a:extLst>
          </p:cNvPr>
          <p:cNvSpPr>
            <a:spLocks noChangeArrowheads="1"/>
          </p:cNvSpPr>
          <p:nvPr/>
        </p:nvSpPr>
        <p:spPr bwMode="auto">
          <a:xfrm>
            <a:off x="2647950" y="5868988"/>
            <a:ext cx="134938" cy="134937"/>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50" name="Oval 128">
            <a:extLst>
              <a:ext uri="{FF2B5EF4-FFF2-40B4-BE49-F238E27FC236}">
                <a16:creationId xmlns:a16="http://schemas.microsoft.com/office/drawing/2014/main" id="{81FD9B8C-2EBD-4A91-B257-58007AB9D1F8}"/>
              </a:ext>
            </a:extLst>
          </p:cNvPr>
          <p:cNvSpPr>
            <a:spLocks noChangeArrowheads="1"/>
          </p:cNvSpPr>
          <p:nvPr/>
        </p:nvSpPr>
        <p:spPr bwMode="auto">
          <a:xfrm>
            <a:off x="4381500" y="4419600"/>
            <a:ext cx="134938" cy="13493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51" name="Oval 129">
            <a:extLst>
              <a:ext uri="{FF2B5EF4-FFF2-40B4-BE49-F238E27FC236}">
                <a16:creationId xmlns:a16="http://schemas.microsoft.com/office/drawing/2014/main" id="{ACEC12C0-9485-4A9D-9E0E-30D6B0D9CCF6}"/>
              </a:ext>
            </a:extLst>
          </p:cNvPr>
          <p:cNvSpPr>
            <a:spLocks noChangeArrowheads="1"/>
          </p:cNvSpPr>
          <p:nvPr/>
        </p:nvSpPr>
        <p:spPr bwMode="auto">
          <a:xfrm>
            <a:off x="3949700" y="4343400"/>
            <a:ext cx="134938" cy="1349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53" name="Text Box 131">
            <a:extLst>
              <a:ext uri="{FF2B5EF4-FFF2-40B4-BE49-F238E27FC236}">
                <a16:creationId xmlns:a16="http://schemas.microsoft.com/office/drawing/2014/main" id="{B9D35C34-A759-4EA1-8B05-A86605610624}"/>
              </a:ext>
            </a:extLst>
          </p:cNvPr>
          <p:cNvSpPr txBox="1">
            <a:spLocks noChangeArrowheads="1"/>
          </p:cNvSpPr>
          <p:nvPr/>
        </p:nvSpPr>
        <p:spPr bwMode="auto">
          <a:xfrm>
            <a:off x="381000" y="2286000"/>
            <a:ext cx="547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2000">
                <a:latin typeface="Arial" panose="020B0604020202020204" pitchFamily="34" charset="0"/>
              </a:rPr>
              <a:t>Các khối cần đọc (đầu đọc hiện tại tại vị trí 11):</a:t>
            </a:r>
          </a:p>
        </p:txBody>
      </p:sp>
      <p:sp>
        <p:nvSpPr>
          <p:cNvPr id="52" name="Text Box 62">
            <a:extLst>
              <a:ext uri="{FF2B5EF4-FFF2-40B4-BE49-F238E27FC236}">
                <a16:creationId xmlns:a16="http://schemas.microsoft.com/office/drawing/2014/main" id="{8687771C-FDC4-4E5C-B476-6A2766A646BD}"/>
              </a:ext>
            </a:extLst>
          </p:cNvPr>
          <p:cNvSpPr txBox="1">
            <a:spLocks noChangeArrowheads="1"/>
          </p:cNvSpPr>
          <p:nvPr/>
        </p:nvSpPr>
        <p:spPr bwMode="auto">
          <a:xfrm rot="-5400000">
            <a:off x="611188" y="5748338"/>
            <a:ext cx="577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i="1"/>
              <a:t>time</a:t>
            </a:r>
          </a:p>
        </p:txBody>
      </p:sp>
      <p:sp>
        <p:nvSpPr>
          <p:cNvPr id="54" name="Line 63">
            <a:extLst>
              <a:ext uri="{FF2B5EF4-FFF2-40B4-BE49-F238E27FC236}">
                <a16:creationId xmlns:a16="http://schemas.microsoft.com/office/drawing/2014/main" id="{7D0E582B-3518-4604-B385-F58AD8554616}"/>
              </a:ext>
            </a:extLst>
          </p:cNvPr>
          <p:cNvSpPr>
            <a:spLocks noChangeShapeType="1"/>
          </p:cNvSpPr>
          <p:nvPr/>
        </p:nvSpPr>
        <p:spPr bwMode="auto">
          <a:xfrm>
            <a:off x="914400" y="3962400"/>
            <a:ext cx="0" cy="1711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dissolve">
                                      <p:cBhvr>
                                        <p:cTn id="14" dur="500"/>
                                        <p:tgtEl>
                                          <p:spTgt spid="5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0-#ppt_w/2"/>
                                          </p:val>
                                        </p:tav>
                                        <p:tav tm="100000">
                                          <p:val>
                                            <p:strVal val="#ppt_x"/>
                                          </p:val>
                                        </p:tav>
                                      </p:tavLst>
                                    </p:anim>
                                    <p:anim calcmode="lin" valueType="num">
                                      <p:cBhvr additive="base">
                                        <p:cTn id="54" dur="500" fill="hold"/>
                                        <p:tgtEl>
                                          <p:spTgt spid="13"/>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0-#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0-#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0-#ppt_w/2"/>
                                          </p:val>
                                        </p:tav>
                                        <p:tav tm="100000">
                                          <p:val>
                                            <p:strVal val="#ppt_x"/>
                                          </p:val>
                                        </p:tav>
                                      </p:tavLst>
                                    </p:anim>
                                    <p:anim calcmode="lin" valueType="num">
                                      <p:cBhvr additive="base">
                                        <p:cTn id="81" dur="500" fill="hold"/>
                                        <p:tgtEl>
                                          <p:spTgt spid="10"/>
                                        </p:tgtEl>
                                        <p:attrNameLst>
                                          <p:attrName>ppt_y</p:attrName>
                                        </p:attrNameLst>
                                      </p:cBhvr>
                                      <p:tavLst>
                                        <p:tav tm="0">
                                          <p:val>
                                            <p:strVal val="#ppt_y"/>
                                          </p:val>
                                        </p:tav>
                                        <p:tav tm="100000">
                                          <p:val>
                                            <p:strVal val="#ppt_y"/>
                                          </p:val>
                                        </p:tav>
                                      </p:tavLst>
                                    </p:anim>
                                  </p:childTnLst>
                                </p:cTn>
                              </p:par>
                            </p:childTnLst>
                          </p:cTn>
                        </p:par>
                        <p:par>
                          <p:cTn id="82" fill="hold" nodeType="afterGroup">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left)">
                                      <p:cBhvr>
                                        <p:cTn id="89" dur="500"/>
                                        <p:tgtEl>
                                          <p:spTgt spid="36"/>
                                        </p:tgtEl>
                                      </p:cBhvr>
                                    </p:animEffect>
                                  </p:childTnLst>
                                </p:cTn>
                              </p:par>
                            </p:childTnLst>
                          </p:cTn>
                        </p:par>
                        <p:par>
                          <p:cTn id="90" fill="hold" nodeType="afterGroup">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par>
                          <p:cTn id="93" fill="hold" nodeType="afterGroup">
                            <p:stCondLst>
                              <p:cond delay="500"/>
                            </p:stCondLst>
                            <p:childTnLst>
                              <p:par>
                                <p:cTn id="94" presetID="22" presetClass="entr" presetSubtype="8" fill="hold"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left)">
                                      <p:cBhvr>
                                        <p:cTn id="96" dur="500"/>
                                        <p:tgtEl>
                                          <p:spTgt spid="37"/>
                                        </p:tgtEl>
                                      </p:cBhvr>
                                    </p:animEffect>
                                  </p:childTnLst>
                                </p:cTn>
                              </p:par>
                            </p:childTnLst>
                          </p:cTn>
                        </p:par>
                        <p:par>
                          <p:cTn id="97" fill="hold" nodeType="afterGroup">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childTnLst>
                          </p:cTn>
                        </p:par>
                        <p:par>
                          <p:cTn id="100" fill="hold" nodeType="afterGroup">
                            <p:stCondLst>
                              <p:cond delay="1000"/>
                            </p:stCondLst>
                            <p:childTnLst>
                              <p:par>
                                <p:cTn id="101" presetID="22" presetClass="entr" presetSubtype="8" fill="hold" nodeType="after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left)">
                                      <p:cBhvr>
                                        <p:cTn id="103" dur="500"/>
                                        <p:tgtEl>
                                          <p:spTgt spid="38"/>
                                        </p:tgtEl>
                                      </p:cBhvr>
                                    </p:animEffect>
                                  </p:childTnLst>
                                </p:cTn>
                              </p:par>
                            </p:childTnLst>
                          </p:cTn>
                        </p:par>
                        <p:par>
                          <p:cTn id="104" fill="hold" nodeType="afterGroup">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childTnLst>
                          </p:cTn>
                        </p:par>
                        <p:par>
                          <p:cTn id="107" fill="hold" nodeType="afterGroup">
                            <p:stCondLst>
                              <p:cond delay="1500"/>
                            </p:stCondLst>
                            <p:childTnLst>
                              <p:par>
                                <p:cTn id="108" presetID="22" presetClass="entr" presetSubtype="8" fill="hold" nodeType="after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par>
                          <p:cTn id="111" fill="hold" nodeType="afterGroup">
                            <p:stCondLst>
                              <p:cond delay="2000"/>
                            </p:stCondLst>
                            <p:childTnLst>
                              <p:par>
                                <p:cTn id="112" presetID="1" presetClass="entr" presetSubtype="0" fill="hold" grpId="0" nodeType="afterEffect">
                                  <p:stCondLst>
                                    <p:cond delay="0"/>
                                  </p:stCondLst>
                                  <p:childTnLst>
                                    <p:set>
                                      <p:cBhvr>
                                        <p:cTn id="113" dur="1" fill="hold">
                                          <p:stCondLst>
                                            <p:cond delay="0"/>
                                          </p:stCondLst>
                                        </p:cTn>
                                        <p:tgtEl>
                                          <p:spTgt spid="46"/>
                                        </p:tgtEl>
                                        <p:attrNameLst>
                                          <p:attrName>style.visibility</p:attrName>
                                        </p:attrNameLst>
                                      </p:cBhvr>
                                      <p:to>
                                        <p:strVal val="visible"/>
                                      </p:to>
                                    </p:set>
                                  </p:childTnLst>
                                </p:cTn>
                              </p:par>
                            </p:childTnLst>
                          </p:cTn>
                        </p:par>
                        <p:par>
                          <p:cTn id="114" fill="hold" nodeType="afterGroup">
                            <p:stCondLst>
                              <p:cond delay="2000"/>
                            </p:stCondLst>
                            <p:childTnLst>
                              <p:par>
                                <p:cTn id="115" presetID="22" presetClass="entr" presetSubtype="8" fill="hold"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left)">
                                      <p:cBhvr>
                                        <p:cTn id="117" dur="500"/>
                                        <p:tgtEl>
                                          <p:spTgt spid="40"/>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2" fill="hold"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right)">
                                      <p:cBhvr>
                                        <p:cTn id="122" dur="500"/>
                                        <p:tgtEl>
                                          <p:spTgt spid="41"/>
                                        </p:tgtEl>
                                      </p:cBhvr>
                                    </p:animEffect>
                                  </p:childTnLst>
                                </p:cTn>
                              </p:par>
                            </p:childTnLst>
                          </p:cTn>
                        </p:par>
                        <p:par>
                          <p:cTn id="123" fill="hold" nodeType="afterGroup">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47"/>
                                        </p:tgtEl>
                                        <p:attrNameLst>
                                          <p:attrName>style.visibility</p:attrName>
                                        </p:attrNameLst>
                                      </p:cBhvr>
                                      <p:to>
                                        <p:strVal val="visible"/>
                                      </p:to>
                                    </p:set>
                                  </p:childTnLst>
                                </p:cTn>
                              </p:par>
                            </p:childTnLst>
                          </p:cTn>
                        </p:par>
                        <p:par>
                          <p:cTn id="126" fill="hold" nodeType="afterGroup">
                            <p:stCondLst>
                              <p:cond delay="500"/>
                            </p:stCondLst>
                            <p:childTnLst>
                              <p:par>
                                <p:cTn id="127" presetID="22" presetClass="entr" presetSubtype="2" fill="hold" nodeType="afterEffect">
                                  <p:stCondLst>
                                    <p:cond delay="0"/>
                                  </p:stCondLst>
                                  <p:childTnLst>
                                    <p:set>
                                      <p:cBhvr>
                                        <p:cTn id="128" dur="1" fill="hold">
                                          <p:stCondLst>
                                            <p:cond delay="0"/>
                                          </p:stCondLst>
                                        </p:cTn>
                                        <p:tgtEl>
                                          <p:spTgt spid="42"/>
                                        </p:tgtEl>
                                        <p:attrNameLst>
                                          <p:attrName>style.visibility</p:attrName>
                                        </p:attrNameLst>
                                      </p:cBhvr>
                                      <p:to>
                                        <p:strVal val="visible"/>
                                      </p:to>
                                    </p:set>
                                    <p:animEffect transition="in" filter="wipe(right)">
                                      <p:cBhvr>
                                        <p:cTn id="129" dur="500"/>
                                        <p:tgtEl>
                                          <p:spTgt spid="42"/>
                                        </p:tgtEl>
                                      </p:cBhvr>
                                    </p:animEffect>
                                  </p:childTnLst>
                                </p:cTn>
                              </p:par>
                            </p:childTnLst>
                          </p:cTn>
                        </p:par>
                        <p:par>
                          <p:cTn id="130" fill="hold" nodeType="afterGroup">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49"/>
                                        </p:tgtEl>
                                        <p:attrNameLst>
                                          <p:attrName>style.visibility</p:attrName>
                                        </p:attrNameLst>
                                      </p:cBhvr>
                                      <p:to>
                                        <p:strVal val="visible"/>
                                      </p:to>
                                    </p:set>
                                  </p:childTnLst>
                                </p:cTn>
                              </p:par>
                            </p:childTnLst>
                          </p:cTn>
                        </p:par>
                        <p:par>
                          <p:cTn id="133" fill="hold" nodeType="afterGroup">
                            <p:stCondLst>
                              <p:cond delay="1000"/>
                            </p:stCondLst>
                            <p:childTnLst>
                              <p:par>
                                <p:cTn id="134" presetID="22" presetClass="entr" presetSubtype="2" fill="hold"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wipe(right)">
                                      <p:cBhvr>
                                        <p:cTn id="136" dur="500"/>
                                        <p:tgtEl>
                                          <p:spTgt spid="43"/>
                                        </p:tgtEl>
                                      </p:cBhvr>
                                    </p:animEffect>
                                  </p:childTnLst>
                                </p:cTn>
                              </p:par>
                            </p:childTnLst>
                          </p:cTn>
                        </p:par>
                        <p:par>
                          <p:cTn id="137" fill="hold" nodeType="afterGroup">
                            <p:stCondLst>
                              <p:cond delay="1500"/>
                            </p:stCondLst>
                            <p:childTnLst>
                              <p:par>
                                <p:cTn id="138" presetID="1" presetClass="entr" presetSubtype="0" fill="hold" grpId="0" nodeType="afterEffect">
                                  <p:stCondLst>
                                    <p:cond delay="0"/>
                                  </p:stCondLst>
                                  <p:childTnLst>
                                    <p:set>
                                      <p:cBhvr>
                                        <p:cTn id="13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27" grpId="0" animBg="1"/>
      <p:bldP spid="28" grpId="0" animBg="1"/>
      <p:bldP spid="29" grpId="0" animBg="1"/>
      <p:bldP spid="30" grpId="0" animBg="1"/>
      <p:bldP spid="31" grpId="0" animBg="1"/>
      <p:bldP spid="32" grpId="0" animBg="1"/>
      <p:bldP spid="33" grpId="0" animBg="1"/>
      <p:bldP spid="34" grpId="0" animBg="1"/>
      <p:bldP spid="45" grpId="0" animBg="1"/>
      <p:bldP spid="46" grpId="0" animBg="1"/>
      <p:bldP spid="47" grpId="0" animBg="1"/>
      <p:bldP spid="48" grpId="0" animBg="1"/>
      <p:bldP spid="49" grpId="0" animBg="1"/>
      <p:bldP spid="50" grpId="0" animBg="1"/>
      <p:bldP spid="51" grpId="0" animBg="1"/>
      <p:bldP spid="53" grpId="0"/>
      <p:bldP spid="5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CED8FF42-BCD9-4B70-BF57-FE04DF0D8407}"/>
              </a:ext>
            </a:extLst>
          </p:cNvPr>
          <p:cNvSpPr>
            <a:spLocks noGrp="1" noChangeArrowheads="1"/>
          </p:cNvSpPr>
          <p:nvPr>
            <p:ph type="title"/>
          </p:nvPr>
        </p:nvSpPr>
        <p:spPr>
          <a:xfrm>
            <a:off x="304800" y="228600"/>
            <a:ext cx="7793038" cy="762000"/>
          </a:xfrm>
          <a:extLst>
            <a:ext uri="{FAA26D3D-D897-4be2-8F04-BA451C77F1D7}">
              <ma14:placeholderFlag xmlns:ma14="http://schemas.microsoft.com/office/mac/drawingml/2011/main" xmlns="" val="1"/>
            </a:ext>
          </a:extLst>
        </p:spPr>
        <p:txBody>
          <a:bodyPr/>
          <a:lstStyle/>
          <a:p>
            <a:pPr>
              <a:defRPr/>
            </a:pPr>
            <a:r>
              <a:rPr lang="en-US" dirty="0"/>
              <a:t>SCAN vs. FCFS</a:t>
            </a:r>
          </a:p>
        </p:txBody>
      </p:sp>
      <p:sp>
        <p:nvSpPr>
          <p:cNvPr id="69634" name="Rectangle 3">
            <a:extLst>
              <a:ext uri="{FF2B5EF4-FFF2-40B4-BE49-F238E27FC236}">
                <a16:creationId xmlns:a16="http://schemas.microsoft.com/office/drawing/2014/main" id="{31768576-37E3-4DB1-9946-D524C5F4DC86}"/>
              </a:ext>
            </a:extLst>
          </p:cNvPr>
          <p:cNvSpPr>
            <a:spLocks noGrp="1" noChangeArrowheads="1"/>
          </p:cNvSpPr>
          <p:nvPr>
            <p:ph sz="quarter" idx="1"/>
          </p:nvPr>
        </p:nvSpPr>
        <p:spPr>
          <a:xfrm>
            <a:off x="228600" y="1436688"/>
            <a:ext cx="1981200" cy="4964112"/>
          </a:xfrm>
        </p:spPr>
        <p:txBody>
          <a:bodyPr/>
          <a:lstStyle/>
          <a:p>
            <a:pPr>
              <a:lnSpc>
                <a:spcPct val="80000"/>
              </a:lnSpc>
            </a:pPr>
            <a:r>
              <a:rPr lang="en-US" altLang="en-US"/>
              <a:t>Trong trường hợp này, SCAN tốt hơn FCFS vì hạn chế sự di chuyển của đầu đọc đĩa </a:t>
            </a:r>
          </a:p>
        </p:txBody>
      </p:sp>
      <p:sp>
        <p:nvSpPr>
          <p:cNvPr id="69635" name="Slide Number Placeholder 5">
            <a:extLst>
              <a:ext uri="{FF2B5EF4-FFF2-40B4-BE49-F238E27FC236}">
                <a16:creationId xmlns:a16="http://schemas.microsoft.com/office/drawing/2014/main" id="{2A15AC3E-750F-4B6A-B81D-D5DFBCF94162}"/>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787E1050-6834-47B6-BDE0-D255F79762D3}" type="slidenum">
              <a:rPr lang="en-US" altLang="en-US" sz="1200">
                <a:solidFill>
                  <a:srgbClr val="898989"/>
                </a:solidFill>
                <a:latin typeface="Arial" panose="020B0604020202020204" pitchFamily="34" charset="0"/>
              </a:rPr>
              <a:pPr>
                <a:spcBef>
                  <a:spcPct val="0"/>
                </a:spcBef>
                <a:buFontTx/>
                <a:buNone/>
              </a:pPr>
              <a:t>56</a:t>
            </a:fld>
            <a:endParaRPr lang="en-US" altLang="en-US" sz="1200">
              <a:solidFill>
                <a:srgbClr val="898989"/>
              </a:solidFill>
              <a:latin typeface="Arial" panose="020B0604020202020204" pitchFamily="34" charset="0"/>
            </a:endParaRPr>
          </a:p>
        </p:txBody>
      </p:sp>
      <p:graphicFrame>
        <p:nvGraphicFramePr>
          <p:cNvPr id="193649" name="Group 113">
            <a:extLst>
              <a:ext uri="{FF2B5EF4-FFF2-40B4-BE49-F238E27FC236}">
                <a16:creationId xmlns:a16="http://schemas.microsoft.com/office/drawing/2014/main" id="{E5953439-D80C-4A93-9922-BD170D4923CB}"/>
              </a:ext>
            </a:extLst>
          </p:cNvPr>
          <p:cNvGraphicFramePr>
            <a:graphicFrameLocks noGrp="1"/>
          </p:cNvGraphicFramePr>
          <p:nvPr/>
        </p:nvGraphicFramePr>
        <p:xfrm>
          <a:off x="2619375" y="1525588"/>
          <a:ext cx="6480175" cy="304800"/>
        </p:xfrm>
        <a:graphic>
          <a:graphicData uri="http://schemas.openxmlformats.org/drawingml/2006/table">
            <a:tbl>
              <a:tblPr/>
              <a:tblGrid>
                <a:gridCol w="260350">
                  <a:extLst>
                    <a:ext uri="{9D8B030D-6E8A-4147-A177-3AD203B41FA5}">
                      <a16:colId xmlns:a16="http://schemas.microsoft.com/office/drawing/2014/main" val="20000"/>
                    </a:ext>
                  </a:extLst>
                </a:gridCol>
                <a:gridCol w="257175">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58763">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58763">
                  <a:extLst>
                    <a:ext uri="{9D8B030D-6E8A-4147-A177-3AD203B41FA5}">
                      <a16:colId xmlns:a16="http://schemas.microsoft.com/office/drawing/2014/main" val="20006"/>
                    </a:ext>
                  </a:extLst>
                </a:gridCol>
                <a:gridCol w="258762">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gridCol w="257175">
                  <a:extLst>
                    <a:ext uri="{9D8B030D-6E8A-4147-A177-3AD203B41FA5}">
                      <a16:colId xmlns:a16="http://schemas.microsoft.com/office/drawing/2014/main" val="20009"/>
                    </a:ext>
                  </a:extLst>
                </a:gridCol>
                <a:gridCol w="260350">
                  <a:extLst>
                    <a:ext uri="{9D8B030D-6E8A-4147-A177-3AD203B41FA5}">
                      <a16:colId xmlns:a16="http://schemas.microsoft.com/office/drawing/2014/main" val="20010"/>
                    </a:ext>
                  </a:extLst>
                </a:gridCol>
                <a:gridCol w="260350">
                  <a:extLst>
                    <a:ext uri="{9D8B030D-6E8A-4147-A177-3AD203B41FA5}">
                      <a16:colId xmlns:a16="http://schemas.microsoft.com/office/drawing/2014/main" val="20011"/>
                    </a:ext>
                  </a:extLst>
                </a:gridCol>
                <a:gridCol w="257175">
                  <a:extLst>
                    <a:ext uri="{9D8B030D-6E8A-4147-A177-3AD203B41FA5}">
                      <a16:colId xmlns:a16="http://schemas.microsoft.com/office/drawing/2014/main" val="20012"/>
                    </a:ext>
                  </a:extLst>
                </a:gridCol>
                <a:gridCol w="260350">
                  <a:extLst>
                    <a:ext uri="{9D8B030D-6E8A-4147-A177-3AD203B41FA5}">
                      <a16:colId xmlns:a16="http://schemas.microsoft.com/office/drawing/2014/main" val="20013"/>
                    </a:ext>
                  </a:extLst>
                </a:gridCol>
                <a:gridCol w="260350">
                  <a:extLst>
                    <a:ext uri="{9D8B030D-6E8A-4147-A177-3AD203B41FA5}">
                      <a16:colId xmlns:a16="http://schemas.microsoft.com/office/drawing/2014/main" val="20014"/>
                    </a:ext>
                  </a:extLst>
                </a:gridCol>
                <a:gridCol w="257175">
                  <a:extLst>
                    <a:ext uri="{9D8B030D-6E8A-4147-A177-3AD203B41FA5}">
                      <a16:colId xmlns:a16="http://schemas.microsoft.com/office/drawing/2014/main" val="20015"/>
                    </a:ext>
                  </a:extLst>
                </a:gridCol>
                <a:gridCol w="260350">
                  <a:extLst>
                    <a:ext uri="{9D8B030D-6E8A-4147-A177-3AD203B41FA5}">
                      <a16:colId xmlns:a16="http://schemas.microsoft.com/office/drawing/2014/main" val="20016"/>
                    </a:ext>
                  </a:extLst>
                </a:gridCol>
                <a:gridCol w="258763">
                  <a:extLst>
                    <a:ext uri="{9D8B030D-6E8A-4147-A177-3AD203B41FA5}">
                      <a16:colId xmlns:a16="http://schemas.microsoft.com/office/drawing/2014/main" val="20017"/>
                    </a:ext>
                  </a:extLst>
                </a:gridCol>
                <a:gridCol w="258762">
                  <a:extLst>
                    <a:ext uri="{9D8B030D-6E8A-4147-A177-3AD203B41FA5}">
                      <a16:colId xmlns:a16="http://schemas.microsoft.com/office/drawing/2014/main" val="20018"/>
                    </a:ext>
                  </a:extLst>
                </a:gridCol>
                <a:gridCol w="260350">
                  <a:extLst>
                    <a:ext uri="{9D8B030D-6E8A-4147-A177-3AD203B41FA5}">
                      <a16:colId xmlns:a16="http://schemas.microsoft.com/office/drawing/2014/main" val="20019"/>
                    </a:ext>
                  </a:extLst>
                </a:gridCol>
                <a:gridCol w="258763">
                  <a:extLst>
                    <a:ext uri="{9D8B030D-6E8A-4147-A177-3AD203B41FA5}">
                      <a16:colId xmlns:a16="http://schemas.microsoft.com/office/drawing/2014/main" val="20020"/>
                    </a:ext>
                  </a:extLst>
                </a:gridCol>
                <a:gridCol w="258762">
                  <a:extLst>
                    <a:ext uri="{9D8B030D-6E8A-4147-A177-3AD203B41FA5}">
                      <a16:colId xmlns:a16="http://schemas.microsoft.com/office/drawing/2014/main" val="20021"/>
                    </a:ext>
                  </a:extLst>
                </a:gridCol>
                <a:gridCol w="260350">
                  <a:extLst>
                    <a:ext uri="{9D8B030D-6E8A-4147-A177-3AD203B41FA5}">
                      <a16:colId xmlns:a16="http://schemas.microsoft.com/office/drawing/2014/main" val="20022"/>
                    </a:ext>
                  </a:extLst>
                </a:gridCol>
                <a:gridCol w="257175">
                  <a:extLst>
                    <a:ext uri="{9D8B030D-6E8A-4147-A177-3AD203B41FA5}">
                      <a16:colId xmlns:a16="http://schemas.microsoft.com/office/drawing/2014/main" val="20023"/>
                    </a:ext>
                  </a:extLst>
                </a:gridCol>
                <a:gridCol w="260350">
                  <a:extLst>
                    <a:ext uri="{9D8B030D-6E8A-4147-A177-3AD203B41FA5}">
                      <a16:colId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9690" name="Oval 58">
            <a:extLst>
              <a:ext uri="{FF2B5EF4-FFF2-40B4-BE49-F238E27FC236}">
                <a16:creationId xmlns:a16="http://schemas.microsoft.com/office/drawing/2014/main" id="{A05B9432-9BD9-4F65-8436-0193B7977663}"/>
              </a:ext>
            </a:extLst>
          </p:cNvPr>
          <p:cNvSpPr>
            <a:spLocks noChangeArrowheads="1"/>
          </p:cNvSpPr>
          <p:nvPr/>
        </p:nvSpPr>
        <p:spPr bwMode="auto">
          <a:xfrm>
            <a:off x="6045200" y="1598613"/>
            <a:ext cx="134938" cy="13493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691" name="Oval 59">
            <a:extLst>
              <a:ext uri="{FF2B5EF4-FFF2-40B4-BE49-F238E27FC236}">
                <a16:creationId xmlns:a16="http://schemas.microsoft.com/office/drawing/2014/main" id="{101200B6-F2E4-40A1-AFB7-A95C54910A67}"/>
              </a:ext>
            </a:extLst>
          </p:cNvPr>
          <p:cNvSpPr>
            <a:spLocks noChangeArrowheads="1"/>
          </p:cNvSpPr>
          <p:nvPr/>
        </p:nvSpPr>
        <p:spPr bwMode="auto">
          <a:xfrm>
            <a:off x="2940050" y="1598613"/>
            <a:ext cx="134938" cy="1349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692" name="Oval 60">
            <a:extLst>
              <a:ext uri="{FF2B5EF4-FFF2-40B4-BE49-F238E27FC236}">
                <a16:creationId xmlns:a16="http://schemas.microsoft.com/office/drawing/2014/main" id="{80D528B9-903F-45C7-B481-58521D13B34E}"/>
              </a:ext>
            </a:extLst>
          </p:cNvPr>
          <p:cNvSpPr>
            <a:spLocks noChangeArrowheads="1"/>
          </p:cNvSpPr>
          <p:nvPr/>
        </p:nvSpPr>
        <p:spPr bwMode="auto">
          <a:xfrm>
            <a:off x="4235450" y="1598613"/>
            <a:ext cx="134938" cy="134937"/>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693" name="Oval 61">
            <a:extLst>
              <a:ext uri="{FF2B5EF4-FFF2-40B4-BE49-F238E27FC236}">
                <a16:creationId xmlns:a16="http://schemas.microsoft.com/office/drawing/2014/main" id="{E4D7C24D-97DF-4976-97C7-BF606FA312F2}"/>
              </a:ext>
            </a:extLst>
          </p:cNvPr>
          <p:cNvSpPr>
            <a:spLocks noChangeArrowheads="1"/>
          </p:cNvSpPr>
          <p:nvPr/>
        </p:nvSpPr>
        <p:spPr bwMode="auto">
          <a:xfrm>
            <a:off x="4505325" y="1598613"/>
            <a:ext cx="134938" cy="134937"/>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694" name="Oval 62">
            <a:extLst>
              <a:ext uri="{FF2B5EF4-FFF2-40B4-BE49-F238E27FC236}">
                <a16:creationId xmlns:a16="http://schemas.microsoft.com/office/drawing/2014/main" id="{AAEAF229-96E0-413E-808A-C99C1E0ED7FA}"/>
              </a:ext>
            </a:extLst>
          </p:cNvPr>
          <p:cNvSpPr>
            <a:spLocks noChangeArrowheads="1"/>
          </p:cNvSpPr>
          <p:nvPr/>
        </p:nvSpPr>
        <p:spPr bwMode="auto">
          <a:xfrm>
            <a:off x="8636000" y="1598613"/>
            <a:ext cx="134938" cy="134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695" name="Oval 63">
            <a:extLst>
              <a:ext uri="{FF2B5EF4-FFF2-40B4-BE49-F238E27FC236}">
                <a16:creationId xmlns:a16="http://schemas.microsoft.com/office/drawing/2014/main" id="{7AABB628-BEDB-4838-9EED-425FE15D3EAC}"/>
              </a:ext>
            </a:extLst>
          </p:cNvPr>
          <p:cNvSpPr>
            <a:spLocks noChangeArrowheads="1"/>
          </p:cNvSpPr>
          <p:nvPr/>
        </p:nvSpPr>
        <p:spPr bwMode="auto">
          <a:xfrm>
            <a:off x="7872413" y="1598613"/>
            <a:ext cx="134937" cy="134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696" name="Oval 64">
            <a:extLst>
              <a:ext uri="{FF2B5EF4-FFF2-40B4-BE49-F238E27FC236}">
                <a16:creationId xmlns:a16="http://schemas.microsoft.com/office/drawing/2014/main" id="{B483DEA3-A1E7-45E6-A36B-B7AF3AB73F5D}"/>
              </a:ext>
            </a:extLst>
          </p:cNvPr>
          <p:cNvSpPr>
            <a:spLocks noChangeArrowheads="1"/>
          </p:cNvSpPr>
          <p:nvPr/>
        </p:nvSpPr>
        <p:spPr bwMode="auto">
          <a:xfrm>
            <a:off x="5537200" y="1603375"/>
            <a:ext cx="134938" cy="1349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697" name="Text Box 65">
            <a:extLst>
              <a:ext uri="{FF2B5EF4-FFF2-40B4-BE49-F238E27FC236}">
                <a16:creationId xmlns:a16="http://schemas.microsoft.com/office/drawing/2014/main" id="{5EC00D8A-F150-4EF9-9ECF-B9FCA39C1A2C}"/>
              </a:ext>
            </a:extLst>
          </p:cNvPr>
          <p:cNvSpPr txBox="1">
            <a:spLocks noChangeArrowheads="1"/>
          </p:cNvSpPr>
          <p:nvPr/>
        </p:nvSpPr>
        <p:spPr bwMode="auto">
          <a:xfrm>
            <a:off x="7691438" y="1066800"/>
            <a:ext cx="1347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400" i="1">
                <a:solidFill>
                  <a:schemeClr val="folHlink"/>
                </a:solidFill>
              </a:rPr>
              <a:t>Sector number</a:t>
            </a:r>
          </a:p>
        </p:txBody>
      </p:sp>
      <p:sp>
        <p:nvSpPr>
          <p:cNvPr id="69698" name="Text Box 66">
            <a:extLst>
              <a:ext uri="{FF2B5EF4-FFF2-40B4-BE49-F238E27FC236}">
                <a16:creationId xmlns:a16="http://schemas.microsoft.com/office/drawing/2014/main" id="{EC4AB7B7-CF3E-4816-A02D-B7DBF38A521C}"/>
              </a:ext>
            </a:extLst>
          </p:cNvPr>
          <p:cNvSpPr txBox="1">
            <a:spLocks noChangeArrowheads="1"/>
          </p:cNvSpPr>
          <p:nvPr/>
        </p:nvSpPr>
        <p:spPr bwMode="auto">
          <a:xfrm>
            <a:off x="2619375" y="1276350"/>
            <a:ext cx="266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1</a:t>
            </a:r>
          </a:p>
        </p:txBody>
      </p:sp>
      <p:sp>
        <p:nvSpPr>
          <p:cNvPr id="69699" name="Text Box 67">
            <a:extLst>
              <a:ext uri="{FF2B5EF4-FFF2-40B4-BE49-F238E27FC236}">
                <a16:creationId xmlns:a16="http://schemas.microsoft.com/office/drawing/2014/main" id="{7F7F7116-0D5A-4505-8C8E-972522345A94}"/>
              </a:ext>
            </a:extLst>
          </p:cNvPr>
          <p:cNvSpPr txBox="1">
            <a:spLocks noChangeArrowheads="1"/>
          </p:cNvSpPr>
          <p:nvPr/>
        </p:nvSpPr>
        <p:spPr bwMode="auto">
          <a:xfrm>
            <a:off x="3657600" y="1276350"/>
            <a:ext cx="266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5</a:t>
            </a:r>
          </a:p>
        </p:txBody>
      </p:sp>
      <p:sp>
        <p:nvSpPr>
          <p:cNvPr id="69700" name="Text Box 68">
            <a:extLst>
              <a:ext uri="{FF2B5EF4-FFF2-40B4-BE49-F238E27FC236}">
                <a16:creationId xmlns:a16="http://schemas.microsoft.com/office/drawing/2014/main" id="{5C6EF8DA-BC27-4338-9FC3-C740149FF2B0}"/>
              </a:ext>
            </a:extLst>
          </p:cNvPr>
          <p:cNvSpPr txBox="1">
            <a:spLocks noChangeArrowheads="1"/>
          </p:cNvSpPr>
          <p:nvPr/>
        </p:nvSpPr>
        <p:spPr bwMode="auto">
          <a:xfrm>
            <a:off x="4900613" y="1276350"/>
            <a:ext cx="349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10</a:t>
            </a:r>
          </a:p>
        </p:txBody>
      </p:sp>
      <p:sp>
        <p:nvSpPr>
          <p:cNvPr id="69701" name="Text Box 69">
            <a:extLst>
              <a:ext uri="{FF2B5EF4-FFF2-40B4-BE49-F238E27FC236}">
                <a16:creationId xmlns:a16="http://schemas.microsoft.com/office/drawing/2014/main" id="{4E58ECAD-94F2-4384-92FF-3DAC41D86AD5}"/>
              </a:ext>
            </a:extLst>
          </p:cNvPr>
          <p:cNvSpPr txBox="1">
            <a:spLocks noChangeArrowheads="1"/>
          </p:cNvSpPr>
          <p:nvPr/>
        </p:nvSpPr>
        <p:spPr bwMode="auto">
          <a:xfrm>
            <a:off x="6184900" y="1276350"/>
            <a:ext cx="349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15</a:t>
            </a:r>
          </a:p>
        </p:txBody>
      </p:sp>
      <p:sp>
        <p:nvSpPr>
          <p:cNvPr id="69702" name="Text Box 70">
            <a:extLst>
              <a:ext uri="{FF2B5EF4-FFF2-40B4-BE49-F238E27FC236}">
                <a16:creationId xmlns:a16="http://schemas.microsoft.com/office/drawing/2014/main" id="{C5955D72-8745-4D1D-9929-D7BBF143D3E6}"/>
              </a:ext>
            </a:extLst>
          </p:cNvPr>
          <p:cNvSpPr txBox="1">
            <a:spLocks noChangeArrowheads="1"/>
          </p:cNvSpPr>
          <p:nvPr/>
        </p:nvSpPr>
        <p:spPr bwMode="auto">
          <a:xfrm>
            <a:off x="7478713" y="1276350"/>
            <a:ext cx="349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20</a:t>
            </a:r>
          </a:p>
        </p:txBody>
      </p:sp>
      <p:sp>
        <p:nvSpPr>
          <p:cNvPr id="69703" name="Text Box 71">
            <a:extLst>
              <a:ext uri="{FF2B5EF4-FFF2-40B4-BE49-F238E27FC236}">
                <a16:creationId xmlns:a16="http://schemas.microsoft.com/office/drawing/2014/main" id="{6128FE4E-9502-430E-9DFF-1DF1F3AABC9A}"/>
              </a:ext>
            </a:extLst>
          </p:cNvPr>
          <p:cNvSpPr txBox="1">
            <a:spLocks noChangeArrowheads="1"/>
          </p:cNvSpPr>
          <p:nvPr/>
        </p:nvSpPr>
        <p:spPr bwMode="auto">
          <a:xfrm>
            <a:off x="8794750" y="1276350"/>
            <a:ext cx="349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200">
                <a:solidFill>
                  <a:schemeClr val="folHlink"/>
                </a:solidFill>
              </a:rPr>
              <a:t>25</a:t>
            </a:r>
          </a:p>
        </p:txBody>
      </p:sp>
      <p:grpSp>
        <p:nvGrpSpPr>
          <p:cNvPr id="2" name="Group 72">
            <a:extLst>
              <a:ext uri="{FF2B5EF4-FFF2-40B4-BE49-F238E27FC236}">
                <a16:creationId xmlns:a16="http://schemas.microsoft.com/office/drawing/2014/main" id="{06B04DC0-C623-458F-8860-E7CD25C32B09}"/>
              </a:ext>
            </a:extLst>
          </p:cNvPr>
          <p:cNvGrpSpPr>
            <a:grpSpLocks/>
          </p:cNvGrpSpPr>
          <p:nvPr/>
        </p:nvGrpSpPr>
        <p:grpSpPr bwMode="auto">
          <a:xfrm>
            <a:off x="2435225" y="4610100"/>
            <a:ext cx="6477000" cy="2241550"/>
            <a:chOff x="1421" y="2686"/>
            <a:chExt cx="4080" cy="1412"/>
          </a:xfrm>
        </p:grpSpPr>
        <p:grpSp>
          <p:nvGrpSpPr>
            <p:cNvPr id="69725" name="Group 73">
              <a:extLst>
                <a:ext uri="{FF2B5EF4-FFF2-40B4-BE49-F238E27FC236}">
                  <a16:creationId xmlns:a16="http://schemas.microsoft.com/office/drawing/2014/main" id="{5009774F-1298-4B94-B9E6-5EBEF068CF2A}"/>
                </a:ext>
              </a:extLst>
            </p:cNvPr>
            <p:cNvGrpSpPr>
              <a:grpSpLocks/>
            </p:cNvGrpSpPr>
            <p:nvPr/>
          </p:nvGrpSpPr>
          <p:grpSpPr bwMode="auto">
            <a:xfrm>
              <a:off x="1421" y="2686"/>
              <a:ext cx="212" cy="1412"/>
              <a:chOff x="60" y="2755"/>
              <a:chExt cx="212" cy="1412"/>
            </a:xfrm>
          </p:grpSpPr>
          <p:sp>
            <p:nvSpPr>
              <p:cNvPr id="69743" name="Text Box 74">
                <a:extLst>
                  <a:ext uri="{FF2B5EF4-FFF2-40B4-BE49-F238E27FC236}">
                    <a16:creationId xmlns:a16="http://schemas.microsoft.com/office/drawing/2014/main" id="{AAE81022-A774-403A-B312-DC075FDE1B99}"/>
                  </a:ext>
                </a:extLst>
              </p:cNvPr>
              <p:cNvSpPr txBox="1">
                <a:spLocks noChangeArrowheads="1"/>
              </p:cNvSpPr>
              <p:nvPr/>
            </p:nvSpPr>
            <p:spPr bwMode="auto">
              <a:xfrm rot="-5400000">
                <a:off x="-16" y="3880"/>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i="1"/>
                  <a:t>time</a:t>
                </a:r>
              </a:p>
            </p:txBody>
          </p:sp>
          <p:sp>
            <p:nvSpPr>
              <p:cNvPr id="69744" name="Line 75">
                <a:extLst>
                  <a:ext uri="{FF2B5EF4-FFF2-40B4-BE49-F238E27FC236}">
                    <a16:creationId xmlns:a16="http://schemas.microsoft.com/office/drawing/2014/main" id="{7E32CAD7-553F-40A0-AE90-04DBE69FD415}"/>
                  </a:ext>
                </a:extLst>
              </p:cNvPr>
              <p:cNvSpPr>
                <a:spLocks noChangeShapeType="1"/>
              </p:cNvSpPr>
              <p:nvPr/>
            </p:nvSpPr>
            <p:spPr bwMode="auto">
              <a:xfrm>
                <a:off x="175" y="2755"/>
                <a:ext cx="0" cy="10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9726" name="Group 76">
              <a:extLst>
                <a:ext uri="{FF2B5EF4-FFF2-40B4-BE49-F238E27FC236}">
                  <a16:creationId xmlns:a16="http://schemas.microsoft.com/office/drawing/2014/main" id="{ED048ADD-9687-427E-81EE-C7A3CC6B5539}"/>
                </a:ext>
              </a:extLst>
            </p:cNvPr>
            <p:cNvGrpSpPr>
              <a:grpSpLocks/>
            </p:cNvGrpSpPr>
            <p:nvPr/>
          </p:nvGrpSpPr>
          <p:grpSpPr bwMode="auto">
            <a:xfrm>
              <a:off x="1744" y="2699"/>
              <a:ext cx="3757" cy="1225"/>
              <a:chOff x="1744" y="2699"/>
              <a:chExt cx="3757" cy="1225"/>
            </a:xfrm>
          </p:grpSpPr>
          <p:sp>
            <p:nvSpPr>
              <p:cNvPr id="69727" name="Line 77">
                <a:extLst>
                  <a:ext uri="{FF2B5EF4-FFF2-40B4-BE49-F238E27FC236}">
                    <a16:creationId xmlns:a16="http://schemas.microsoft.com/office/drawing/2014/main" id="{023684D9-A385-4947-9F20-568C3123B48E}"/>
                  </a:ext>
                </a:extLst>
              </p:cNvPr>
              <p:cNvSpPr>
                <a:spLocks noChangeShapeType="1"/>
              </p:cNvSpPr>
              <p:nvPr/>
            </p:nvSpPr>
            <p:spPr bwMode="auto">
              <a:xfrm>
                <a:off x="3253" y="2744"/>
                <a:ext cx="167" cy="5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28" name="Line 78">
                <a:extLst>
                  <a:ext uri="{FF2B5EF4-FFF2-40B4-BE49-F238E27FC236}">
                    <a16:creationId xmlns:a16="http://schemas.microsoft.com/office/drawing/2014/main" id="{6DD43DD2-D4FD-4DC0-80D7-E1CA386E938D}"/>
                  </a:ext>
                </a:extLst>
              </p:cNvPr>
              <p:cNvSpPr>
                <a:spLocks noChangeShapeType="1"/>
              </p:cNvSpPr>
              <p:nvPr/>
            </p:nvSpPr>
            <p:spPr bwMode="auto">
              <a:xfrm>
                <a:off x="3422" y="2795"/>
                <a:ext cx="322" cy="8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29" name="Line 79">
                <a:extLst>
                  <a:ext uri="{FF2B5EF4-FFF2-40B4-BE49-F238E27FC236}">
                    <a16:creationId xmlns:a16="http://schemas.microsoft.com/office/drawing/2014/main" id="{38F42921-CE2F-482F-9304-704CEFCDF2B7}"/>
                  </a:ext>
                </a:extLst>
              </p:cNvPr>
              <p:cNvSpPr>
                <a:spLocks noChangeShapeType="1"/>
              </p:cNvSpPr>
              <p:nvPr/>
            </p:nvSpPr>
            <p:spPr bwMode="auto">
              <a:xfrm>
                <a:off x="3740" y="2883"/>
                <a:ext cx="1140" cy="29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30" name="Line 80">
                <a:extLst>
                  <a:ext uri="{FF2B5EF4-FFF2-40B4-BE49-F238E27FC236}">
                    <a16:creationId xmlns:a16="http://schemas.microsoft.com/office/drawing/2014/main" id="{FA009B11-B592-4EA1-9FDB-ADEBCD604516}"/>
                  </a:ext>
                </a:extLst>
              </p:cNvPr>
              <p:cNvSpPr>
                <a:spLocks noChangeShapeType="1"/>
              </p:cNvSpPr>
              <p:nvPr/>
            </p:nvSpPr>
            <p:spPr bwMode="auto">
              <a:xfrm>
                <a:off x="4891" y="3181"/>
                <a:ext cx="483" cy="14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31" name="Line 81">
                <a:extLst>
                  <a:ext uri="{FF2B5EF4-FFF2-40B4-BE49-F238E27FC236}">
                    <a16:creationId xmlns:a16="http://schemas.microsoft.com/office/drawing/2014/main" id="{E7081D88-9C7E-47F2-8BF8-85C96ACC46AA}"/>
                  </a:ext>
                </a:extLst>
              </p:cNvPr>
              <p:cNvSpPr>
                <a:spLocks noChangeShapeType="1"/>
              </p:cNvSpPr>
              <p:nvPr/>
            </p:nvSpPr>
            <p:spPr bwMode="auto">
              <a:xfrm>
                <a:off x="5363" y="3315"/>
                <a:ext cx="136" cy="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32" name="Line 82">
                <a:extLst>
                  <a:ext uri="{FF2B5EF4-FFF2-40B4-BE49-F238E27FC236}">
                    <a16:creationId xmlns:a16="http://schemas.microsoft.com/office/drawing/2014/main" id="{E9852DA5-D92E-41D8-871F-A674E9185232}"/>
                  </a:ext>
                </a:extLst>
              </p:cNvPr>
              <p:cNvSpPr>
                <a:spLocks noChangeShapeType="1"/>
              </p:cNvSpPr>
              <p:nvPr/>
            </p:nvSpPr>
            <p:spPr bwMode="auto">
              <a:xfrm flipH="1">
                <a:off x="2763" y="3357"/>
                <a:ext cx="2738" cy="37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33" name="Line 83">
                <a:extLst>
                  <a:ext uri="{FF2B5EF4-FFF2-40B4-BE49-F238E27FC236}">
                    <a16:creationId xmlns:a16="http://schemas.microsoft.com/office/drawing/2014/main" id="{BB2B5795-8B1A-406A-B608-2C33A0CCCCE3}"/>
                  </a:ext>
                </a:extLst>
              </p:cNvPr>
              <p:cNvSpPr>
                <a:spLocks noChangeShapeType="1"/>
              </p:cNvSpPr>
              <p:nvPr/>
            </p:nvSpPr>
            <p:spPr bwMode="auto">
              <a:xfrm flipH="1">
                <a:off x="2609" y="3724"/>
                <a:ext cx="162" cy="3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34" name="Line 84">
                <a:extLst>
                  <a:ext uri="{FF2B5EF4-FFF2-40B4-BE49-F238E27FC236}">
                    <a16:creationId xmlns:a16="http://schemas.microsoft.com/office/drawing/2014/main" id="{8A73D95F-5908-4D60-89AF-4C3333D74479}"/>
                  </a:ext>
                </a:extLst>
              </p:cNvPr>
              <p:cNvSpPr>
                <a:spLocks noChangeShapeType="1"/>
              </p:cNvSpPr>
              <p:nvPr/>
            </p:nvSpPr>
            <p:spPr bwMode="auto">
              <a:xfrm flipH="1">
                <a:off x="1799" y="3768"/>
                <a:ext cx="775" cy="1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35" name="Oval 85">
                <a:extLst>
                  <a:ext uri="{FF2B5EF4-FFF2-40B4-BE49-F238E27FC236}">
                    <a16:creationId xmlns:a16="http://schemas.microsoft.com/office/drawing/2014/main" id="{3BF1CD1F-C039-4E4A-B55A-6FB42C73846A}"/>
                  </a:ext>
                </a:extLst>
              </p:cNvPr>
              <p:cNvSpPr>
                <a:spLocks noChangeArrowheads="1"/>
              </p:cNvSpPr>
              <p:nvPr/>
            </p:nvSpPr>
            <p:spPr bwMode="auto">
              <a:xfrm>
                <a:off x="3208" y="2699"/>
                <a:ext cx="85" cy="85"/>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36" name="Oval 86">
                <a:extLst>
                  <a:ext uri="{FF2B5EF4-FFF2-40B4-BE49-F238E27FC236}">
                    <a16:creationId xmlns:a16="http://schemas.microsoft.com/office/drawing/2014/main" id="{CAF84E62-8B73-4E66-B16B-C89523D504DC}"/>
                  </a:ext>
                </a:extLst>
              </p:cNvPr>
              <p:cNvSpPr>
                <a:spLocks noChangeArrowheads="1"/>
              </p:cNvSpPr>
              <p:nvPr/>
            </p:nvSpPr>
            <p:spPr bwMode="auto">
              <a:xfrm>
                <a:off x="5332" y="3272"/>
                <a:ext cx="85" cy="85"/>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37" name="Oval 87">
                <a:extLst>
                  <a:ext uri="{FF2B5EF4-FFF2-40B4-BE49-F238E27FC236}">
                    <a16:creationId xmlns:a16="http://schemas.microsoft.com/office/drawing/2014/main" id="{9E158E50-B3EE-4AEE-979A-97FBCE5BA2CA}"/>
                  </a:ext>
                </a:extLst>
              </p:cNvPr>
              <p:cNvSpPr>
                <a:spLocks noChangeArrowheads="1"/>
              </p:cNvSpPr>
              <p:nvPr/>
            </p:nvSpPr>
            <p:spPr bwMode="auto">
              <a:xfrm>
                <a:off x="2722" y="3685"/>
                <a:ext cx="85" cy="85"/>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38" name="Oval 88">
                <a:extLst>
                  <a:ext uri="{FF2B5EF4-FFF2-40B4-BE49-F238E27FC236}">
                    <a16:creationId xmlns:a16="http://schemas.microsoft.com/office/drawing/2014/main" id="{1FC416A2-2A1C-466D-8D41-378C6DF82C0D}"/>
                  </a:ext>
                </a:extLst>
              </p:cNvPr>
              <p:cNvSpPr>
                <a:spLocks noChangeArrowheads="1"/>
              </p:cNvSpPr>
              <p:nvPr/>
            </p:nvSpPr>
            <p:spPr bwMode="auto">
              <a:xfrm>
                <a:off x="4843" y="3141"/>
                <a:ext cx="85" cy="8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39" name="Oval 89">
                <a:extLst>
                  <a:ext uri="{FF2B5EF4-FFF2-40B4-BE49-F238E27FC236}">
                    <a16:creationId xmlns:a16="http://schemas.microsoft.com/office/drawing/2014/main" id="{0F2D72C6-8890-4CF2-9525-6A47DB0EF284}"/>
                  </a:ext>
                </a:extLst>
              </p:cNvPr>
              <p:cNvSpPr>
                <a:spLocks noChangeArrowheads="1"/>
              </p:cNvSpPr>
              <p:nvPr/>
            </p:nvSpPr>
            <p:spPr bwMode="auto">
              <a:xfrm>
                <a:off x="2554" y="3714"/>
                <a:ext cx="85" cy="85"/>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40" name="Oval 90">
                <a:extLst>
                  <a:ext uri="{FF2B5EF4-FFF2-40B4-BE49-F238E27FC236}">
                    <a16:creationId xmlns:a16="http://schemas.microsoft.com/office/drawing/2014/main" id="{8BE7D170-AC41-4757-B2C2-8870C0B33B39}"/>
                  </a:ext>
                </a:extLst>
              </p:cNvPr>
              <p:cNvSpPr>
                <a:spLocks noChangeArrowheads="1"/>
              </p:cNvSpPr>
              <p:nvPr/>
            </p:nvSpPr>
            <p:spPr bwMode="auto">
              <a:xfrm>
                <a:off x="3692" y="2836"/>
                <a:ext cx="85" cy="8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41" name="Oval 91">
                <a:extLst>
                  <a:ext uri="{FF2B5EF4-FFF2-40B4-BE49-F238E27FC236}">
                    <a16:creationId xmlns:a16="http://schemas.microsoft.com/office/drawing/2014/main" id="{0BEE339E-85E1-4918-B2B9-4EC054F17B37}"/>
                  </a:ext>
                </a:extLst>
              </p:cNvPr>
              <p:cNvSpPr>
                <a:spLocks noChangeArrowheads="1"/>
              </p:cNvSpPr>
              <p:nvPr/>
            </p:nvSpPr>
            <p:spPr bwMode="auto">
              <a:xfrm>
                <a:off x="3374" y="2753"/>
                <a:ext cx="85" cy="85"/>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42" name="Oval 92">
                <a:extLst>
                  <a:ext uri="{FF2B5EF4-FFF2-40B4-BE49-F238E27FC236}">
                    <a16:creationId xmlns:a16="http://schemas.microsoft.com/office/drawing/2014/main" id="{9E057A09-7EC7-4ED1-B64A-80B219FD6170}"/>
                  </a:ext>
                </a:extLst>
              </p:cNvPr>
              <p:cNvSpPr>
                <a:spLocks noChangeArrowheads="1"/>
              </p:cNvSpPr>
              <p:nvPr/>
            </p:nvSpPr>
            <p:spPr bwMode="auto">
              <a:xfrm>
                <a:off x="1744" y="3839"/>
                <a:ext cx="85" cy="8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grpSp>
      </p:grpSp>
      <p:grpSp>
        <p:nvGrpSpPr>
          <p:cNvPr id="5" name="Group 93">
            <a:extLst>
              <a:ext uri="{FF2B5EF4-FFF2-40B4-BE49-F238E27FC236}">
                <a16:creationId xmlns:a16="http://schemas.microsoft.com/office/drawing/2014/main" id="{400B9654-3A59-4474-94AD-8EB05FFED47F}"/>
              </a:ext>
            </a:extLst>
          </p:cNvPr>
          <p:cNvGrpSpPr>
            <a:grpSpLocks/>
          </p:cNvGrpSpPr>
          <p:nvPr/>
        </p:nvGrpSpPr>
        <p:grpSpPr bwMode="auto">
          <a:xfrm>
            <a:off x="2435225" y="1965325"/>
            <a:ext cx="6334125" cy="2241550"/>
            <a:chOff x="1534" y="1020"/>
            <a:chExt cx="3990" cy="1412"/>
          </a:xfrm>
        </p:grpSpPr>
        <p:cxnSp>
          <p:nvCxnSpPr>
            <p:cNvPr id="69706" name="AutoShape 94">
              <a:extLst>
                <a:ext uri="{FF2B5EF4-FFF2-40B4-BE49-F238E27FC236}">
                  <a16:creationId xmlns:a16="http://schemas.microsoft.com/office/drawing/2014/main" id="{781EC6D3-B9BF-4DF8-AF39-8D0116E38615}"/>
                </a:ext>
              </a:extLst>
            </p:cNvPr>
            <p:cNvCxnSpPr>
              <a:cxnSpLocks noChangeShapeType="1"/>
              <a:endCxn id="69709" idx="6"/>
            </p:cNvCxnSpPr>
            <p:nvPr/>
          </p:nvCxnSpPr>
          <p:spPr bwMode="auto">
            <a:xfrm flipH="1">
              <a:off x="3583" y="2205"/>
              <a:ext cx="235" cy="185"/>
            </a:xfrm>
            <a:prstGeom prst="straightConnector1">
              <a:avLst/>
            </a:prstGeom>
            <a:noFill/>
            <a:ln w="38100">
              <a:solidFill>
                <a:schemeClr val="accent2"/>
              </a:solidFill>
              <a:round/>
              <a:headEnd/>
              <a:tailEnd/>
            </a:ln>
            <a:extLst>
              <a:ext uri="{909E8E84-426E-40DD-AFC4-6F175D3DCCD1}">
                <a14:hiddenFill xmlns:a14="http://schemas.microsoft.com/office/drawing/2010/main">
                  <a:noFill/>
                </a14:hiddenFill>
              </a:ext>
            </a:extLst>
          </p:spPr>
        </p:cxnSp>
        <p:grpSp>
          <p:nvGrpSpPr>
            <p:cNvPr id="69707" name="Group 95">
              <a:extLst>
                <a:ext uri="{FF2B5EF4-FFF2-40B4-BE49-F238E27FC236}">
                  <a16:creationId xmlns:a16="http://schemas.microsoft.com/office/drawing/2014/main" id="{C6BBE034-63C0-4FCB-95BF-2E9253177870}"/>
                </a:ext>
              </a:extLst>
            </p:cNvPr>
            <p:cNvGrpSpPr>
              <a:grpSpLocks/>
            </p:cNvGrpSpPr>
            <p:nvPr/>
          </p:nvGrpSpPr>
          <p:grpSpPr bwMode="auto">
            <a:xfrm>
              <a:off x="1534" y="1020"/>
              <a:ext cx="212" cy="1412"/>
              <a:chOff x="60" y="2755"/>
              <a:chExt cx="212" cy="1412"/>
            </a:xfrm>
          </p:grpSpPr>
          <p:sp>
            <p:nvSpPr>
              <p:cNvPr id="69723" name="Text Box 96">
                <a:extLst>
                  <a:ext uri="{FF2B5EF4-FFF2-40B4-BE49-F238E27FC236}">
                    <a16:creationId xmlns:a16="http://schemas.microsoft.com/office/drawing/2014/main" id="{69A3B9AB-807A-4CB1-A033-2226274CBB15}"/>
                  </a:ext>
                </a:extLst>
              </p:cNvPr>
              <p:cNvSpPr txBox="1">
                <a:spLocks noChangeArrowheads="1"/>
              </p:cNvSpPr>
              <p:nvPr/>
            </p:nvSpPr>
            <p:spPr bwMode="auto">
              <a:xfrm rot="-5400000">
                <a:off x="-16" y="3880"/>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i="1"/>
                  <a:t>time</a:t>
                </a:r>
              </a:p>
            </p:txBody>
          </p:sp>
          <p:sp>
            <p:nvSpPr>
              <p:cNvPr id="69724" name="Line 97">
                <a:extLst>
                  <a:ext uri="{FF2B5EF4-FFF2-40B4-BE49-F238E27FC236}">
                    <a16:creationId xmlns:a16="http://schemas.microsoft.com/office/drawing/2014/main" id="{D77FC13A-1960-42F6-B018-02EEC8626EB2}"/>
                  </a:ext>
                </a:extLst>
              </p:cNvPr>
              <p:cNvSpPr>
                <a:spLocks noChangeShapeType="1"/>
              </p:cNvSpPr>
              <p:nvPr/>
            </p:nvSpPr>
            <p:spPr bwMode="auto">
              <a:xfrm>
                <a:off x="175" y="2755"/>
                <a:ext cx="0" cy="10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9708" name="Group 98">
              <a:extLst>
                <a:ext uri="{FF2B5EF4-FFF2-40B4-BE49-F238E27FC236}">
                  <a16:creationId xmlns:a16="http://schemas.microsoft.com/office/drawing/2014/main" id="{A168C268-610D-493D-9F07-2EB543960D92}"/>
                </a:ext>
              </a:extLst>
            </p:cNvPr>
            <p:cNvGrpSpPr>
              <a:grpSpLocks/>
            </p:cNvGrpSpPr>
            <p:nvPr/>
          </p:nvGrpSpPr>
          <p:grpSpPr bwMode="auto">
            <a:xfrm>
              <a:off x="1857" y="1033"/>
              <a:ext cx="3667" cy="1194"/>
              <a:chOff x="1744" y="1033"/>
              <a:chExt cx="3667" cy="1194"/>
            </a:xfrm>
          </p:grpSpPr>
          <p:sp>
            <p:nvSpPr>
              <p:cNvPr id="69710" name="Oval 99">
                <a:extLst>
                  <a:ext uri="{FF2B5EF4-FFF2-40B4-BE49-F238E27FC236}">
                    <a16:creationId xmlns:a16="http://schemas.microsoft.com/office/drawing/2014/main" id="{A29FB172-65E6-43E2-AEFC-465AD18462A4}"/>
                  </a:ext>
                </a:extLst>
              </p:cNvPr>
              <p:cNvSpPr>
                <a:spLocks noChangeArrowheads="1"/>
              </p:cNvSpPr>
              <p:nvPr/>
            </p:nvSpPr>
            <p:spPr bwMode="auto">
              <a:xfrm>
                <a:off x="3202" y="1033"/>
                <a:ext cx="85" cy="85"/>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11" name="Oval 100">
                <a:extLst>
                  <a:ext uri="{FF2B5EF4-FFF2-40B4-BE49-F238E27FC236}">
                    <a16:creationId xmlns:a16="http://schemas.microsoft.com/office/drawing/2014/main" id="{A6A16248-0D52-4A33-9B6D-FA509C0074FE}"/>
                  </a:ext>
                </a:extLst>
              </p:cNvPr>
              <p:cNvSpPr>
                <a:spLocks noChangeArrowheads="1"/>
              </p:cNvSpPr>
              <p:nvPr/>
            </p:nvSpPr>
            <p:spPr bwMode="auto">
              <a:xfrm>
                <a:off x="5326" y="1217"/>
                <a:ext cx="85" cy="85"/>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12" name="Oval 101">
                <a:extLst>
                  <a:ext uri="{FF2B5EF4-FFF2-40B4-BE49-F238E27FC236}">
                    <a16:creationId xmlns:a16="http://schemas.microsoft.com/office/drawing/2014/main" id="{92908731-9D2F-4A47-BEAD-24DE0339A2AF}"/>
                  </a:ext>
                </a:extLst>
              </p:cNvPr>
              <p:cNvSpPr>
                <a:spLocks noChangeArrowheads="1"/>
              </p:cNvSpPr>
              <p:nvPr/>
            </p:nvSpPr>
            <p:spPr bwMode="auto">
              <a:xfrm>
                <a:off x="2724" y="1402"/>
                <a:ext cx="85" cy="85"/>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13" name="Oval 102">
                <a:extLst>
                  <a:ext uri="{FF2B5EF4-FFF2-40B4-BE49-F238E27FC236}">
                    <a16:creationId xmlns:a16="http://schemas.microsoft.com/office/drawing/2014/main" id="{96A78F3B-5B66-47F5-B2E8-390B41FCC89E}"/>
                  </a:ext>
                </a:extLst>
              </p:cNvPr>
              <p:cNvSpPr>
                <a:spLocks noChangeArrowheads="1"/>
              </p:cNvSpPr>
              <p:nvPr/>
            </p:nvSpPr>
            <p:spPr bwMode="auto">
              <a:xfrm>
                <a:off x="4851" y="1587"/>
                <a:ext cx="85" cy="8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14" name="Oval 103">
                <a:extLst>
                  <a:ext uri="{FF2B5EF4-FFF2-40B4-BE49-F238E27FC236}">
                    <a16:creationId xmlns:a16="http://schemas.microsoft.com/office/drawing/2014/main" id="{13818B57-A861-4E4D-9438-D4E476A21790}"/>
                  </a:ext>
                </a:extLst>
              </p:cNvPr>
              <p:cNvSpPr>
                <a:spLocks noChangeArrowheads="1"/>
              </p:cNvSpPr>
              <p:nvPr/>
            </p:nvSpPr>
            <p:spPr bwMode="auto">
              <a:xfrm>
                <a:off x="2554" y="1772"/>
                <a:ext cx="85" cy="85"/>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15" name="Oval 104">
                <a:extLst>
                  <a:ext uri="{FF2B5EF4-FFF2-40B4-BE49-F238E27FC236}">
                    <a16:creationId xmlns:a16="http://schemas.microsoft.com/office/drawing/2014/main" id="{8FB18CCA-5E32-4B3D-9CD1-A7928D587728}"/>
                  </a:ext>
                </a:extLst>
              </p:cNvPr>
              <p:cNvSpPr>
                <a:spLocks noChangeArrowheads="1"/>
              </p:cNvSpPr>
              <p:nvPr/>
            </p:nvSpPr>
            <p:spPr bwMode="auto">
              <a:xfrm>
                <a:off x="1744" y="1957"/>
                <a:ext cx="85" cy="8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69716" name="Oval 105">
                <a:extLst>
                  <a:ext uri="{FF2B5EF4-FFF2-40B4-BE49-F238E27FC236}">
                    <a16:creationId xmlns:a16="http://schemas.microsoft.com/office/drawing/2014/main" id="{BBEDAD06-DDA9-43CB-9884-46DC9107120A}"/>
                  </a:ext>
                </a:extLst>
              </p:cNvPr>
              <p:cNvSpPr>
                <a:spLocks noChangeArrowheads="1"/>
              </p:cNvSpPr>
              <p:nvPr/>
            </p:nvSpPr>
            <p:spPr bwMode="auto">
              <a:xfrm>
                <a:off x="3700" y="2142"/>
                <a:ext cx="85" cy="8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cxnSp>
            <p:nvCxnSpPr>
              <p:cNvPr id="69717" name="AutoShape 106">
                <a:extLst>
                  <a:ext uri="{FF2B5EF4-FFF2-40B4-BE49-F238E27FC236}">
                    <a16:creationId xmlns:a16="http://schemas.microsoft.com/office/drawing/2014/main" id="{55CC738B-67A3-48DD-BDA1-CB1DEDAFD81F}"/>
                  </a:ext>
                </a:extLst>
              </p:cNvPr>
              <p:cNvCxnSpPr>
                <a:cxnSpLocks noChangeShapeType="1"/>
                <a:stCxn id="69710" idx="6"/>
                <a:endCxn id="69711" idx="2"/>
              </p:cNvCxnSpPr>
              <p:nvPr/>
            </p:nvCxnSpPr>
            <p:spPr bwMode="auto">
              <a:xfrm>
                <a:off x="3287" y="1076"/>
                <a:ext cx="2039" cy="184"/>
              </a:xfrm>
              <a:prstGeom prst="straightConnector1">
                <a:avLst/>
              </a:prstGeom>
              <a:noFill/>
              <a:ln w="38100">
                <a:solidFill>
                  <a:schemeClr val="accent2"/>
                </a:solidFill>
                <a:round/>
                <a:headEnd/>
                <a:tailEnd/>
              </a:ln>
              <a:extLst>
                <a:ext uri="{909E8E84-426E-40DD-AFC4-6F175D3DCCD1}">
                  <a14:hiddenFill xmlns:a14="http://schemas.microsoft.com/office/drawing/2010/main">
                    <a:noFill/>
                  </a14:hiddenFill>
                </a:ext>
              </a:extLst>
            </p:spPr>
          </p:cxnSp>
          <p:cxnSp>
            <p:nvCxnSpPr>
              <p:cNvPr id="69718" name="AutoShape 107">
                <a:extLst>
                  <a:ext uri="{FF2B5EF4-FFF2-40B4-BE49-F238E27FC236}">
                    <a16:creationId xmlns:a16="http://schemas.microsoft.com/office/drawing/2014/main" id="{621329A3-D972-499C-A534-2E7ECA65E714}"/>
                  </a:ext>
                </a:extLst>
              </p:cNvPr>
              <p:cNvCxnSpPr>
                <a:cxnSpLocks noChangeShapeType="1"/>
                <a:stCxn id="69711" idx="2"/>
                <a:endCxn id="69712" idx="6"/>
              </p:cNvCxnSpPr>
              <p:nvPr/>
            </p:nvCxnSpPr>
            <p:spPr bwMode="auto">
              <a:xfrm flipH="1">
                <a:off x="2809" y="1260"/>
                <a:ext cx="2517" cy="185"/>
              </a:xfrm>
              <a:prstGeom prst="straightConnector1">
                <a:avLst/>
              </a:prstGeom>
              <a:noFill/>
              <a:ln w="38100">
                <a:solidFill>
                  <a:schemeClr val="accent2"/>
                </a:solidFill>
                <a:round/>
                <a:headEnd/>
                <a:tailEnd/>
              </a:ln>
              <a:extLst>
                <a:ext uri="{909E8E84-426E-40DD-AFC4-6F175D3DCCD1}">
                  <a14:hiddenFill xmlns:a14="http://schemas.microsoft.com/office/drawing/2010/main">
                    <a:noFill/>
                  </a14:hiddenFill>
                </a:ext>
              </a:extLst>
            </p:spPr>
          </p:cxnSp>
          <p:cxnSp>
            <p:nvCxnSpPr>
              <p:cNvPr id="69719" name="AutoShape 108">
                <a:extLst>
                  <a:ext uri="{FF2B5EF4-FFF2-40B4-BE49-F238E27FC236}">
                    <a16:creationId xmlns:a16="http://schemas.microsoft.com/office/drawing/2014/main" id="{702AFBD6-FA27-4205-9139-48C51BB3301B}"/>
                  </a:ext>
                </a:extLst>
              </p:cNvPr>
              <p:cNvCxnSpPr>
                <a:cxnSpLocks noChangeShapeType="1"/>
                <a:stCxn id="69712" idx="6"/>
                <a:endCxn id="69713" idx="2"/>
              </p:cNvCxnSpPr>
              <p:nvPr/>
            </p:nvCxnSpPr>
            <p:spPr bwMode="auto">
              <a:xfrm>
                <a:off x="2809" y="1445"/>
                <a:ext cx="2042" cy="185"/>
              </a:xfrm>
              <a:prstGeom prst="straightConnector1">
                <a:avLst/>
              </a:prstGeom>
              <a:noFill/>
              <a:ln w="38100">
                <a:solidFill>
                  <a:schemeClr val="accent2"/>
                </a:solidFill>
                <a:round/>
                <a:headEnd/>
                <a:tailEnd/>
              </a:ln>
              <a:extLst>
                <a:ext uri="{909E8E84-426E-40DD-AFC4-6F175D3DCCD1}">
                  <a14:hiddenFill xmlns:a14="http://schemas.microsoft.com/office/drawing/2010/main">
                    <a:noFill/>
                  </a14:hiddenFill>
                </a:ext>
              </a:extLst>
            </p:spPr>
          </p:cxnSp>
          <p:cxnSp>
            <p:nvCxnSpPr>
              <p:cNvPr id="69720" name="AutoShape 109">
                <a:extLst>
                  <a:ext uri="{FF2B5EF4-FFF2-40B4-BE49-F238E27FC236}">
                    <a16:creationId xmlns:a16="http://schemas.microsoft.com/office/drawing/2014/main" id="{3B99A9CA-DDB9-4AAE-BF1B-F6F081632784}"/>
                  </a:ext>
                </a:extLst>
              </p:cNvPr>
              <p:cNvCxnSpPr>
                <a:cxnSpLocks noChangeShapeType="1"/>
                <a:stCxn id="69713" idx="2"/>
                <a:endCxn id="69714" idx="6"/>
              </p:cNvCxnSpPr>
              <p:nvPr/>
            </p:nvCxnSpPr>
            <p:spPr bwMode="auto">
              <a:xfrm flipH="1">
                <a:off x="2639" y="1630"/>
                <a:ext cx="2212" cy="185"/>
              </a:xfrm>
              <a:prstGeom prst="straightConnector1">
                <a:avLst/>
              </a:prstGeom>
              <a:noFill/>
              <a:ln w="38100">
                <a:solidFill>
                  <a:schemeClr val="accent2"/>
                </a:solidFill>
                <a:round/>
                <a:headEnd/>
                <a:tailEnd/>
              </a:ln>
              <a:extLst>
                <a:ext uri="{909E8E84-426E-40DD-AFC4-6F175D3DCCD1}">
                  <a14:hiddenFill xmlns:a14="http://schemas.microsoft.com/office/drawing/2010/main">
                    <a:noFill/>
                  </a14:hiddenFill>
                </a:ext>
              </a:extLst>
            </p:spPr>
          </p:cxnSp>
          <p:cxnSp>
            <p:nvCxnSpPr>
              <p:cNvPr id="69721" name="AutoShape 110">
                <a:extLst>
                  <a:ext uri="{FF2B5EF4-FFF2-40B4-BE49-F238E27FC236}">
                    <a16:creationId xmlns:a16="http://schemas.microsoft.com/office/drawing/2014/main" id="{12A52452-579E-4265-9EFC-E116C2012510}"/>
                  </a:ext>
                </a:extLst>
              </p:cNvPr>
              <p:cNvCxnSpPr>
                <a:cxnSpLocks noChangeShapeType="1"/>
                <a:stCxn id="69714" idx="2"/>
                <a:endCxn id="69715" idx="6"/>
              </p:cNvCxnSpPr>
              <p:nvPr/>
            </p:nvCxnSpPr>
            <p:spPr bwMode="auto">
              <a:xfrm flipH="1">
                <a:off x="1829" y="1815"/>
                <a:ext cx="725" cy="185"/>
              </a:xfrm>
              <a:prstGeom prst="straightConnector1">
                <a:avLst/>
              </a:prstGeom>
              <a:noFill/>
              <a:ln w="38100">
                <a:solidFill>
                  <a:schemeClr val="accent2"/>
                </a:solidFill>
                <a:round/>
                <a:headEnd/>
                <a:tailEnd/>
              </a:ln>
              <a:extLst>
                <a:ext uri="{909E8E84-426E-40DD-AFC4-6F175D3DCCD1}">
                  <a14:hiddenFill xmlns:a14="http://schemas.microsoft.com/office/drawing/2010/main">
                    <a:noFill/>
                  </a14:hiddenFill>
                </a:ext>
              </a:extLst>
            </p:spPr>
          </p:cxnSp>
          <p:cxnSp>
            <p:nvCxnSpPr>
              <p:cNvPr id="69722" name="AutoShape 111">
                <a:extLst>
                  <a:ext uri="{FF2B5EF4-FFF2-40B4-BE49-F238E27FC236}">
                    <a16:creationId xmlns:a16="http://schemas.microsoft.com/office/drawing/2014/main" id="{E7070A75-A61D-4DCA-B0C0-2DE6BEE7A1FB}"/>
                  </a:ext>
                </a:extLst>
              </p:cNvPr>
              <p:cNvCxnSpPr>
                <a:cxnSpLocks noChangeShapeType="1"/>
                <a:stCxn id="69715" idx="6"/>
                <a:endCxn id="69716" idx="2"/>
              </p:cNvCxnSpPr>
              <p:nvPr/>
            </p:nvCxnSpPr>
            <p:spPr bwMode="auto">
              <a:xfrm>
                <a:off x="1829" y="2000"/>
                <a:ext cx="1871" cy="185"/>
              </a:xfrm>
              <a:prstGeom prst="straightConnector1">
                <a:avLst/>
              </a:prstGeom>
              <a:noFill/>
              <a:ln w="38100">
                <a:solidFill>
                  <a:schemeClr val="accent2"/>
                </a:solidFill>
                <a:round/>
                <a:headEnd/>
                <a:tailEnd/>
              </a:ln>
              <a:extLst>
                <a:ext uri="{909E8E84-426E-40DD-AFC4-6F175D3DCCD1}">
                  <a14:hiddenFill xmlns:a14="http://schemas.microsoft.com/office/drawing/2010/main">
                    <a:noFill/>
                  </a14:hiddenFill>
                </a:ext>
              </a:extLst>
            </p:spPr>
          </p:cxnSp>
        </p:grpSp>
        <p:sp>
          <p:nvSpPr>
            <p:cNvPr id="69709" name="Oval 112">
              <a:extLst>
                <a:ext uri="{FF2B5EF4-FFF2-40B4-BE49-F238E27FC236}">
                  <a16:creationId xmlns:a16="http://schemas.microsoft.com/office/drawing/2014/main" id="{876E892C-5869-44A4-B3AD-B6E2369BEDC7}"/>
                </a:ext>
              </a:extLst>
            </p:cNvPr>
            <p:cNvSpPr>
              <a:spLocks noChangeArrowheads="1"/>
            </p:cNvSpPr>
            <p:nvPr/>
          </p:nvSpPr>
          <p:spPr bwMode="auto">
            <a:xfrm>
              <a:off x="3498" y="2347"/>
              <a:ext cx="85" cy="85"/>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EC8266F5-6957-40D9-A0C1-68C6A7F49382}"/>
              </a:ext>
            </a:extLst>
          </p:cNvPr>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a:defRPr/>
            </a:pPr>
            <a:r>
              <a:rPr lang="en-US"/>
              <a:t>C-SCAN</a:t>
            </a:r>
          </a:p>
        </p:txBody>
      </p:sp>
      <p:sp>
        <p:nvSpPr>
          <p:cNvPr id="70658" name="Rectangle 3">
            <a:extLst>
              <a:ext uri="{FF2B5EF4-FFF2-40B4-BE49-F238E27FC236}">
                <a16:creationId xmlns:a16="http://schemas.microsoft.com/office/drawing/2014/main" id="{13A6F4F2-EE6A-4B5C-84D8-8A18DDEB7067}"/>
              </a:ext>
            </a:extLst>
          </p:cNvPr>
          <p:cNvSpPr>
            <a:spLocks noGrp="1" noChangeArrowheads="1"/>
          </p:cNvSpPr>
          <p:nvPr>
            <p:ph sz="quarter" idx="1"/>
          </p:nvPr>
        </p:nvSpPr>
        <p:spPr/>
        <p:txBody>
          <a:bodyPr/>
          <a:lstStyle/>
          <a:p>
            <a:r>
              <a:rPr lang="en-US" altLang="en-US"/>
              <a:t>Nguyên tắc:</a:t>
            </a:r>
          </a:p>
          <a:p>
            <a:pPr lvl="1"/>
            <a:r>
              <a:rPr lang="en-US" altLang="en-US"/>
              <a:t>Tương tự thuật toán SCAN.</a:t>
            </a:r>
          </a:p>
          <a:p>
            <a:pPr lvl="1"/>
            <a:r>
              <a:rPr lang="en-US" altLang="en-US"/>
              <a:t>Chỉ khác khi di chuyển đến 1 đầu của đĩa thì trở về vị trí bắt đầu của đĩa.</a:t>
            </a:r>
          </a:p>
          <a:p>
            <a:pPr lvl="1"/>
            <a:endParaRPr lang="en-US" altLang="en-US"/>
          </a:p>
        </p:txBody>
      </p:sp>
      <p:sp>
        <p:nvSpPr>
          <p:cNvPr id="70659" name="Slide Number Placeholder 5">
            <a:extLst>
              <a:ext uri="{FF2B5EF4-FFF2-40B4-BE49-F238E27FC236}">
                <a16:creationId xmlns:a16="http://schemas.microsoft.com/office/drawing/2014/main" id="{FC00BA5E-194D-4E58-8FE7-9D7996EB07A2}"/>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F227E1C4-0B2C-4D31-BEF5-138DDBAD33F8}" type="slidenum">
              <a:rPr lang="en-US" altLang="en-US" sz="1200">
                <a:solidFill>
                  <a:srgbClr val="898989"/>
                </a:solidFill>
                <a:latin typeface="Arial" panose="020B0604020202020204" pitchFamily="34" charset="0"/>
              </a:rPr>
              <a:pPr>
                <a:spcBef>
                  <a:spcPct val="0"/>
                </a:spcBef>
                <a:buFontTx/>
                <a:buNone/>
              </a:pPr>
              <a:t>57</a:t>
            </a:fld>
            <a:endParaRPr lang="en-US" altLang="en-US" sz="1200">
              <a:solidFill>
                <a:srgbClr val="898989"/>
              </a:solidFill>
              <a:latin typeface="Arial" panose="020B0604020202020204" pitchFamily="34" charset="0"/>
            </a:endParaRPr>
          </a:p>
        </p:txBody>
      </p:sp>
      <p:graphicFrame>
        <p:nvGraphicFramePr>
          <p:cNvPr id="7" name="Group 4">
            <a:extLst>
              <a:ext uri="{FF2B5EF4-FFF2-40B4-BE49-F238E27FC236}">
                <a16:creationId xmlns:a16="http://schemas.microsoft.com/office/drawing/2014/main" id="{665E5358-8005-4BB9-B563-0B9EAB6D302A}"/>
              </a:ext>
            </a:extLst>
          </p:cNvPr>
          <p:cNvGraphicFramePr>
            <a:graphicFrameLocks/>
          </p:cNvGraphicFramePr>
          <p:nvPr/>
        </p:nvGraphicFramePr>
        <p:xfrm>
          <a:off x="1282700" y="3657600"/>
          <a:ext cx="6184900" cy="304800"/>
        </p:xfrm>
        <a:graphic>
          <a:graphicData uri="http://schemas.openxmlformats.org/drawingml/2006/table">
            <a:tbl>
              <a:tblPr/>
              <a:tblGrid>
                <a:gridCol w="249238">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6063">
                  <a:extLst>
                    <a:ext uri="{9D8B030D-6E8A-4147-A177-3AD203B41FA5}">
                      <a16:colId xmlns:a16="http://schemas.microsoft.com/office/drawing/2014/main" val="20003"/>
                    </a:ext>
                  </a:extLst>
                </a:gridCol>
                <a:gridCol w="247650">
                  <a:extLst>
                    <a:ext uri="{9D8B030D-6E8A-4147-A177-3AD203B41FA5}">
                      <a16:colId xmlns:a16="http://schemas.microsoft.com/office/drawing/2014/main" val="20004"/>
                    </a:ext>
                  </a:extLst>
                </a:gridCol>
                <a:gridCol w="247650">
                  <a:extLst>
                    <a:ext uri="{9D8B030D-6E8A-4147-A177-3AD203B41FA5}">
                      <a16:colId xmlns:a16="http://schemas.microsoft.com/office/drawing/2014/main" val="20005"/>
                    </a:ext>
                  </a:extLst>
                </a:gridCol>
                <a:gridCol w="247650">
                  <a:extLst>
                    <a:ext uri="{9D8B030D-6E8A-4147-A177-3AD203B41FA5}">
                      <a16:colId xmlns:a16="http://schemas.microsoft.com/office/drawing/2014/main" val="20006"/>
                    </a:ext>
                  </a:extLst>
                </a:gridCol>
                <a:gridCol w="246062">
                  <a:extLst>
                    <a:ext uri="{9D8B030D-6E8A-4147-A177-3AD203B41FA5}">
                      <a16:colId xmlns:a16="http://schemas.microsoft.com/office/drawing/2014/main" val="20007"/>
                    </a:ext>
                  </a:extLst>
                </a:gridCol>
                <a:gridCol w="249238">
                  <a:extLst>
                    <a:ext uri="{9D8B030D-6E8A-4147-A177-3AD203B41FA5}">
                      <a16:colId xmlns:a16="http://schemas.microsoft.com/office/drawing/2014/main" val="20008"/>
                    </a:ext>
                  </a:extLst>
                </a:gridCol>
                <a:gridCol w="246062">
                  <a:extLst>
                    <a:ext uri="{9D8B030D-6E8A-4147-A177-3AD203B41FA5}">
                      <a16:colId xmlns:a16="http://schemas.microsoft.com/office/drawing/2014/main" val="20009"/>
                    </a:ext>
                  </a:extLst>
                </a:gridCol>
                <a:gridCol w="247650">
                  <a:extLst>
                    <a:ext uri="{9D8B030D-6E8A-4147-A177-3AD203B41FA5}">
                      <a16:colId xmlns:a16="http://schemas.microsoft.com/office/drawing/2014/main" val="20010"/>
                    </a:ext>
                  </a:extLst>
                </a:gridCol>
                <a:gridCol w="249238">
                  <a:extLst>
                    <a:ext uri="{9D8B030D-6E8A-4147-A177-3AD203B41FA5}">
                      <a16:colId xmlns:a16="http://schemas.microsoft.com/office/drawing/2014/main" val="20011"/>
                    </a:ext>
                  </a:extLst>
                </a:gridCol>
                <a:gridCol w="244475">
                  <a:extLst>
                    <a:ext uri="{9D8B030D-6E8A-4147-A177-3AD203B41FA5}">
                      <a16:colId xmlns:a16="http://schemas.microsoft.com/office/drawing/2014/main" val="20012"/>
                    </a:ext>
                  </a:extLst>
                </a:gridCol>
                <a:gridCol w="249237">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46063">
                  <a:extLst>
                    <a:ext uri="{9D8B030D-6E8A-4147-A177-3AD203B41FA5}">
                      <a16:colId xmlns:a16="http://schemas.microsoft.com/office/drawing/2014/main" val="20015"/>
                    </a:ext>
                  </a:extLst>
                </a:gridCol>
                <a:gridCol w="249237">
                  <a:extLst>
                    <a:ext uri="{9D8B030D-6E8A-4147-A177-3AD203B41FA5}">
                      <a16:colId xmlns:a16="http://schemas.microsoft.com/office/drawing/2014/main" val="20016"/>
                    </a:ext>
                  </a:extLst>
                </a:gridCol>
                <a:gridCol w="246063">
                  <a:extLst>
                    <a:ext uri="{9D8B030D-6E8A-4147-A177-3AD203B41FA5}">
                      <a16:colId xmlns:a16="http://schemas.microsoft.com/office/drawing/2014/main" val="20017"/>
                    </a:ext>
                  </a:extLst>
                </a:gridCol>
                <a:gridCol w="247650">
                  <a:extLst>
                    <a:ext uri="{9D8B030D-6E8A-4147-A177-3AD203B41FA5}">
                      <a16:colId xmlns:a16="http://schemas.microsoft.com/office/drawing/2014/main" val="20018"/>
                    </a:ext>
                  </a:extLst>
                </a:gridCol>
                <a:gridCol w="247650">
                  <a:extLst>
                    <a:ext uri="{9D8B030D-6E8A-4147-A177-3AD203B41FA5}">
                      <a16:colId xmlns:a16="http://schemas.microsoft.com/office/drawing/2014/main" val="20019"/>
                    </a:ext>
                  </a:extLst>
                </a:gridCol>
                <a:gridCol w="247650">
                  <a:extLst>
                    <a:ext uri="{9D8B030D-6E8A-4147-A177-3AD203B41FA5}">
                      <a16:colId xmlns:a16="http://schemas.microsoft.com/office/drawing/2014/main" val="20020"/>
                    </a:ext>
                  </a:extLst>
                </a:gridCol>
                <a:gridCol w="246062">
                  <a:extLst>
                    <a:ext uri="{9D8B030D-6E8A-4147-A177-3AD203B41FA5}">
                      <a16:colId xmlns:a16="http://schemas.microsoft.com/office/drawing/2014/main" val="20021"/>
                    </a:ext>
                  </a:extLst>
                </a:gridCol>
                <a:gridCol w="249238">
                  <a:extLst>
                    <a:ext uri="{9D8B030D-6E8A-4147-A177-3AD203B41FA5}">
                      <a16:colId xmlns:a16="http://schemas.microsoft.com/office/drawing/2014/main" val="20022"/>
                    </a:ext>
                  </a:extLst>
                </a:gridCol>
                <a:gridCol w="244475">
                  <a:extLst>
                    <a:ext uri="{9D8B030D-6E8A-4147-A177-3AD203B41FA5}">
                      <a16:colId xmlns:a16="http://schemas.microsoft.com/office/drawing/2014/main" val="20023"/>
                    </a:ext>
                  </a:extLst>
                </a:gridCol>
                <a:gridCol w="249237">
                  <a:extLst>
                    <a:ext uri="{9D8B030D-6E8A-4147-A177-3AD203B41FA5}">
                      <a16:colId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Text Box 87">
            <a:extLst>
              <a:ext uri="{FF2B5EF4-FFF2-40B4-BE49-F238E27FC236}">
                <a16:creationId xmlns:a16="http://schemas.microsoft.com/office/drawing/2014/main" id="{47620631-C971-4226-B7EC-10C1973EA32B}"/>
              </a:ext>
            </a:extLst>
          </p:cNvPr>
          <p:cNvSpPr txBox="1">
            <a:spLocks noChangeArrowheads="1"/>
          </p:cNvSpPr>
          <p:nvPr/>
        </p:nvSpPr>
        <p:spPr bwMode="auto">
          <a:xfrm>
            <a:off x="1181100" y="30480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00FF00"/>
                </a:solidFill>
              </a:rPr>
              <a:t>12</a:t>
            </a:r>
          </a:p>
        </p:txBody>
      </p:sp>
      <p:sp>
        <p:nvSpPr>
          <p:cNvPr id="10" name="Text Box 89">
            <a:extLst>
              <a:ext uri="{FF2B5EF4-FFF2-40B4-BE49-F238E27FC236}">
                <a16:creationId xmlns:a16="http://schemas.microsoft.com/office/drawing/2014/main" id="{335249D4-7A12-4B63-B0A5-8FFA1C6F7AE5}"/>
              </a:ext>
            </a:extLst>
          </p:cNvPr>
          <p:cNvSpPr txBox="1">
            <a:spLocks noChangeArrowheads="1"/>
          </p:cNvSpPr>
          <p:nvPr/>
        </p:nvSpPr>
        <p:spPr bwMode="auto">
          <a:xfrm>
            <a:off x="1711325" y="30480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chemeClr val="folHlink"/>
                </a:solidFill>
              </a:rPr>
              <a:t>14</a:t>
            </a:r>
          </a:p>
        </p:txBody>
      </p:sp>
      <p:sp>
        <p:nvSpPr>
          <p:cNvPr id="11" name="Text Box 90">
            <a:extLst>
              <a:ext uri="{FF2B5EF4-FFF2-40B4-BE49-F238E27FC236}">
                <a16:creationId xmlns:a16="http://schemas.microsoft.com/office/drawing/2014/main" id="{98225058-06C3-477E-9911-04209F9A4778}"/>
              </a:ext>
            </a:extLst>
          </p:cNvPr>
          <p:cNvSpPr txBox="1">
            <a:spLocks noChangeArrowheads="1"/>
          </p:cNvSpPr>
          <p:nvPr/>
        </p:nvSpPr>
        <p:spPr bwMode="auto">
          <a:xfrm>
            <a:off x="2241550" y="304800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t>2</a:t>
            </a:r>
          </a:p>
        </p:txBody>
      </p:sp>
      <p:sp>
        <p:nvSpPr>
          <p:cNvPr id="12" name="Text Box 91">
            <a:extLst>
              <a:ext uri="{FF2B5EF4-FFF2-40B4-BE49-F238E27FC236}">
                <a16:creationId xmlns:a16="http://schemas.microsoft.com/office/drawing/2014/main" id="{F15DC4B7-E339-4970-984D-43E70BADA011}"/>
              </a:ext>
            </a:extLst>
          </p:cNvPr>
          <p:cNvSpPr txBox="1">
            <a:spLocks noChangeArrowheads="1"/>
          </p:cNvSpPr>
          <p:nvPr/>
        </p:nvSpPr>
        <p:spPr bwMode="auto">
          <a:xfrm>
            <a:off x="2646363" y="3048000"/>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FF6600"/>
                </a:solidFill>
              </a:rPr>
              <a:t>7</a:t>
            </a:r>
          </a:p>
        </p:txBody>
      </p:sp>
      <p:sp>
        <p:nvSpPr>
          <p:cNvPr id="13" name="Text Box 92">
            <a:extLst>
              <a:ext uri="{FF2B5EF4-FFF2-40B4-BE49-F238E27FC236}">
                <a16:creationId xmlns:a16="http://schemas.microsoft.com/office/drawing/2014/main" id="{54E177FC-C37D-4523-900C-0BFC3FA49AE7}"/>
              </a:ext>
            </a:extLst>
          </p:cNvPr>
          <p:cNvSpPr txBox="1">
            <a:spLocks noChangeArrowheads="1"/>
          </p:cNvSpPr>
          <p:nvPr/>
        </p:nvSpPr>
        <p:spPr bwMode="auto">
          <a:xfrm>
            <a:off x="3051175" y="30480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33CC33"/>
                </a:solidFill>
              </a:rPr>
              <a:t>21</a:t>
            </a:r>
          </a:p>
        </p:txBody>
      </p:sp>
      <p:sp>
        <p:nvSpPr>
          <p:cNvPr id="14" name="Text Box 93">
            <a:extLst>
              <a:ext uri="{FF2B5EF4-FFF2-40B4-BE49-F238E27FC236}">
                <a16:creationId xmlns:a16="http://schemas.microsoft.com/office/drawing/2014/main" id="{9DED2590-D513-4D18-BAF3-A9FE994B4714}"/>
              </a:ext>
            </a:extLst>
          </p:cNvPr>
          <p:cNvSpPr txBox="1">
            <a:spLocks noChangeArrowheads="1"/>
          </p:cNvSpPr>
          <p:nvPr/>
        </p:nvSpPr>
        <p:spPr bwMode="auto">
          <a:xfrm>
            <a:off x="3581400" y="304800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66CCFF"/>
                </a:solidFill>
              </a:rPr>
              <a:t>8</a:t>
            </a:r>
          </a:p>
        </p:txBody>
      </p:sp>
      <p:sp>
        <p:nvSpPr>
          <p:cNvPr id="15" name="Text Box 94">
            <a:extLst>
              <a:ext uri="{FF2B5EF4-FFF2-40B4-BE49-F238E27FC236}">
                <a16:creationId xmlns:a16="http://schemas.microsoft.com/office/drawing/2014/main" id="{66790573-3B96-4500-80E1-85280E029C28}"/>
              </a:ext>
            </a:extLst>
          </p:cNvPr>
          <p:cNvSpPr txBox="1">
            <a:spLocks noChangeArrowheads="1"/>
          </p:cNvSpPr>
          <p:nvPr/>
        </p:nvSpPr>
        <p:spPr bwMode="auto">
          <a:xfrm>
            <a:off x="3986213" y="30480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chemeClr val="hlink"/>
                </a:solidFill>
              </a:rPr>
              <a:t>24</a:t>
            </a:r>
          </a:p>
        </p:txBody>
      </p:sp>
      <p:sp>
        <p:nvSpPr>
          <p:cNvPr id="26" name="Oval 105">
            <a:extLst>
              <a:ext uri="{FF2B5EF4-FFF2-40B4-BE49-F238E27FC236}">
                <a16:creationId xmlns:a16="http://schemas.microsoft.com/office/drawing/2014/main" id="{8FED5CEB-2615-431B-B7C6-4680F00AEFF8}"/>
              </a:ext>
            </a:extLst>
          </p:cNvPr>
          <p:cNvSpPr>
            <a:spLocks noChangeArrowheads="1"/>
          </p:cNvSpPr>
          <p:nvPr/>
        </p:nvSpPr>
        <p:spPr bwMode="auto">
          <a:xfrm>
            <a:off x="4538663" y="3743325"/>
            <a:ext cx="134937" cy="13493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27" name="Oval 106">
            <a:extLst>
              <a:ext uri="{FF2B5EF4-FFF2-40B4-BE49-F238E27FC236}">
                <a16:creationId xmlns:a16="http://schemas.microsoft.com/office/drawing/2014/main" id="{6E951AE6-D0FB-4FF8-94F9-BB11ABD141A6}"/>
              </a:ext>
            </a:extLst>
          </p:cNvPr>
          <p:cNvSpPr>
            <a:spLocks noChangeArrowheads="1"/>
          </p:cNvSpPr>
          <p:nvPr/>
        </p:nvSpPr>
        <p:spPr bwMode="auto">
          <a:xfrm>
            <a:off x="1566863" y="3743325"/>
            <a:ext cx="134937" cy="13493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28" name="Oval 107">
            <a:extLst>
              <a:ext uri="{FF2B5EF4-FFF2-40B4-BE49-F238E27FC236}">
                <a16:creationId xmlns:a16="http://schemas.microsoft.com/office/drawing/2014/main" id="{A090F080-0735-4102-AAD5-2AE4AE331FA5}"/>
              </a:ext>
            </a:extLst>
          </p:cNvPr>
          <p:cNvSpPr>
            <a:spLocks noChangeArrowheads="1"/>
          </p:cNvSpPr>
          <p:nvPr/>
        </p:nvSpPr>
        <p:spPr bwMode="auto">
          <a:xfrm>
            <a:off x="2844800" y="3743325"/>
            <a:ext cx="134938" cy="134938"/>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29" name="Oval 108">
            <a:extLst>
              <a:ext uri="{FF2B5EF4-FFF2-40B4-BE49-F238E27FC236}">
                <a16:creationId xmlns:a16="http://schemas.microsoft.com/office/drawing/2014/main" id="{7824F12E-01BB-46E3-B067-31F3BAC435E8}"/>
              </a:ext>
            </a:extLst>
          </p:cNvPr>
          <p:cNvSpPr>
            <a:spLocks noChangeArrowheads="1"/>
          </p:cNvSpPr>
          <p:nvPr/>
        </p:nvSpPr>
        <p:spPr bwMode="auto">
          <a:xfrm>
            <a:off x="3090863" y="3743325"/>
            <a:ext cx="134937" cy="134938"/>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0" name="Oval 109">
            <a:extLst>
              <a:ext uri="{FF2B5EF4-FFF2-40B4-BE49-F238E27FC236}">
                <a16:creationId xmlns:a16="http://schemas.microsoft.com/office/drawing/2014/main" id="{AA8C8955-10F1-42C4-BDC6-32B240E65B77}"/>
              </a:ext>
            </a:extLst>
          </p:cNvPr>
          <p:cNvSpPr>
            <a:spLocks noChangeArrowheads="1"/>
          </p:cNvSpPr>
          <p:nvPr/>
        </p:nvSpPr>
        <p:spPr bwMode="auto">
          <a:xfrm>
            <a:off x="7035800" y="3743325"/>
            <a:ext cx="134938" cy="134938"/>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1" name="Oval 110">
            <a:extLst>
              <a:ext uri="{FF2B5EF4-FFF2-40B4-BE49-F238E27FC236}">
                <a16:creationId xmlns:a16="http://schemas.microsoft.com/office/drawing/2014/main" id="{AE38939D-E4BA-4C25-9FFB-CD41E4317B6C}"/>
              </a:ext>
            </a:extLst>
          </p:cNvPr>
          <p:cNvSpPr>
            <a:spLocks noChangeArrowheads="1"/>
          </p:cNvSpPr>
          <p:nvPr/>
        </p:nvSpPr>
        <p:spPr bwMode="auto">
          <a:xfrm>
            <a:off x="6273800" y="3743325"/>
            <a:ext cx="134938" cy="1349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2" name="Oval 111">
            <a:extLst>
              <a:ext uri="{FF2B5EF4-FFF2-40B4-BE49-F238E27FC236}">
                <a16:creationId xmlns:a16="http://schemas.microsoft.com/office/drawing/2014/main" id="{C3E35CDB-7F86-45C3-8838-0BFAAC866530}"/>
              </a:ext>
            </a:extLst>
          </p:cNvPr>
          <p:cNvSpPr>
            <a:spLocks noChangeArrowheads="1"/>
          </p:cNvSpPr>
          <p:nvPr/>
        </p:nvSpPr>
        <p:spPr bwMode="auto">
          <a:xfrm>
            <a:off x="4090988" y="3743325"/>
            <a:ext cx="134937" cy="1349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3" name="Oval 112">
            <a:extLst>
              <a:ext uri="{FF2B5EF4-FFF2-40B4-BE49-F238E27FC236}">
                <a16:creationId xmlns:a16="http://schemas.microsoft.com/office/drawing/2014/main" id="{B480FE30-BFF2-4829-85AD-30C897E767B6}"/>
              </a:ext>
            </a:extLst>
          </p:cNvPr>
          <p:cNvSpPr>
            <a:spLocks noChangeArrowheads="1"/>
          </p:cNvSpPr>
          <p:nvPr/>
        </p:nvSpPr>
        <p:spPr bwMode="auto">
          <a:xfrm>
            <a:off x="1566863" y="5707063"/>
            <a:ext cx="134937" cy="1349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4" name="Line 113">
            <a:extLst>
              <a:ext uri="{FF2B5EF4-FFF2-40B4-BE49-F238E27FC236}">
                <a16:creationId xmlns:a16="http://schemas.microsoft.com/office/drawing/2014/main" id="{BCE86BD7-8AF8-451B-9C56-8C12A03D62C5}"/>
              </a:ext>
            </a:extLst>
          </p:cNvPr>
          <p:cNvSpPr>
            <a:spLocks noChangeShapeType="1"/>
          </p:cNvSpPr>
          <p:nvPr/>
        </p:nvSpPr>
        <p:spPr bwMode="auto">
          <a:xfrm>
            <a:off x="3749675" y="3998913"/>
            <a:ext cx="2651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Line 114">
            <a:extLst>
              <a:ext uri="{FF2B5EF4-FFF2-40B4-BE49-F238E27FC236}">
                <a16:creationId xmlns:a16="http://schemas.microsoft.com/office/drawing/2014/main" id="{5ADEE88E-6A3F-4092-A4E0-382510817326}"/>
              </a:ext>
            </a:extLst>
          </p:cNvPr>
          <p:cNvSpPr>
            <a:spLocks noChangeShapeType="1"/>
          </p:cNvSpPr>
          <p:nvPr/>
        </p:nvSpPr>
        <p:spPr bwMode="auto">
          <a:xfrm>
            <a:off x="3897313" y="4146550"/>
            <a:ext cx="265112" cy="87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115">
            <a:extLst>
              <a:ext uri="{FF2B5EF4-FFF2-40B4-BE49-F238E27FC236}">
                <a16:creationId xmlns:a16="http://schemas.microsoft.com/office/drawing/2014/main" id="{52721630-B550-47E3-BF49-11F06DD4FD3E}"/>
              </a:ext>
            </a:extLst>
          </p:cNvPr>
          <p:cNvSpPr>
            <a:spLocks noChangeShapeType="1"/>
          </p:cNvSpPr>
          <p:nvPr/>
        </p:nvSpPr>
        <p:spPr bwMode="auto">
          <a:xfrm>
            <a:off x="4165600" y="4227513"/>
            <a:ext cx="511175"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116">
            <a:extLst>
              <a:ext uri="{FF2B5EF4-FFF2-40B4-BE49-F238E27FC236}">
                <a16:creationId xmlns:a16="http://schemas.microsoft.com/office/drawing/2014/main" id="{7F5C6CEA-8566-4B0D-919C-670466450484}"/>
              </a:ext>
            </a:extLst>
          </p:cNvPr>
          <p:cNvSpPr>
            <a:spLocks noChangeShapeType="1"/>
          </p:cNvSpPr>
          <p:nvPr/>
        </p:nvSpPr>
        <p:spPr bwMode="auto">
          <a:xfrm>
            <a:off x="4670425" y="4367213"/>
            <a:ext cx="1809750" cy="471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17">
            <a:extLst>
              <a:ext uri="{FF2B5EF4-FFF2-40B4-BE49-F238E27FC236}">
                <a16:creationId xmlns:a16="http://schemas.microsoft.com/office/drawing/2014/main" id="{BBCED159-ACCA-43AC-A0AD-7E96CB1FB6C2}"/>
              </a:ext>
            </a:extLst>
          </p:cNvPr>
          <p:cNvSpPr>
            <a:spLocks noChangeShapeType="1"/>
          </p:cNvSpPr>
          <p:nvPr/>
        </p:nvSpPr>
        <p:spPr bwMode="auto">
          <a:xfrm>
            <a:off x="6497638" y="4840288"/>
            <a:ext cx="766762" cy="223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118">
            <a:extLst>
              <a:ext uri="{FF2B5EF4-FFF2-40B4-BE49-F238E27FC236}">
                <a16:creationId xmlns:a16="http://schemas.microsoft.com/office/drawing/2014/main" id="{4D451683-8C85-4AA5-A187-C1190B055575}"/>
              </a:ext>
            </a:extLst>
          </p:cNvPr>
          <p:cNvSpPr>
            <a:spLocks noChangeShapeType="1"/>
          </p:cNvSpPr>
          <p:nvPr/>
        </p:nvSpPr>
        <p:spPr bwMode="auto">
          <a:xfrm>
            <a:off x="7246938" y="5053013"/>
            <a:ext cx="215900" cy="66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19">
            <a:extLst>
              <a:ext uri="{FF2B5EF4-FFF2-40B4-BE49-F238E27FC236}">
                <a16:creationId xmlns:a16="http://schemas.microsoft.com/office/drawing/2014/main" id="{FA9980BE-9F45-4E29-AB4C-D00A7F76D9E8}"/>
              </a:ext>
            </a:extLst>
          </p:cNvPr>
          <p:cNvSpPr>
            <a:spLocks noChangeShapeType="1"/>
          </p:cNvSpPr>
          <p:nvPr/>
        </p:nvSpPr>
        <p:spPr bwMode="auto">
          <a:xfrm flipH="1">
            <a:off x="1320800" y="5119688"/>
            <a:ext cx="6145213" cy="511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Oval 123">
            <a:extLst>
              <a:ext uri="{FF2B5EF4-FFF2-40B4-BE49-F238E27FC236}">
                <a16:creationId xmlns:a16="http://schemas.microsoft.com/office/drawing/2014/main" id="{2329E2CA-AFF1-4264-84E4-6D90EA64EBBE}"/>
              </a:ext>
            </a:extLst>
          </p:cNvPr>
          <p:cNvSpPr>
            <a:spLocks noChangeArrowheads="1"/>
          </p:cNvSpPr>
          <p:nvPr/>
        </p:nvSpPr>
        <p:spPr bwMode="auto">
          <a:xfrm>
            <a:off x="3825875" y="4075113"/>
            <a:ext cx="134938" cy="134937"/>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4" name="Oval 124">
            <a:extLst>
              <a:ext uri="{FF2B5EF4-FFF2-40B4-BE49-F238E27FC236}">
                <a16:creationId xmlns:a16="http://schemas.microsoft.com/office/drawing/2014/main" id="{B3CB17D2-D52B-4493-B8A4-359A5DEF6347}"/>
              </a:ext>
            </a:extLst>
          </p:cNvPr>
          <p:cNvSpPr>
            <a:spLocks noChangeArrowheads="1"/>
          </p:cNvSpPr>
          <p:nvPr/>
        </p:nvSpPr>
        <p:spPr bwMode="auto">
          <a:xfrm>
            <a:off x="7112000" y="4984750"/>
            <a:ext cx="134938" cy="134938"/>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5" name="Oval 125">
            <a:extLst>
              <a:ext uri="{FF2B5EF4-FFF2-40B4-BE49-F238E27FC236}">
                <a16:creationId xmlns:a16="http://schemas.microsoft.com/office/drawing/2014/main" id="{6F2F28B1-5668-4141-955E-CA9D00EF401C}"/>
              </a:ext>
            </a:extLst>
          </p:cNvPr>
          <p:cNvSpPr>
            <a:spLocks noChangeArrowheads="1"/>
          </p:cNvSpPr>
          <p:nvPr/>
        </p:nvSpPr>
        <p:spPr bwMode="auto">
          <a:xfrm>
            <a:off x="3073400" y="6105525"/>
            <a:ext cx="134938" cy="134938"/>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6" name="Oval 126">
            <a:extLst>
              <a:ext uri="{FF2B5EF4-FFF2-40B4-BE49-F238E27FC236}">
                <a16:creationId xmlns:a16="http://schemas.microsoft.com/office/drawing/2014/main" id="{6B14B62E-CB0F-4AAE-A5D7-79B24B926507}"/>
              </a:ext>
            </a:extLst>
          </p:cNvPr>
          <p:cNvSpPr>
            <a:spLocks noChangeArrowheads="1"/>
          </p:cNvSpPr>
          <p:nvPr/>
        </p:nvSpPr>
        <p:spPr bwMode="auto">
          <a:xfrm>
            <a:off x="6273800" y="4716463"/>
            <a:ext cx="134938" cy="134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7" name="Oval 127">
            <a:extLst>
              <a:ext uri="{FF2B5EF4-FFF2-40B4-BE49-F238E27FC236}">
                <a16:creationId xmlns:a16="http://schemas.microsoft.com/office/drawing/2014/main" id="{02EC3D6B-2D2A-4085-AD0D-17B8536BB981}"/>
              </a:ext>
            </a:extLst>
          </p:cNvPr>
          <p:cNvSpPr>
            <a:spLocks noChangeArrowheads="1"/>
          </p:cNvSpPr>
          <p:nvPr/>
        </p:nvSpPr>
        <p:spPr bwMode="auto">
          <a:xfrm>
            <a:off x="2787650" y="5953125"/>
            <a:ext cx="134938" cy="134938"/>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8" name="Oval 128">
            <a:extLst>
              <a:ext uri="{FF2B5EF4-FFF2-40B4-BE49-F238E27FC236}">
                <a16:creationId xmlns:a16="http://schemas.microsoft.com/office/drawing/2014/main" id="{7BB40067-55A5-43FA-BEEE-BE0075A5D77E}"/>
              </a:ext>
            </a:extLst>
          </p:cNvPr>
          <p:cNvSpPr>
            <a:spLocks noChangeArrowheads="1"/>
          </p:cNvSpPr>
          <p:nvPr/>
        </p:nvSpPr>
        <p:spPr bwMode="auto">
          <a:xfrm>
            <a:off x="4594225" y="4292600"/>
            <a:ext cx="134938" cy="13493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9" name="Oval 129">
            <a:extLst>
              <a:ext uri="{FF2B5EF4-FFF2-40B4-BE49-F238E27FC236}">
                <a16:creationId xmlns:a16="http://schemas.microsoft.com/office/drawing/2014/main" id="{CED0A0AE-D9FF-4B09-A043-866532D9EB65}"/>
              </a:ext>
            </a:extLst>
          </p:cNvPr>
          <p:cNvSpPr>
            <a:spLocks noChangeArrowheads="1"/>
          </p:cNvSpPr>
          <p:nvPr/>
        </p:nvSpPr>
        <p:spPr bwMode="auto">
          <a:xfrm>
            <a:off x="4089400" y="4160838"/>
            <a:ext cx="134938" cy="134937"/>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50" name="Text Box 131">
            <a:extLst>
              <a:ext uri="{FF2B5EF4-FFF2-40B4-BE49-F238E27FC236}">
                <a16:creationId xmlns:a16="http://schemas.microsoft.com/office/drawing/2014/main" id="{98187942-BA04-4560-8866-A35B07E9C9FF}"/>
              </a:ext>
            </a:extLst>
          </p:cNvPr>
          <p:cNvSpPr txBox="1">
            <a:spLocks noChangeArrowheads="1"/>
          </p:cNvSpPr>
          <p:nvPr/>
        </p:nvSpPr>
        <p:spPr bwMode="auto">
          <a:xfrm>
            <a:off x="76200" y="2574925"/>
            <a:ext cx="547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2000">
                <a:latin typeface="Arial" panose="020B0604020202020204" pitchFamily="34" charset="0"/>
              </a:rPr>
              <a:t>Các khối cần đọc (đầu đọc hiện tại tại vị trí 11):</a:t>
            </a:r>
          </a:p>
        </p:txBody>
      </p:sp>
      <p:cxnSp>
        <p:nvCxnSpPr>
          <p:cNvPr id="52" name="Straight Connector 51">
            <a:extLst>
              <a:ext uri="{FF2B5EF4-FFF2-40B4-BE49-F238E27FC236}">
                <a16:creationId xmlns:a16="http://schemas.microsoft.com/office/drawing/2014/main" id="{84EA0FF1-A531-47B3-AB78-9BC6956C4259}"/>
              </a:ext>
            </a:extLst>
          </p:cNvPr>
          <p:cNvCxnSpPr>
            <a:stCxn id="40" idx="1"/>
            <a:endCxn id="33" idx="1"/>
          </p:cNvCxnSpPr>
          <p:nvPr/>
        </p:nvCxnSpPr>
        <p:spPr>
          <a:xfrm rot="16200000" flipH="1">
            <a:off x="1405732" y="5545931"/>
            <a:ext cx="95250" cy="265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C9C9F7D-2D8F-44FA-A000-4E0B0FC6A41E}"/>
              </a:ext>
            </a:extLst>
          </p:cNvPr>
          <p:cNvCxnSpPr>
            <a:stCxn id="33" idx="6"/>
            <a:endCxn id="47" idx="1"/>
          </p:cNvCxnSpPr>
          <p:nvPr/>
        </p:nvCxnSpPr>
        <p:spPr>
          <a:xfrm>
            <a:off x="1701800" y="5773738"/>
            <a:ext cx="1104900" cy="198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5C4F25-5737-4701-B59B-2C5C8C0FB284}"/>
              </a:ext>
            </a:extLst>
          </p:cNvPr>
          <p:cNvCxnSpPr>
            <a:stCxn id="47" idx="6"/>
            <a:endCxn id="45" idx="1"/>
          </p:cNvCxnSpPr>
          <p:nvPr/>
        </p:nvCxnSpPr>
        <p:spPr>
          <a:xfrm>
            <a:off x="2922588" y="6021388"/>
            <a:ext cx="169862" cy="103187"/>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 Box 62">
            <a:extLst>
              <a:ext uri="{FF2B5EF4-FFF2-40B4-BE49-F238E27FC236}">
                <a16:creationId xmlns:a16="http://schemas.microsoft.com/office/drawing/2014/main" id="{73555FC2-92A5-405F-A206-0D2415FF0B63}"/>
              </a:ext>
            </a:extLst>
          </p:cNvPr>
          <p:cNvSpPr txBox="1">
            <a:spLocks noChangeArrowheads="1"/>
          </p:cNvSpPr>
          <p:nvPr/>
        </p:nvSpPr>
        <p:spPr bwMode="auto">
          <a:xfrm rot="-5400000">
            <a:off x="611188" y="5748338"/>
            <a:ext cx="577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600" i="1"/>
              <a:t>time</a:t>
            </a:r>
          </a:p>
        </p:txBody>
      </p:sp>
      <p:sp>
        <p:nvSpPr>
          <p:cNvPr id="66" name="Line 63">
            <a:extLst>
              <a:ext uri="{FF2B5EF4-FFF2-40B4-BE49-F238E27FC236}">
                <a16:creationId xmlns:a16="http://schemas.microsoft.com/office/drawing/2014/main" id="{64BC846B-ABA8-4017-89A0-B384F43A89A4}"/>
              </a:ext>
            </a:extLst>
          </p:cNvPr>
          <p:cNvSpPr>
            <a:spLocks noChangeShapeType="1"/>
          </p:cNvSpPr>
          <p:nvPr/>
        </p:nvSpPr>
        <p:spPr bwMode="auto">
          <a:xfrm>
            <a:off x="914400" y="3962400"/>
            <a:ext cx="0" cy="1711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dissolve">
                                      <p:cBhvr>
                                        <p:cTn id="9" dur="500"/>
                                        <p:tgtEl>
                                          <p:spTgt spid="7"/>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dissolve">
                                      <p:cBhvr>
                                        <p:cTn id="16" dur="500"/>
                                        <p:tgtEl>
                                          <p:spTgt spid="6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dissolve">
                                      <p:cBhvr>
                                        <p:cTn id="19" dur="500"/>
                                        <p:tgtEl>
                                          <p:spTgt spid="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0-#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0-#ppt_w/2"/>
                                          </p:val>
                                        </p:tav>
                                        <p:tav tm="100000">
                                          <p:val>
                                            <p:strVal val="#ppt_x"/>
                                          </p:val>
                                        </p:tav>
                                      </p:tavLst>
                                    </p:anim>
                                    <p:anim calcmode="lin" valueType="num">
                                      <p:cBhvr additive="base">
                                        <p:cTn id="70" dur="500" fill="hold"/>
                                        <p:tgtEl>
                                          <p:spTgt spid="10"/>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0-#ppt_w/2"/>
                                          </p:val>
                                        </p:tav>
                                        <p:tav tm="100000">
                                          <p:val>
                                            <p:strVal val="#ppt_x"/>
                                          </p:val>
                                        </p:tav>
                                      </p:tavLst>
                                    </p:anim>
                                    <p:anim calcmode="lin" valueType="num">
                                      <p:cBhvr additive="base">
                                        <p:cTn id="79" dur="500" fill="hold"/>
                                        <p:tgtEl>
                                          <p:spTgt spid="9"/>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left)">
                                      <p:cBhvr>
                                        <p:cTn id="87" dur="500"/>
                                        <p:tgtEl>
                                          <p:spTgt spid="35"/>
                                        </p:tgtEl>
                                      </p:cBhvr>
                                    </p:animEffec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childTnLst>
                          </p:cTn>
                        </p:par>
                        <p:par>
                          <p:cTn id="91" fill="hold" nodeType="afterGroup">
                            <p:stCondLst>
                              <p:cond delay="500"/>
                            </p:stCondLst>
                            <p:childTnLst>
                              <p:par>
                                <p:cTn id="92" presetID="22" presetClass="entr" presetSubtype="8" fill="hold"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childTnLst>
                          </p:cTn>
                        </p:par>
                        <p:par>
                          <p:cTn id="95" fill="hold" nodeType="afterGroup">
                            <p:stCondLst>
                              <p:cond delay="1000"/>
                            </p:stCondLst>
                            <p:childTnLst>
                              <p:par>
                                <p:cTn id="96" presetID="1" presetClass="entr" presetSubtype="0" fill="hold" grpId="0" nodeType="afterEffect">
                                  <p:stCondLst>
                                    <p:cond delay="0"/>
                                  </p:stCondLst>
                                  <p:childTnLst>
                                    <p:set>
                                      <p:cBhvr>
                                        <p:cTn id="97" dur="1" fill="hold">
                                          <p:stCondLst>
                                            <p:cond delay="0"/>
                                          </p:stCondLst>
                                        </p:cTn>
                                        <p:tgtEl>
                                          <p:spTgt spid="48"/>
                                        </p:tgtEl>
                                        <p:attrNameLst>
                                          <p:attrName>style.visibility</p:attrName>
                                        </p:attrNameLst>
                                      </p:cBhvr>
                                      <p:to>
                                        <p:strVal val="visible"/>
                                      </p:to>
                                    </p:set>
                                  </p:childTnLst>
                                </p:cTn>
                              </p:par>
                            </p:childTnLst>
                          </p:cTn>
                        </p:par>
                        <p:par>
                          <p:cTn id="98" fill="hold" nodeType="afterGroup">
                            <p:stCondLst>
                              <p:cond delay="1000"/>
                            </p:stCondLst>
                            <p:childTnLst>
                              <p:par>
                                <p:cTn id="99" presetID="22" presetClass="entr" presetSubtype="8" fill="hold" nodeType="after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nodeType="afterGroup">
                            <p:stCondLst>
                              <p:cond delay="1500"/>
                            </p:stCondLst>
                            <p:childTnLst>
                              <p:par>
                                <p:cTn id="103" presetID="1" presetClass="entr" presetSubtype="0" fill="hold" grpId="0" nodeType="afterEffect">
                                  <p:stCondLst>
                                    <p:cond delay="0"/>
                                  </p:stCondLst>
                                  <p:childTnLst>
                                    <p:set>
                                      <p:cBhvr>
                                        <p:cTn id="104" dur="1" fill="hold">
                                          <p:stCondLst>
                                            <p:cond delay="0"/>
                                          </p:stCondLst>
                                        </p:cTn>
                                        <p:tgtEl>
                                          <p:spTgt spid="46"/>
                                        </p:tgtEl>
                                        <p:attrNameLst>
                                          <p:attrName>style.visibility</p:attrName>
                                        </p:attrNameLst>
                                      </p:cBhvr>
                                      <p:to>
                                        <p:strVal val="visible"/>
                                      </p:to>
                                    </p:set>
                                  </p:childTnLst>
                                </p:cTn>
                              </p:par>
                            </p:childTnLst>
                          </p:cTn>
                        </p:par>
                        <p:par>
                          <p:cTn id="105" fill="hold" nodeType="afterGroup">
                            <p:stCondLst>
                              <p:cond delay="15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nodeType="afterGroup">
                            <p:stCondLst>
                              <p:cond delay="2000"/>
                            </p:stCondLst>
                            <p:childTnLst>
                              <p:par>
                                <p:cTn id="110" presetID="1" presetClass="entr" presetSubtype="0" fill="hold" grpId="0" nodeType="afterEffect">
                                  <p:stCondLst>
                                    <p:cond delay="0"/>
                                  </p:stCondLst>
                                  <p:childTnLst>
                                    <p:set>
                                      <p:cBhvr>
                                        <p:cTn id="111" dur="1" fill="hold">
                                          <p:stCondLst>
                                            <p:cond delay="0"/>
                                          </p:stCondLst>
                                        </p:cTn>
                                        <p:tgtEl>
                                          <p:spTgt spid="44"/>
                                        </p:tgtEl>
                                        <p:attrNameLst>
                                          <p:attrName>style.visibility</p:attrName>
                                        </p:attrNameLst>
                                      </p:cBhvr>
                                      <p:to>
                                        <p:strVal val="visible"/>
                                      </p:to>
                                    </p:set>
                                  </p:childTnLst>
                                </p:cTn>
                              </p:par>
                            </p:childTnLst>
                          </p:cTn>
                        </p:par>
                        <p:par>
                          <p:cTn id="112" fill="hold" nodeType="afterGroup">
                            <p:stCondLst>
                              <p:cond delay="2000"/>
                            </p:stCondLst>
                            <p:childTnLst>
                              <p:par>
                                <p:cTn id="113" presetID="22" presetClass="entr" presetSubtype="8" fill="hold" nodeType="after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wipe(left)">
                                      <p:cBhvr>
                                        <p:cTn id="115" dur="500"/>
                                        <p:tgtEl>
                                          <p:spTgt spid="3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2"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right)">
                                      <p:cBhvr>
                                        <p:cTn id="120" dur="500"/>
                                        <p:tgtEl>
                                          <p:spTgt spid="4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6" fill="hold" nodeType="click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strips(downRight)">
                                      <p:cBhvr>
                                        <p:cTn id="125" dur="500"/>
                                        <p:tgtEl>
                                          <p:spTgt spid="52"/>
                                        </p:tgtEl>
                                      </p:cBhvr>
                                    </p:animEffect>
                                  </p:childTnLst>
                                </p:cTn>
                              </p:par>
                            </p:childTnLst>
                          </p:cTn>
                        </p:par>
                        <p:par>
                          <p:cTn id="126" fill="hold" nodeType="afterGroup">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33"/>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8" presetClass="entr" presetSubtype="6" fill="hold" nodeType="click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strips(downRight)">
                                      <p:cBhvr>
                                        <p:cTn id="133" dur="500"/>
                                        <p:tgtEl>
                                          <p:spTgt spid="55"/>
                                        </p:tgtEl>
                                      </p:cBhvr>
                                    </p:animEffect>
                                  </p:childTnLst>
                                </p:cTn>
                              </p:par>
                            </p:childTnLst>
                          </p:cTn>
                        </p:par>
                        <p:par>
                          <p:cTn id="134" fill="hold" nodeType="afterGroup">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8" presetClass="entr" presetSubtype="6" fill="hold" nodeType="click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strips(downRight)">
                                      <p:cBhvr>
                                        <p:cTn id="141" dur="500"/>
                                        <p:tgtEl>
                                          <p:spTgt spid="61"/>
                                        </p:tgtEl>
                                      </p:cBhvr>
                                    </p:animEffect>
                                  </p:childTnLst>
                                </p:cTn>
                              </p:par>
                            </p:childTnLst>
                          </p:cTn>
                        </p:par>
                        <p:par>
                          <p:cTn id="142" fill="hold" nodeType="afterGroup">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26" grpId="0" animBg="1"/>
      <p:bldP spid="27" grpId="0" animBg="1"/>
      <p:bldP spid="28" grpId="0" animBg="1"/>
      <p:bldP spid="29" grpId="0" animBg="1"/>
      <p:bldP spid="30" grpId="0" animBg="1"/>
      <p:bldP spid="31" grpId="0" animBg="1"/>
      <p:bldP spid="32" grpId="0" animBg="1"/>
      <p:bldP spid="33" grpId="0" animBg="1"/>
      <p:bldP spid="43" grpId="0" animBg="1"/>
      <p:bldP spid="44" grpId="0" animBg="1"/>
      <p:bldP spid="45" grpId="0" animBg="1"/>
      <p:bldP spid="46" grpId="0" animBg="1"/>
      <p:bldP spid="47" grpId="0" animBg="1"/>
      <p:bldP spid="48" grpId="0" animBg="1"/>
      <p:bldP spid="49" grpId="0" animBg="1"/>
      <p:bldP spid="50" grpId="0"/>
      <p:bldP spid="6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35B0DB00-30F1-47B7-BFBF-50E1031F0925}"/>
              </a:ext>
            </a:extLst>
          </p:cNvPr>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a:defRPr/>
            </a:pPr>
            <a:r>
              <a:rPr lang="en-US" dirty="0"/>
              <a:t>LOOK – C-LOOK</a:t>
            </a:r>
          </a:p>
        </p:txBody>
      </p:sp>
      <p:sp>
        <p:nvSpPr>
          <p:cNvPr id="71682" name="Rectangle 3">
            <a:extLst>
              <a:ext uri="{FF2B5EF4-FFF2-40B4-BE49-F238E27FC236}">
                <a16:creationId xmlns:a16="http://schemas.microsoft.com/office/drawing/2014/main" id="{01496A71-C96F-4FD1-9103-1C6CBE86730F}"/>
              </a:ext>
            </a:extLst>
          </p:cNvPr>
          <p:cNvSpPr>
            <a:spLocks noGrp="1" noChangeArrowheads="1"/>
          </p:cNvSpPr>
          <p:nvPr>
            <p:ph sz="quarter" idx="1"/>
          </p:nvPr>
        </p:nvSpPr>
        <p:spPr/>
        <p:txBody>
          <a:bodyPr/>
          <a:lstStyle/>
          <a:p>
            <a:r>
              <a:rPr lang="en-US" altLang="en-US"/>
              <a:t>Nhận xét:</a:t>
            </a:r>
          </a:p>
          <a:p>
            <a:pPr lvl="1"/>
            <a:r>
              <a:rPr lang="en-US" altLang="en-US"/>
              <a:t>Hai thuật toán lập lịch SCAN và C-SCAN luôn luôn di chuyển đầu đọc của đĩa từ đầu này sang đầu kia và di chuyển đến khối cuối cùng ở mỗi hướng.</a:t>
            </a:r>
          </a:p>
          <a:p>
            <a:r>
              <a:rPr lang="en-US" altLang="en-US"/>
              <a:t>Nguyên tắc:</a:t>
            </a:r>
          </a:p>
          <a:p>
            <a:pPr lvl="1"/>
            <a:r>
              <a:rPr lang="en-US" altLang="en-US"/>
              <a:t>Giống SCAN và C-SCAN nhưng chỉ di chuyển đầu đọc đến khối xa nhất chứ không đến cuối.</a:t>
            </a:r>
          </a:p>
        </p:txBody>
      </p:sp>
      <p:sp>
        <p:nvSpPr>
          <p:cNvPr id="71683" name="Slide Number Placeholder 5">
            <a:extLst>
              <a:ext uri="{FF2B5EF4-FFF2-40B4-BE49-F238E27FC236}">
                <a16:creationId xmlns:a16="http://schemas.microsoft.com/office/drawing/2014/main" id="{DCE7D292-9C17-44A9-A3C9-19B8182E6D94}"/>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113ED902-EEDC-414B-A64F-60B6E09B7248}" type="slidenum">
              <a:rPr lang="en-US" altLang="en-US" sz="1200">
                <a:solidFill>
                  <a:srgbClr val="898989"/>
                </a:solidFill>
                <a:latin typeface="Arial" panose="020B0604020202020204" pitchFamily="34" charset="0"/>
              </a:rPr>
              <a:pPr>
                <a:spcBef>
                  <a:spcPct val="0"/>
                </a:spcBef>
                <a:buFontTx/>
                <a:buNone/>
              </a:pPr>
              <a:t>58</a:t>
            </a:fld>
            <a:endParaRPr lang="en-US" altLang="en-US" sz="1200">
              <a:solidFill>
                <a:srgbClr val="898989"/>
              </a:solidFill>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12D854D9-1671-4A14-933C-B43211100CEA}"/>
              </a:ext>
            </a:extLst>
          </p:cNvPr>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a:defRPr/>
            </a:pPr>
            <a:r>
              <a:rPr lang="en-US" dirty="0"/>
              <a:t>LOOK – C-LOOK</a:t>
            </a:r>
          </a:p>
        </p:txBody>
      </p:sp>
      <p:sp>
        <p:nvSpPr>
          <p:cNvPr id="72706" name="Slide Number Placeholder 5">
            <a:extLst>
              <a:ext uri="{FF2B5EF4-FFF2-40B4-BE49-F238E27FC236}">
                <a16:creationId xmlns:a16="http://schemas.microsoft.com/office/drawing/2014/main" id="{41DF96F1-F889-46C1-BA42-A242DBFAEA5A}"/>
              </a:ext>
            </a:extLst>
          </p:cNvPr>
          <p:cNvSpPr>
            <a:spLocks noGrp="1"/>
          </p:cNvSpPr>
          <p:nvPr>
            <p:ph type="sldNum" sz="quarter" idx="12"/>
          </p:nvPr>
        </p:nvSpPr>
        <p:spPr bwMode="auto">
          <a:xfrm>
            <a:off x="8153400" y="6022975"/>
            <a:ext cx="609600" cy="52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FDF9E48E-AEF8-4439-A10D-2CA8344BA646}" type="slidenum">
              <a:rPr lang="en-US" altLang="en-US" sz="1200">
                <a:solidFill>
                  <a:srgbClr val="898989"/>
                </a:solidFill>
                <a:latin typeface="Arial" panose="020B0604020202020204" pitchFamily="34" charset="0"/>
              </a:rPr>
              <a:pPr>
                <a:spcBef>
                  <a:spcPct val="0"/>
                </a:spcBef>
                <a:buFontTx/>
                <a:buNone/>
              </a:pPr>
              <a:t>59</a:t>
            </a:fld>
            <a:endParaRPr lang="en-US" altLang="en-US" sz="1200">
              <a:solidFill>
                <a:srgbClr val="898989"/>
              </a:solidFill>
              <a:latin typeface="Arial" panose="020B0604020202020204" pitchFamily="34" charset="0"/>
            </a:endParaRPr>
          </a:p>
        </p:txBody>
      </p:sp>
      <p:graphicFrame>
        <p:nvGraphicFramePr>
          <p:cNvPr id="7" name="Group 4">
            <a:extLst>
              <a:ext uri="{FF2B5EF4-FFF2-40B4-BE49-F238E27FC236}">
                <a16:creationId xmlns:a16="http://schemas.microsoft.com/office/drawing/2014/main" id="{19A5970C-E37D-43F2-B0E4-D502F92A44FE}"/>
              </a:ext>
            </a:extLst>
          </p:cNvPr>
          <p:cNvGraphicFramePr>
            <a:graphicFrameLocks/>
          </p:cNvGraphicFramePr>
          <p:nvPr/>
        </p:nvGraphicFramePr>
        <p:xfrm>
          <a:off x="990600" y="3429000"/>
          <a:ext cx="6184900" cy="304800"/>
        </p:xfrm>
        <a:graphic>
          <a:graphicData uri="http://schemas.openxmlformats.org/drawingml/2006/table">
            <a:tbl>
              <a:tblPr/>
              <a:tblGrid>
                <a:gridCol w="249238">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6063">
                  <a:extLst>
                    <a:ext uri="{9D8B030D-6E8A-4147-A177-3AD203B41FA5}">
                      <a16:colId xmlns:a16="http://schemas.microsoft.com/office/drawing/2014/main" val="20003"/>
                    </a:ext>
                  </a:extLst>
                </a:gridCol>
                <a:gridCol w="247650">
                  <a:extLst>
                    <a:ext uri="{9D8B030D-6E8A-4147-A177-3AD203B41FA5}">
                      <a16:colId xmlns:a16="http://schemas.microsoft.com/office/drawing/2014/main" val="20004"/>
                    </a:ext>
                  </a:extLst>
                </a:gridCol>
                <a:gridCol w="247650">
                  <a:extLst>
                    <a:ext uri="{9D8B030D-6E8A-4147-A177-3AD203B41FA5}">
                      <a16:colId xmlns:a16="http://schemas.microsoft.com/office/drawing/2014/main" val="20005"/>
                    </a:ext>
                  </a:extLst>
                </a:gridCol>
                <a:gridCol w="247650">
                  <a:extLst>
                    <a:ext uri="{9D8B030D-6E8A-4147-A177-3AD203B41FA5}">
                      <a16:colId xmlns:a16="http://schemas.microsoft.com/office/drawing/2014/main" val="20006"/>
                    </a:ext>
                  </a:extLst>
                </a:gridCol>
                <a:gridCol w="246062">
                  <a:extLst>
                    <a:ext uri="{9D8B030D-6E8A-4147-A177-3AD203B41FA5}">
                      <a16:colId xmlns:a16="http://schemas.microsoft.com/office/drawing/2014/main" val="20007"/>
                    </a:ext>
                  </a:extLst>
                </a:gridCol>
                <a:gridCol w="249238">
                  <a:extLst>
                    <a:ext uri="{9D8B030D-6E8A-4147-A177-3AD203B41FA5}">
                      <a16:colId xmlns:a16="http://schemas.microsoft.com/office/drawing/2014/main" val="20008"/>
                    </a:ext>
                  </a:extLst>
                </a:gridCol>
                <a:gridCol w="246062">
                  <a:extLst>
                    <a:ext uri="{9D8B030D-6E8A-4147-A177-3AD203B41FA5}">
                      <a16:colId xmlns:a16="http://schemas.microsoft.com/office/drawing/2014/main" val="20009"/>
                    </a:ext>
                  </a:extLst>
                </a:gridCol>
                <a:gridCol w="247650">
                  <a:extLst>
                    <a:ext uri="{9D8B030D-6E8A-4147-A177-3AD203B41FA5}">
                      <a16:colId xmlns:a16="http://schemas.microsoft.com/office/drawing/2014/main" val="20010"/>
                    </a:ext>
                  </a:extLst>
                </a:gridCol>
                <a:gridCol w="249238">
                  <a:extLst>
                    <a:ext uri="{9D8B030D-6E8A-4147-A177-3AD203B41FA5}">
                      <a16:colId xmlns:a16="http://schemas.microsoft.com/office/drawing/2014/main" val="20011"/>
                    </a:ext>
                  </a:extLst>
                </a:gridCol>
                <a:gridCol w="244475">
                  <a:extLst>
                    <a:ext uri="{9D8B030D-6E8A-4147-A177-3AD203B41FA5}">
                      <a16:colId xmlns:a16="http://schemas.microsoft.com/office/drawing/2014/main" val="20012"/>
                    </a:ext>
                  </a:extLst>
                </a:gridCol>
                <a:gridCol w="249237">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46063">
                  <a:extLst>
                    <a:ext uri="{9D8B030D-6E8A-4147-A177-3AD203B41FA5}">
                      <a16:colId xmlns:a16="http://schemas.microsoft.com/office/drawing/2014/main" val="20015"/>
                    </a:ext>
                  </a:extLst>
                </a:gridCol>
                <a:gridCol w="249237">
                  <a:extLst>
                    <a:ext uri="{9D8B030D-6E8A-4147-A177-3AD203B41FA5}">
                      <a16:colId xmlns:a16="http://schemas.microsoft.com/office/drawing/2014/main" val="20016"/>
                    </a:ext>
                  </a:extLst>
                </a:gridCol>
                <a:gridCol w="246063">
                  <a:extLst>
                    <a:ext uri="{9D8B030D-6E8A-4147-A177-3AD203B41FA5}">
                      <a16:colId xmlns:a16="http://schemas.microsoft.com/office/drawing/2014/main" val="20017"/>
                    </a:ext>
                  </a:extLst>
                </a:gridCol>
                <a:gridCol w="247650">
                  <a:extLst>
                    <a:ext uri="{9D8B030D-6E8A-4147-A177-3AD203B41FA5}">
                      <a16:colId xmlns:a16="http://schemas.microsoft.com/office/drawing/2014/main" val="20018"/>
                    </a:ext>
                  </a:extLst>
                </a:gridCol>
                <a:gridCol w="247650">
                  <a:extLst>
                    <a:ext uri="{9D8B030D-6E8A-4147-A177-3AD203B41FA5}">
                      <a16:colId xmlns:a16="http://schemas.microsoft.com/office/drawing/2014/main" val="20019"/>
                    </a:ext>
                  </a:extLst>
                </a:gridCol>
                <a:gridCol w="247650">
                  <a:extLst>
                    <a:ext uri="{9D8B030D-6E8A-4147-A177-3AD203B41FA5}">
                      <a16:colId xmlns:a16="http://schemas.microsoft.com/office/drawing/2014/main" val="20020"/>
                    </a:ext>
                  </a:extLst>
                </a:gridCol>
                <a:gridCol w="246062">
                  <a:extLst>
                    <a:ext uri="{9D8B030D-6E8A-4147-A177-3AD203B41FA5}">
                      <a16:colId xmlns:a16="http://schemas.microsoft.com/office/drawing/2014/main" val="20021"/>
                    </a:ext>
                  </a:extLst>
                </a:gridCol>
                <a:gridCol w="249238">
                  <a:extLst>
                    <a:ext uri="{9D8B030D-6E8A-4147-A177-3AD203B41FA5}">
                      <a16:colId xmlns:a16="http://schemas.microsoft.com/office/drawing/2014/main" val="20022"/>
                    </a:ext>
                  </a:extLst>
                </a:gridCol>
                <a:gridCol w="244475">
                  <a:extLst>
                    <a:ext uri="{9D8B030D-6E8A-4147-A177-3AD203B41FA5}">
                      <a16:colId xmlns:a16="http://schemas.microsoft.com/office/drawing/2014/main" val="20023"/>
                    </a:ext>
                  </a:extLst>
                </a:gridCol>
                <a:gridCol w="249237">
                  <a:extLst>
                    <a:ext uri="{9D8B030D-6E8A-4147-A177-3AD203B41FA5}">
                      <a16:colId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 name="Oval 105">
            <a:extLst>
              <a:ext uri="{FF2B5EF4-FFF2-40B4-BE49-F238E27FC236}">
                <a16:creationId xmlns:a16="http://schemas.microsoft.com/office/drawing/2014/main" id="{7180A204-2385-4303-8C28-FC46965D7835}"/>
              </a:ext>
            </a:extLst>
          </p:cNvPr>
          <p:cNvSpPr>
            <a:spLocks noChangeArrowheads="1"/>
          </p:cNvSpPr>
          <p:nvPr/>
        </p:nvSpPr>
        <p:spPr bwMode="auto">
          <a:xfrm>
            <a:off x="4306888" y="3498850"/>
            <a:ext cx="134937" cy="13493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27" name="Oval 106">
            <a:extLst>
              <a:ext uri="{FF2B5EF4-FFF2-40B4-BE49-F238E27FC236}">
                <a16:creationId xmlns:a16="http://schemas.microsoft.com/office/drawing/2014/main" id="{AA68565B-C36D-47F0-A53F-B3128FE8481C}"/>
              </a:ext>
            </a:extLst>
          </p:cNvPr>
          <p:cNvSpPr>
            <a:spLocks noChangeArrowheads="1"/>
          </p:cNvSpPr>
          <p:nvPr/>
        </p:nvSpPr>
        <p:spPr bwMode="auto">
          <a:xfrm>
            <a:off x="1274763" y="3498850"/>
            <a:ext cx="134937" cy="13493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28" name="Oval 107">
            <a:extLst>
              <a:ext uri="{FF2B5EF4-FFF2-40B4-BE49-F238E27FC236}">
                <a16:creationId xmlns:a16="http://schemas.microsoft.com/office/drawing/2014/main" id="{08CF359C-6A49-4539-B131-5CB910DB0219}"/>
              </a:ext>
            </a:extLst>
          </p:cNvPr>
          <p:cNvSpPr>
            <a:spLocks noChangeArrowheads="1"/>
          </p:cNvSpPr>
          <p:nvPr/>
        </p:nvSpPr>
        <p:spPr bwMode="auto">
          <a:xfrm>
            <a:off x="2497138" y="3498850"/>
            <a:ext cx="134937" cy="134938"/>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29" name="Oval 108">
            <a:extLst>
              <a:ext uri="{FF2B5EF4-FFF2-40B4-BE49-F238E27FC236}">
                <a16:creationId xmlns:a16="http://schemas.microsoft.com/office/drawing/2014/main" id="{625EB569-E684-4D46-8495-ADF8DED0E674}"/>
              </a:ext>
            </a:extLst>
          </p:cNvPr>
          <p:cNvSpPr>
            <a:spLocks noChangeArrowheads="1"/>
          </p:cNvSpPr>
          <p:nvPr/>
        </p:nvSpPr>
        <p:spPr bwMode="auto">
          <a:xfrm>
            <a:off x="2767013" y="3498850"/>
            <a:ext cx="134937" cy="134938"/>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0" name="Oval 109">
            <a:extLst>
              <a:ext uri="{FF2B5EF4-FFF2-40B4-BE49-F238E27FC236}">
                <a16:creationId xmlns:a16="http://schemas.microsoft.com/office/drawing/2014/main" id="{7CD2751E-851A-4580-8C46-76BBD50EAF82}"/>
              </a:ext>
            </a:extLst>
          </p:cNvPr>
          <p:cNvSpPr>
            <a:spLocks noChangeArrowheads="1"/>
          </p:cNvSpPr>
          <p:nvPr/>
        </p:nvSpPr>
        <p:spPr bwMode="auto">
          <a:xfrm>
            <a:off x="6743700" y="3498850"/>
            <a:ext cx="134938" cy="134938"/>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1" name="Oval 110">
            <a:extLst>
              <a:ext uri="{FF2B5EF4-FFF2-40B4-BE49-F238E27FC236}">
                <a16:creationId xmlns:a16="http://schemas.microsoft.com/office/drawing/2014/main" id="{912748CF-2A00-4652-AFD7-153B3B721088}"/>
              </a:ext>
            </a:extLst>
          </p:cNvPr>
          <p:cNvSpPr>
            <a:spLocks noChangeArrowheads="1"/>
          </p:cNvSpPr>
          <p:nvPr/>
        </p:nvSpPr>
        <p:spPr bwMode="auto">
          <a:xfrm>
            <a:off x="5981700" y="3498850"/>
            <a:ext cx="134938" cy="1349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2" name="Oval 111">
            <a:extLst>
              <a:ext uri="{FF2B5EF4-FFF2-40B4-BE49-F238E27FC236}">
                <a16:creationId xmlns:a16="http://schemas.microsoft.com/office/drawing/2014/main" id="{BD2DF71B-76A6-4764-BA57-7AB150939549}"/>
              </a:ext>
            </a:extLst>
          </p:cNvPr>
          <p:cNvSpPr>
            <a:spLocks noChangeArrowheads="1"/>
          </p:cNvSpPr>
          <p:nvPr/>
        </p:nvSpPr>
        <p:spPr bwMode="auto">
          <a:xfrm>
            <a:off x="3798888" y="3498850"/>
            <a:ext cx="134937" cy="1349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3" name="Oval 112">
            <a:extLst>
              <a:ext uri="{FF2B5EF4-FFF2-40B4-BE49-F238E27FC236}">
                <a16:creationId xmlns:a16="http://schemas.microsoft.com/office/drawing/2014/main" id="{44151D4D-7760-462F-A564-547761067F36}"/>
              </a:ext>
            </a:extLst>
          </p:cNvPr>
          <p:cNvSpPr>
            <a:spLocks noChangeArrowheads="1"/>
          </p:cNvSpPr>
          <p:nvPr/>
        </p:nvSpPr>
        <p:spPr bwMode="auto">
          <a:xfrm>
            <a:off x="1274763" y="5478463"/>
            <a:ext cx="134937" cy="1349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34" name="Line 113">
            <a:extLst>
              <a:ext uri="{FF2B5EF4-FFF2-40B4-BE49-F238E27FC236}">
                <a16:creationId xmlns:a16="http://schemas.microsoft.com/office/drawing/2014/main" id="{B8520008-B21F-41E6-80B8-C074A0C0BE4D}"/>
              </a:ext>
            </a:extLst>
          </p:cNvPr>
          <p:cNvSpPr>
            <a:spLocks noChangeShapeType="1"/>
          </p:cNvSpPr>
          <p:nvPr/>
        </p:nvSpPr>
        <p:spPr bwMode="auto">
          <a:xfrm>
            <a:off x="3457575" y="3770313"/>
            <a:ext cx="2651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Line 114">
            <a:extLst>
              <a:ext uri="{FF2B5EF4-FFF2-40B4-BE49-F238E27FC236}">
                <a16:creationId xmlns:a16="http://schemas.microsoft.com/office/drawing/2014/main" id="{8915EC18-6789-4E8C-8829-543E6A8F1717}"/>
              </a:ext>
            </a:extLst>
          </p:cNvPr>
          <p:cNvSpPr>
            <a:spLocks noChangeShapeType="1"/>
          </p:cNvSpPr>
          <p:nvPr/>
        </p:nvSpPr>
        <p:spPr bwMode="auto">
          <a:xfrm>
            <a:off x="3605213" y="3917950"/>
            <a:ext cx="265112" cy="87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115">
            <a:extLst>
              <a:ext uri="{FF2B5EF4-FFF2-40B4-BE49-F238E27FC236}">
                <a16:creationId xmlns:a16="http://schemas.microsoft.com/office/drawing/2014/main" id="{1A633F46-CFD7-417C-BB60-8FE783BC75F2}"/>
              </a:ext>
            </a:extLst>
          </p:cNvPr>
          <p:cNvSpPr>
            <a:spLocks noChangeShapeType="1"/>
          </p:cNvSpPr>
          <p:nvPr/>
        </p:nvSpPr>
        <p:spPr bwMode="auto">
          <a:xfrm>
            <a:off x="3873500" y="3998913"/>
            <a:ext cx="511175"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116">
            <a:extLst>
              <a:ext uri="{FF2B5EF4-FFF2-40B4-BE49-F238E27FC236}">
                <a16:creationId xmlns:a16="http://schemas.microsoft.com/office/drawing/2014/main" id="{A02E0D09-C450-46C1-8E90-B4B0AD31CD3D}"/>
              </a:ext>
            </a:extLst>
          </p:cNvPr>
          <p:cNvSpPr>
            <a:spLocks noChangeShapeType="1"/>
          </p:cNvSpPr>
          <p:nvPr/>
        </p:nvSpPr>
        <p:spPr bwMode="auto">
          <a:xfrm>
            <a:off x="4378325" y="4138613"/>
            <a:ext cx="1809750" cy="471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17">
            <a:extLst>
              <a:ext uri="{FF2B5EF4-FFF2-40B4-BE49-F238E27FC236}">
                <a16:creationId xmlns:a16="http://schemas.microsoft.com/office/drawing/2014/main" id="{E485745F-2D09-4166-AB25-93734C039627}"/>
              </a:ext>
            </a:extLst>
          </p:cNvPr>
          <p:cNvSpPr>
            <a:spLocks noChangeShapeType="1"/>
          </p:cNvSpPr>
          <p:nvPr/>
        </p:nvSpPr>
        <p:spPr bwMode="auto">
          <a:xfrm>
            <a:off x="6205538" y="4611688"/>
            <a:ext cx="766762" cy="223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19">
            <a:extLst>
              <a:ext uri="{FF2B5EF4-FFF2-40B4-BE49-F238E27FC236}">
                <a16:creationId xmlns:a16="http://schemas.microsoft.com/office/drawing/2014/main" id="{EA93B3E1-A97F-4673-B500-6CE4C41C2D01}"/>
              </a:ext>
            </a:extLst>
          </p:cNvPr>
          <p:cNvSpPr>
            <a:spLocks noChangeShapeType="1"/>
          </p:cNvSpPr>
          <p:nvPr/>
        </p:nvSpPr>
        <p:spPr bwMode="auto">
          <a:xfrm flipH="1">
            <a:off x="1328738" y="4852988"/>
            <a:ext cx="5562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Oval 123">
            <a:extLst>
              <a:ext uri="{FF2B5EF4-FFF2-40B4-BE49-F238E27FC236}">
                <a16:creationId xmlns:a16="http://schemas.microsoft.com/office/drawing/2014/main" id="{6A2A731B-7A8A-44AE-94D1-DE20468BE167}"/>
              </a:ext>
            </a:extLst>
          </p:cNvPr>
          <p:cNvSpPr>
            <a:spLocks noChangeArrowheads="1"/>
          </p:cNvSpPr>
          <p:nvPr/>
        </p:nvSpPr>
        <p:spPr bwMode="auto">
          <a:xfrm>
            <a:off x="3533775" y="3846513"/>
            <a:ext cx="134938" cy="134937"/>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2" name="Oval 124">
            <a:extLst>
              <a:ext uri="{FF2B5EF4-FFF2-40B4-BE49-F238E27FC236}">
                <a16:creationId xmlns:a16="http://schemas.microsoft.com/office/drawing/2014/main" id="{629AB907-9BA5-49DC-A0EB-62E83A945CA9}"/>
              </a:ext>
            </a:extLst>
          </p:cNvPr>
          <p:cNvSpPr>
            <a:spLocks noChangeArrowheads="1"/>
          </p:cNvSpPr>
          <p:nvPr/>
        </p:nvSpPr>
        <p:spPr bwMode="auto">
          <a:xfrm>
            <a:off x="6819900" y="4756150"/>
            <a:ext cx="134938" cy="134938"/>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3" name="Oval 125">
            <a:extLst>
              <a:ext uri="{FF2B5EF4-FFF2-40B4-BE49-F238E27FC236}">
                <a16:creationId xmlns:a16="http://schemas.microsoft.com/office/drawing/2014/main" id="{FE269207-BA2F-4A70-BF94-772F4BA4ED50}"/>
              </a:ext>
            </a:extLst>
          </p:cNvPr>
          <p:cNvSpPr>
            <a:spLocks noChangeArrowheads="1"/>
          </p:cNvSpPr>
          <p:nvPr/>
        </p:nvSpPr>
        <p:spPr bwMode="auto">
          <a:xfrm>
            <a:off x="2776538" y="5784850"/>
            <a:ext cx="134937" cy="134938"/>
          </a:xfrm>
          <a:prstGeom prst="ellipse">
            <a:avLst/>
          </a:pr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4" name="Oval 126">
            <a:extLst>
              <a:ext uri="{FF2B5EF4-FFF2-40B4-BE49-F238E27FC236}">
                <a16:creationId xmlns:a16="http://schemas.microsoft.com/office/drawing/2014/main" id="{132E7F58-3B28-4322-839E-3F3B77500A89}"/>
              </a:ext>
            </a:extLst>
          </p:cNvPr>
          <p:cNvSpPr>
            <a:spLocks noChangeArrowheads="1"/>
          </p:cNvSpPr>
          <p:nvPr/>
        </p:nvSpPr>
        <p:spPr bwMode="auto">
          <a:xfrm>
            <a:off x="5981700" y="4487863"/>
            <a:ext cx="134938" cy="134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5" name="Oval 127">
            <a:extLst>
              <a:ext uri="{FF2B5EF4-FFF2-40B4-BE49-F238E27FC236}">
                <a16:creationId xmlns:a16="http://schemas.microsoft.com/office/drawing/2014/main" id="{54D3F526-3187-49E4-B995-74C51997ACD9}"/>
              </a:ext>
            </a:extLst>
          </p:cNvPr>
          <p:cNvSpPr>
            <a:spLocks noChangeArrowheads="1"/>
          </p:cNvSpPr>
          <p:nvPr/>
        </p:nvSpPr>
        <p:spPr bwMode="auto">
          <a:xfrm>
            <a:off x="2495550" y="5724525"/>
            <a:ext cx="134938" cy="134938"/>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6" name="Oval 128">
            <a:extLst>
              <a:ext uri="{FF2B5EF4-FFF2-40B4-BE49-F238E27FC236}">
                <a16:creationId xmlns:a16="http://schemas.microsoft.com/office/drawing/2014/main" id="{F6313027-882A-4BF4-AB65-326804A94EF4}"/>
              </a:ext>
            </a:extLst>
          </p:cNvPr>
          <p:cNvSpPr>
            <a:spLocks noChangeArrowheads="1"/>
          </p:cNvSpPr>
          <p:nvPr/>
        </p:nvSpPr>
        <p:spPr bwMode="auto">
          <a:xfrm>
            <a:off x="4302125" y="4064000"/>
            <a:ext cx="134938" cy="13493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7" name="Oval 129">
            <a:extLst>
              <a:ext uri="{FF2B5EF4-FFF2-40B4-BE49-F238E27FC236}">
                <a16:creationId xmlns:a16="http://schemas.microsoft.com/office/drawing/2014/main" id="{B0F6576A-B727-4C14-8AEA-5E13B42DC2AC}"/>
              </a:ext>
            </a:extLst>
          </p:cNvPr>
          <p:cNvSpPr>
            <a:spLocks noChangeArrowheads="1"/>
          </p:cNvSpPr>
          <p:nvPr/>
        </p:nvSpPr>
        <p:spPr bwMode="auto">
          <a:xfrm>
            <a:off x="3797300" y="3932238"/>
            <a:ext cx="134938" cy="134937"/>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8" name="Text Box 131">
            <a:extLst>
              <a:ext uri="{FF2B5EF4-FFF2-40B4-BE49-F238E27FC236}">
                <a16:creationId xmlns:a16="http://schemas.microsoft.com/office/drawing/2014/main" id="{7C6658A7-2501-4B8C-9EAF-69FB958E6D04}"/>
              </a:ext>
            </a:extLst>
          </p:cNvPr>
          <p:cNvSpPr txBox="1">
            <a:spLocks noChangeArrowheads="1"/>
          </p:cNvSpPr>
          <p:nvPr/>
        </p:nvSpPr>
        <p:spPr bwMode="auto">
          <a:xfrm>
            <a:off x="304800" y="1905000"/>
            <a:ext cx="547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2000">
                <a:latin typeface="Arial" panose="020B0604020202020204" pitchFamily="34" charset="0"/>
              </a:rPr>
              <a:t>Các khối cần đọc (đầu đọc hiện tại tại vị trí 11):</a:t>
            </a:r>
          </a:p>
        </p:txBody>
      </p:sp>
      <p:cxnSp>
        <p:nvCxnSpPr>
          <p:cNvPr id="50" name="Straight Connector 49">
            <a:extLst>
              <a:ext uri="{FF2B5EF4-FFF2-40B4-BE49-F238E27FC236}">
                <a16:creationId xmlns:a16="http://schemas.microsoft.com/office/drawing/2014/main" id="{73B50A2D-B4D1-470F-B17D-91A485F20B4C}"/>
              </a:ext>
            </a:extLst>
          </p:cNvPr>
          <p:cNvCxnSpPr>
            <a:stCxn id="40" idx="1"/>
            <a:endCxn id="45" idx="1"/>
          </p:cNvCxnSpPr>
          <p:nvPr/>
        </p:nvCxnSpPr>
        <p:spPr>
          <a:xfrm rot="16200000" flipH="1">
            <a:off x="1819275" y="5048251"/>
            <a:ext cx="204787" cy="1185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A644CF4-895A-4751-B6AA-B76620E49D1D}"/>
              </a:ext>
            </a:extLst>
          </p:cNvPr>
          <p:cNvCxnSpPr>
            <a:stCxn id="45" idx="6"/>
            <a:endCxn id="43" idx="2"/>
          </p:cNvCxnSpPr>
          <p:nvPr/>
        </p:nvCxnSpPr>
        <p:spPr>
          <a:xfrm>
            <a:off x="2630488" y="5792788"/>
            <a:ext cx="146050" cy="58737"/>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 Box 87">
            <a:extLst>
              <a:ext uri="{FF2B5EF4-FFF2-40B4-BE49-F238E27FC236}">
                <a16:creationId xmlns:a16="http://schemas.microsoft.com/office/drawing/2014/main" id="{5E589828-AA5D-4F9E-90A6-0BAF19F6963C}"/>
              </a:ext>
            </a:extLst>
          </p:cNvPr>
          <p:cNvSpPr txBox="1">
            <a:spLocks noChangeArrowheads="1"/>
          </p:cNvSpPr>
          <p:nvPr/>
        </p:nvSpPr>
        <p:spPr bwMode="auto">
          <a:xfrm>
            <a:off x="1277938" y="24384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00FF00"/>
                </a:solidFill>
              </a:rPr>
              <a:t>12</a:t>
            </a:r>
          </a:p>
        </p:txBody>
      </p:sp>
      <p:sp>
        <p:nvSpPr>
          <p:cNvPr id="62" name="Text Box 89">
            <a:extLst>
              <a:ext uri="{FF2B5EF4-FFF2-40B4-BE49-F238E27FC236}">
                <a16:creationId xmlns:a16="http://schemas.microsoft.com/office/drawing/2014/main" id="{7CA0855C-C903-4E11-BBBD-5A08C44CB7DF}"/>
              </a:ext>
            </a:extLst>
          </p:cNvPr>
          <p:cNvSpPr txBox="1">
            <a:spLocks noChangeArrowheads="1"/>
          </p:cNvSpPr>
          <p:nvPr/>
        </p:nvSpPr>
        <p:spPr bwMode="auto">
          <a:xfrm>
            <a:off x="1808163" y="24384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chemeClr val="folHlink"/>
                </a:solidFill>
              </a:rPr>
              <a:t>14</a:t>
            </a:r>
          </a:p>
        </p:txBody>
      </p:sp>
      <p:sp>
        <p:nvSpPr>
          <p:cNvPr id="63" name="Text Box 90">
            <a:extLst>
              <a:ext uri="{FF2B5EF4-FFF2-40B4-BE49-F238E27FC236}">
                <a16:creationId xmlns:a16="http://schemas.microsoft.com/office/drawing/2014/main" id="{AD049FF2-EA85-41CF-BB91-4EB9242B1E58}"/>
              </a:ext>
            </a:extLst>
          </p:cNvPr>
          <p:cNvSpPr txBox="1">
            <a:spLocks noChangeArrowheads="1"/>
          </p:cNvSpPr>
          <p:nvPr/>
        </p:nvSpPr>
        <p:spPr bwMode="auto">
          <a:xfrm>
            <a:off x="2338388" y="2438400"/>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t>2</a:t>
            </a:r>
          </a:p>
        </p:txBody>
      </p:sp>
      <p:sp>
        <p:nvSpPr>
          <p:cNvPr id="64" name="Text Box 91">
            <a:extLst>
              <a:ext uri="{FF2B5EF4-FFF2-40B4-BE49-F238E27FC236}">
                <a16:creationId xmlns:a16="http://schemas.microsoft.com/office/drawing/2014/main" id="{78B1714A-D230-4845-84B3-6B4849FA9A7A}"/>
              </a:ext>
            </a:extLst>
          </p:cNvPr>
          <p:cNvSpPr txBox="1">
            <a:spLocks noChangeArrowheads="1"/>
          </p:cNvSpPr>
          <p:nvPr/>
        </p:nvSpPr>
        <p:spPr bwMode="auto">
          <a:xfrm>
            <a:off x="2743200" y="2438400"/>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FF6600"/>
                </a:solidFill>
              </a:rPr>
              <a:t>7</a:t>
            </a:r>
          </a:p>
        </p:txBody>
      </p:sp>
      <p:sp>
        <p:nvSpPr>
          <p:cNvPr id="65" name="Text Box 92">
            <a:extLst>
              <a:ext uri="{FF2B5EF4-FFF2-40B4-BE49-F238E27FC236}">
                <a16:creationId xmlns:a16="http://schemas.microsoft.com/office/drawing/2014/main" id="{814F83EA-289B-4C69-82CF-62BB9C1DC144}"/>
              </a:ext>
            </a:extLst>
          </p:cNvPr>
          <p:cNvSpPr txBox="1">
            <a:spLocks noChangeArrowheads="1"/>
          </p:cNvSpPr>
          <p:nvPr/>
        </p:nvSpPr>
        <p:spPr bwMode="auto">
          <a:xfrm>
            <a:off x="3148013" y="24384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33CC33"/>
                </a:solidFill>
              </a:rPr>
              <a:t>21</a:t>
            </a:r>
          </a:p>
        </p:txBody>
      </p:sp>
      <p:sp>
        <p:nvSpPr>
          <p:cNvPr id="66" name="Text Box 93">
            <a:extLst>
              <a:ext uri="{FF2B5EF4-FFF2-40B4-BE49-F238E27FC236}">
                <a16:creationId xmlns:a16="http://schemas.microsoft.com/office/drawing/2014/main" id="{4C4D5EE1-D6D6-442D-A1B5-D5E680D70A91}"/>
              </a:ext>
            </a:extLst>
          </p:cNvPr>
          <p:cNvSpPr txBox="1">
            <a:spLocks noChangeArrowheads="1"/>
          </p:cNvSpPr>
          <p:nvPr/>
        </p:nvSpPr>
        <p:spPr bwMode="auto">
          <a:xfrm>
            <a:off x="3678238" y="2438400"/>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rgbClr val="66CCFF"/>
                </a:solidFill>
              </a:rPr>
              <a:t>8</a:t>
            </a:r>
          </a:p>
        </p:txBody>
      </p:sp>
      <p:sp>
        <p:nvSpPr>
          <p:cNvPr id="67" name="Text Box 94">
            <a:extLst>
              <a:ext uri="{FF2B5EF4-FFF2-40B4-BE49-F238E27FC236}">
                <a16:creationId xmlns:a16="http://schemas.microsoft.com/office/drawing/2014/main" id="{9C120EA0-803B-4F1E-9E91-FD0620A97C53}"/>
              </a:ext>
            </a:extLst>
          </p:cNvPr>
          <p:cNvSpPr txBox="1">
            <a:spLocks noChangeArrowheads="1"/>
          </p:cNvSpPr>
          <p:nvPr/>
        </p:nvSpPr>
        <p:spPr bwMode="auto">
          <a:xfrm>
            <a:off x="4083050" y="2438400"/>
            <a:ext cx="434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r>
              <a:rPr lang="en-US" altLang="en-US" sz="1800">
                <a:solidFill>
                  <a:schemeClr val="hlink"/>
                </a:solidFill>
              </a:rPr>
              <a:t>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0-#ppt_w/2"/>
                                          </p:val>
                                        </p:tav>
                                        <p:tav tm="100000">
                                          <p:val>
                                            <p:strVal val="#ppt_x"/>
                                          </p:val>
                                        </p:tav>
                                      </p:tavLst>
                                    </p:anim>
                                    <p:anim calcmode="lin" valueType="num">
                                      <p:cBhvr additive="base">
                                        <p:cTn id="18" dur="500" fill="hold"/>
                                        <p:tgtEl>
                                          <p:spTgt spid="67"/>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additive="base">
                                        <p:cTn id="26" dur="500" fill="hold"/>
                                        <p:tgtEl>
                                          <p:spTgt spid="66"/>
                                        </p:tgtEl>
                                        <p:attrNameLst>
                                          <p:attrName>ppt_x</p:attrName>
                                        </p:attrNameLst>
                                      </p:cBhvr>
                                      <p:tavLst>
                                        <p:tav tm="0">
                                          <p:val>
                                            <p:strVal val="0-#ppt_w/2"/>
                                          </p:val>
                                        </p:tav>
                                        <p:tav tm="100000">
                                          <p:val>
                                            <p:strVal val="#ppt_x"/>
                                          </p:val>
                                        </p:tav>
                                      </p:tavLst>
                                    </p:anim>
                                    <p:anim calcmode="lin" valueType="num">
                                      <p:cBhvr additive="base">
                                        <p:cTn id="27" dur="500" fill="hold"/>
                                        <p:tgtEl>
                                          <p:spTgt spid="66"/>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0-#ppt_w/2"/>
                                          </p:val>
                                        </p:tav>
                                        <p:tav tm="100000">
                                          <p:val>
                                            <p:strVal val="#ppt_x"/>
                                          </p:val>
                                        </p:tav>
                                      </p:tavLst>
                                    </p:anim>
                                    <p:anim calcmode="lin" valueType="num">
                                      <p:cBhvr additive="base">
                                        <p:cTn id="36" dur="500" fill="hold"/>
                                        <p:tgtEl>
                                          <p:spTgt spid="65"/>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additive="base">
                                        <p:cTn id="44" dur="500" fill="hold"/>
                                        <p:tgtEl>
                                          <p:spTgt spid="64"/>
                                        </p:tgtEl>
                                        <p:attrNameLst>
                                          <p:attrName>ppt_x</p:attrName>
                                        </p:attrNameLst>
                                      </p:cBhvr>
                                      <p:tavLst>
                                        <p:tav tm="0">
                                          <p:val>
                                            <p:strVal val="0-#ppt_w/2"/>
                                          </p:val>
                                        </p:tav>
                                        <p:tav tm="100000">
                                          <p:val>
                                            <p:strVal val="#ppt_x"/>
                                          </p:val>
                                        </p:tav>
                                      </p:tavLst>
                                    </p:anim>
                                    <p:anim calcmode="lin" valueType="num">
                                      <p:cBhvr additive="base">
                                        <p:cTn id="45" dur="500" fill="hold"/>
                                        <p:tgtEl>
                                          <p:spTgt spid="6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0-#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500" fill="hold"/>
                                        <p:tgtEl>
                                          <p:spTgt spid="62"/>
                                        </p:tgtEl>
                                        <p:attrNameLst>
                                          <p:attrName>ppt_x</p:attrName>
                                        </p:attrNameLst>
                                      </p:cBhvr>
                                      <p:tavLst>
                                        <p:tav tm="0">
                                          <p:val>
                                            <p:strVal val="0-#ppt_w/2"/>
                                          </p:val>
                                        </p:tav>
                                        <p:tav tm="100000">
                                          <p:val>
                                            <p:strVal val="#ppt_x"/>
                                          </p:val>
                                        </p:tav>
                                      </p:tavLst>
                                    </p:anim>
                                    <p:anim calcmode="lin" valueType="num">
                                      <p:cBhvr additive="base">
                                        <p:cTn id="63" dur="500" fill="hold"/>
                                        <p:tgtEl>
                                          <p:spTgt spid="62"/>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anim calcmode="lin" valueType="num">
                                      <p:cBhvr additive="base">
                                        <p:cTn id="71" dur="500" fill="hold"/>
                                        <p:tgtEl>
                                          <p:spTgt spid="61"/>
                                        </p:tgtEl>
                                        <p:attrNameLst>
                                          <p:attrName>ppt_x</p:attrName>
                                        </p:attrNameLst>
                                      </p:cBhvr>
                                      <p:tavLst>
                                        <p:tav tm="0">
                                          <p:val>
                                            <p:strVal val="0-#ppt_w/2"/>
                                          </p:val>
                                        </p:tav>
                                        <p:tav tm="100000">
                                          <p:val>
                                            <p:strVal val="#ppt_x"/>
                                          </p:val>
                                        </p:tav>
                                      </p:tavLst>
                                    </p:anim>
                                    <p:anim calcmode="lin" valueType="num">
                                      <p:cBhvr additive="base">
                                        <p:cTn id="72" dur="500" fill="hold"/>
                                        <p:tgtEl>
                                          <p:spTgt spid="61"/>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childTnLst>
                          </p:cTn>
                        </p:par>
                        <p:par>
                          <p:cTn id="81" fill="hold" nodeType="after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47"/>
                                        </p:tgtEl>
                                        <p:attrNameLst>
                                          <p:attrName>style.visibility</p:attrName>
                                        </p:attrNameLst>
                                      </p:cBhvr>
                                      <p:to>
                                        <p:strVal val="visible"/>
                                      </p:to>
                                    </p:set>
                                  </p:childTnLst>
                                </p:cTn>
                              </p:par>
                            </p:childTnLst>
                          </p:cTn>
                        </p:par>
                        <p:par>
                          <p:cTn id="84" fill="hold" nodeType="afterGroup">
                            <p:stCondLst>
                              <p:cond delay="500"/>
                            </p:stCondLst>
                            <p:childTnLst>
                              <p:par>
                                <p:cTn id="85" presetID="22" presetClass="entr" presetSubtype="8" fill="hold"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left)">
                                      <p:cBhvr>
                                        <p:cTn id="87" dur="500"/>
                                        <p:tgtEl>
                                          <p:spTgt spid="36"/>
                                        </p:tgtEl>
                                      </p:cBhvr>
                                    </p:animEffect>
                                  </p:childTnLst>
                                </p:cTn>
                              </p:par>
                            </p:childTnLst>
                          </p:cTn>
                        </p:par>
                        <p:par>
                          <p:cTn id="88" fill="hold" nodeType="after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par>
                          <p:cTn id="91" fill="hold" nodeType="afterGroup">
                            <p:stCondLst>
                              <p:cond delay="1000"/>
                            </p:stCondLst>
                            <p:childTnLst>
                              <p:par>
                                <p:cTn id="92" presetID="22" presetClass="entr" presetSubtype="8" fill="hold"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par>
                          <p:cTn id="95" fill="hold" nodeType="afterGroup">
                            <p:stCondLst>
                              <p:cond delay="1500"/>
                            </p:stCondLst>
                            <p:childTnLst>
                              <p:par>
                                <p:cTn id="96" presetID="1" presetClass="entr" presetSubtype="0" fill="hold" grpId="0" nodeType="after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par>
                          <p:cTn id="98" fill="hold" nodeType="afterGroup">
                            <p:stCondLst>
                              <p:cond delay="1500"/>
                            </p:stCondLst>
                            <p:childTnLst>
                              <p:par>
                                <p:cTn id="99" presetID="22" presetClass="entr" presetSubtype="8" fill="hold"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left)">
                                      <p:cBhvr>
                                        <p:cTn id="101" dur="500"/>
                                        <p:tgtEl>
                                          <p:spTgt spid="38"/>
                                        </p:tgtEl>
                                      </p:cBhvr>
                                    </p:animEffect>
                                  </p:childTnLst>
                                </p:cTn>
                              </p:par>
                            </p:childTnLst>
                          </p:cTn>
                        </p:par>
                        <p:par>
                          <p:cTn id="102" fill="hold" nodeType="afterGroup">
                            <p:stCondLst>
                              <p:cond delay="2000"/>
                            </p:stCondLst>
                            <p:childTnLst>
                              <p:par>
                                <p:cTn id="103" presetID="1" presetClass="entr" presetSubtype="0" fill="hold" grpId="0" nodeType="after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2" fill="hold" nodeType="click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right)">
                                      <p:cBhvr>
                                        <p:cTn id="109" dur="500"/>
                                        <p:tgtEl>
                                          <p:spTgt spid="40"/>
                                        </p:tgtEl>
                                      </p:cBhvr>
                                    </p:animEffect>
                                  </p:childTnLst>
                                </p:cTn>
                              </p:par>
                            </p:childTnLst>
                          </p:cTn>
                        </p:par>
                        <p:par>
                          <p:cTn id="110" fill="hold" nodeType="afterGroup">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8" presetClass="entr" presetSubtype="6" fill="hold" nodeType="click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strips(downRight)">
                                      <p:cBhvr>
                                        <p:cTn id="117" dur="500"/>
                                        <p:tgtEl>
                                          <p:spTgt spid="50"/>
                                        </p:tgtEl>
                                      </p:cBhvr>
                                    </p:animEffect>
                                  </p:childTnLst>
                                </p:cTn>
                              </p:par>
                            </p:childTnLst>
                          </p:cTn>
                        </p:par>
                        <p:par>
                          <p:cTn id="118" fill="hold" nodeType="afterGroup">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6" fill="hold" nodeType="click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strips(downRight)">
                                      <p:cBhvr>
                                        <p:cTn id="125" dur="500"/>
                                        <p:tgtEl>
                                          <p:spTgt spid="51"/>
                                        </p:tgtEl>
                                      </p:cBhvr>
                                    </p:animEffect>
                                  </p:childTnLst>
                                </p:cTn>
                              </p:par>
                            </p:childTnLst>
                          </p:cTn>
                        </p:par>
                        <p:par>
                          <p:cTn id="126" fill="hold" nodeType="afterGroup">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41" grpId="0" animBg="1"/>
      <p:bldP spid="42" grpId="0" animBg="1"/>
      <p:bldP spid="43" grpId="0" animBg="1"/>
      <p:bldP spid="44" grpId="0" animBg="1"/>
      <p:bldP spid="45" grpId="0" animBg="1"/>
      <p:bldP spid="46" grpId="0" animBg="1"/>
      <p:bldP spid="47" grpId="0" animBg="1"/>
      <p:bldP spid="48" grpId="0"/>
      <p:bldP spid="61" grpId="0"/>
      <p:bldP spid="62" grpId="0"/>
      <p:bldP spid="63" grpId="0"/>
      <p:bldP spid="64" grpId="0"/>
      <p:bldP spid="65"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743C7F89-41C6-4847-BC72-D4EF6958596A}"/>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Truy xuất mức vật lý</a:t>
            </a:r>
          </a:p>
        </p:txBody>
      </p:sp>
      <p:sp>
        <p:nvSpPr>
          <p:cNvPr id="21507" name="Rectangle 3">
            <a:extLst>
              <a:ext uri="{FF2B5EF4-FFF2-40B4-BE49-F238E27FC236}">
                <a16:creationId xmlns:a16="http://schemas.microsoft.com/office/drawing/2014/main" id="{E4091FE5-91FF-488F-A1A4-ACCDC6E55A51}"/>
              </a:ext>
            </a:extLst>
          </p:cNvPr>
          <p:cNvSpPr>
            <a:spLocks noGrp="1" noChangeArrowheads="1"/>
          </p:cNvSpPr>
          <p:nvPr>
            <p:ph idx="1"/>
          </p:nvPr>
        </p:nvSpPr>
        <p:spPr/>
        <p:txBody>
          <a:bodyPr/>
          <a:lstStyle/>
          <a:p>
            <a:pPr eaLnBrk="1" hangingPunct="1"/>
            <a:r>
              <a:rPr lang="en-US" altLang="en-US" sz="2200"/>
              <a:t>Để truy xuất 1 sector cần phải chỉ ra vị trí của sector đó. Vị trí sector được thể hiện bằng 3 thông số: chỉ số sector, track và head</a:t>
            </a:r>
          </a:p>
          <a:p>
            <a:pPr lvl="1" eaLnBrk="1" hangingPunct="1"/>
            <a:r>
              <a:rPr lang="en-US" altLang="en-US" sz="2000"/>
              <a:t>Head được đánh số từ trên xuống bắt đầu từ 0</a:t>
            </a:r>
          </a:p>
          <a:p>
            <a:pPr lvl="1" eaLnBrk="1" hangingPunct="1"/>
            <a:r>
              <a:rPr lang="en-US" altLang="en-US" sz="2000"/>
              <a:t>Track được đánh số theo thứ tự từ ngoài vào bắt đầu từ 0</a:t>
            </a:r>
          </a:p>
          <a:p>
            <a:pPr lvl="1" eaLnBrk="1" hangingPunct="1"/>
            <a:r>
              <a:rPr lang="en-US" altLang="en-US" sz="2000"/>
              <a:t>Sector được đánh số bắt đầu từ 1 theo chiều ngược với chiều quay của đĩa</a:t>
            </a:r>
          </a:p>
          <a:p>
            <a:pPr eaLnBrk="1" hangingPunct="1"/>
            <a:r>
              <a:rPr lang="en-US" altLang="en-US" sz="2400"/>
              <a:t>Địa chỉ sector vật lý có ký hiệu: (</a:t>
            </a:r>
            <a:r>
              <a:rPr lang="en-US" altLang="en-US" sz="2200">
                <a:solidFill>
                  <a:srgbClr val="0000CC"/>
                </a:solidFill>
              </a:rPr>
              <a:t>sector, track, head</a:t>
            </a:r>
            <a:r>
              <a:rPr lang="en-US" altLang="en-US" sz="2200"/>
              <a:t>)</a:t>
            </a:r>
          </a:p>
          <a:p>
            <a:pPr eaLnBrk="1" hangingPunct="1"/>
            <a:r>
              <a:rPr lang="en-US" altLang="en-US" sz="2200"/>
              <a:t>Hàm truy xuất mức vật lý trong C for DOS:</a:t>
            </a:r>
          </a:p>
          <a:p>
            <a:pPr lvl="1" eaLnBrk="1" hangingPunct="1">
              <a:buFont typeface="Wingdings" panose="05000000000000000000" pitchFamily="2" charset="2"/>
              <a:buNone/>
            </a:pPr>
            <a:r>
              <a:rPr lang="en-US" altLang="en-US" sz="2000"/>
              <a:t>	int </a:t>
            </a:r>
            <a:r>
              <a:rPr lang="en-US" altLang="en-US" sz="2000">
                <a:solidFill>
                  <a:srgbClr val="0000CC"/>
                </a:solidFill>
              </a:rPr>
              <a:t>biosdisk</a:t>
            </a:r>
            <a:r>
              <a:rPr lang="en-US" altLang="en-US" sz="2000"/>
              <a:t> (int cmd, int drive, int head, int track, int sector, 				int nsects, void *buffer)</a:t>
            </a:r>
          </a:p>
          <a:p>
            <a:pPr eaLnBrk="1" hangingPunct="1"/>
            <a:r>
              <a:rPr lang="en-US" altLang="en-US" sz="2200"/>
              <a:t>Hàm truy xuất mức vật lý trong C for Windows ???</a:t>
            </a:r>
          </a:p>
        </p:txBody>
      </p:sp>
      <p:sp>
        <p:nvSpPr>
          <p:cNvPr id="21508" name="Slide Number Placeholder 5">
            <a:extLst>
              <a:ext uri="{FF2B5EF4-FFF2-40B4-BE49-F238E27FC236}">
                <a16:creationId xmlns:a16="http://schemas.microsoft.com/office/drawing/2014/main" id="{ADE7C9CA-6FB6-4D15-89D7-A5947E7C0D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5D3417A6-955D-4482-907C-264EE2D37D2F}" type="slidenum">
              <a:rPr lang="en-US" altLang="en-US" sz="1200"/>
              <a:pPr>
                <a:spcBef>
                  <a:spcPct val="0"/>
                </a:spcBef>
                <a:buFontTx/>
                <a:buNone/>
              </a:pPr>
              <a:t>6</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72D79243-E84C-4B21-A561-AB5DF7AEF834}"/>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t>Cơ chế đọc đĩa</a:t>
            </a:r>
          </a:p>
        </p:txBody>
      </p:sp>
      <p:sp>
        <p:nvSpPr>
          <p:cNvPr id="23555" name="Rectangle 3">
            <a:extLst>
              <a:ext uri="{FF2B5EF4-FFF2-40B4-BE49-F238E27FC236}">
                <a16:creationId xmlns:a16="http://schemas.microsoft.com/office/drawing/2014/main" id="{DCDBFEB2-54A6-4B88-AB98-96D0F9F4BFDD}"/>
              </a:ext>
            </a:extLst>
          </p:cNvPr>
          <p:cNvSpPr>
            <a:spLocks noGrp="1" noChangeArrowheads="1"/>
          </p:cNvSpPr>
          <p:nvPr>
            <p:ph idx="1"/>
          </p:nvPr>
        </p:nvSpPr>
        <p:spPr/>
        <p:txBody>
          <a:bodyPr/>
          <a:lstStyle/>
          <a:p>
            <a:pPr eaLnBrk="1" hangingPunct="1"/>
            <a:r>
              <a:rPr lang="en-US" altLang="en-US" sz="2200"/>
              <a:t>Access time = Seek time + Rotational time + Read time</a:t>
            </a:r>
          </a:p>
        </p:txBody>
      </p:sp>
      <p:sp>
        <p:nvSpPr>
          <p:cNvPr id="23556" name="Slide Number Placeholder 5">
            <a:extLst>
              <a:ext uri="{FF2B5EF4-FFF2-40B4-BE49-F238E27FC236}">
                <a16:creationId xmlns:a16="http://schemas.microsoft.com/office/drawing/2014/main" id="{836C81F9-4E4E-4C2F-82FC-71EA355582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E2BC0EA6-3D8D-4D18-9558-3925B25F8104}" type="slidenum">
              <a:rPr lang="en-US" altLang="en-US" sz="1200"/>
              <a:pPr>
                <a:spcBef>
                  <a:spcPct val="0"/>
                </a:spcBef>
                <a:buFontTx/>
                <a:buNone/>
              </a:pPr>
              <a:t>7</a:t>
            </a:fld>
            <a:endParaRPr lang="en-US" altLang="en-US" sz="1200"/>
          </a:p>
        </p:txBody>
      </p:sp>
      <p:pic>
        <p:nvPicPr>
          <p:cNvPr id="23557" name="Picture 4">
            <a:extLst>
              <a:ext uri="{FF2B5EF4-FFF2-40B4-BE49-F238E27FC236}">
                <a16:creationId xmlns:a16="http://schemas.microsoft.com/office/drawing/2014/main" id="{B12D1C19-93C3-4F0F-9830-D1EC449CB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30" t="816" r="2420" b="1633"/>
          <a:stretch>
            <a:fillRect/>
          </a:stretch>
        </p:blipFill>
        <p:spPr bwMode="auto">
          <a:xfrm>
            <a:off x="1981200" y="2209800"/>
            <a:ext cx="5105400" cy="388461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5EFF6C83-C612-4837-9850-3B82AF9EF8FE}"/>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sym typeface="Symbol" pitchFamily="18" charset="2"/>
              </a:rPr>
              <a:t>Tổ chức logic</a:t>
            </a:r>
          </a:p>
        </p:txBody>
      </p:sp>
      <p:sp>
        <p:nvSpPr>
          <p:cNvPr id="24579" name="Rectangle 3">
            <a:extLst>
              <a:ext uri="{FF2B5EF4-FFF2-40B4-BE49-F238E27FC236}">
                <a16:creationId xmlns:a16="http://schemas.microsoft.com/office/drawing/2014/main" id="{287DA4DC-B854-486E-8CF5-94757A3BCCA1}"/>
              </a:ext>
            </a:extLst>
          </p:cNvPr>
          <p:cNvSpPr>
            <a:spLocks noGrp="1" noChangeArrowheads="1"/>
          </p:cNvSpPr>
          <p:nvPr>
            <p:ph idx="1"/>
          </p:nvPr>
        </p:nvSpPr>
        <p:spPr>
          <a:xfrm>
            <a:off x="457200" y="1260475"/>
            <a:ext cx="8382000" cy="4530725"/>
          </a:xfrm>
        </p:spPr>
        <p:txBody>
          <a:bodyPr/>
          <a:lstStyle/>
          <a:p>
            <a:pPr eaLnBrk="1" hangingPunct="1">
              <a:buClr>
                <a:schemeClr val="accent1"/>
              </a:buClr>
              <a:buSzPct val="65000"/>
              <a:buFont typeface="Wingdings" panose="05000000000000000000" pitchFamily="2" charset="2"/>
              <a:buChar char="n"/>
            </a:pPr>
            <a:r>
              <a:rPr lang="en-US" altLang="en-US" sz="2000"/>
              <a:t>Do truy xuất mức vật lý phải dùng đến 3 tham số rất bất tiện nên tổ chức logic được đưa ra để dễ hiểu, dễ thao tác, dễ tính toán hơn</a:t>
            </a:r>
          </a:p>
          <a:p>
            <a:pPr eaLnBrk="1" hangingPunct="1">
              <a:buClr>
                <a:schemeClr val="accent1"/>
              </a:buClr>
              <a:buSzPct val="65000"/>
              <a:buFont typeface="Wingdings" panose="05000000000000000000" pitchFamily="2" charset="2"/>
              <a:buChar char="n"/>
            </a:pPr>
            <a:r>
              <a:rPr lang="en-US" altLang="en-US" sz="2000"/>
              <a:t>Cylinder: là tập các track có cùng bán kính (cùng số hiệu) trên tất cả các mặt</a:t>
            </a:r>
          </a:p>
          <a:p>
            <a:pPr eaLnBrk="1" hangingPunct="1">
              <a:buClr>
                <a:schemeClr val="accent1"/>
              </a:buClr>
              <a:buSzPct val="65000"/>
              <a:buFont typeface="Arial" panose="020B0604020202020204" pitchFamily="34" charset="0"/>
              <a:buNone/>
            </a:pPr>
            <a:r>
              <a:rPr lang="en-US" altLang="en-US" sz="2000"/>
              <a:t>	</a:t>
            </a:r>
            <a:r>
              <a:rPr lang="en-US" altLang="en-US" sz="2000">
                <a:sym typeface="Wingdings" panose="05000000000000000000" pitchFamily="2" charset="2"/>
              </a:rPr>
              <a:t> </a:t>
            </a:r>
            <a:r>
              <a:rPr lang="en-US" altLang="en-US" sz="2000"/>
              <a:t>Nhận xét: truy xuất sector theo từng cylinder sẽ đảm bảo </a:t>
            </a:r>
            <a:r>
              <a:rPr lang="en-US" altLang="en-US" sz="2000" i="1"/>
              <a:t>sau khi truy xuất sector K thì truy xuất sector K+1 là nhanh hơn so với tất cả các sector khác</a:t>
            </a:r>
          </a:p>
          <a:p>
            <a:pPr eaLnBrk="1" hangingPunct="1">
              <a:buClr>
                <a:schemeClr val="accent1"/>
              </a:buClr>
              <a:buSzPct val="65000"/>
              <a:buFont typeface="Wingdings" panose="05000000000000000000" pitchFamily="2" charset="2"/>
              <a:buChar char="n"/>
            </a:pPr>
            <a:r>
              <a:rPr lang="en-US" altLang="en-US" sz="2000"/>
              <a:t>Tổ chức logic là một dãy sector được đánh chỉ số theo theo từng cylinder, bắt đầu từ 0</a:t>
            </a:r>
          </a:p>
          <a:p>
            <a:pPr eaLnBrk="1" hangingPunct="1">
              <a:buClr>
                <a:schemeClr val="accent1"/>
              </a:buClr>
              <a:buSzPct val="65000"/>
              <a:buFont typeface="Wingdings" panose="05000000000000000000" pitchFamily="2" charset="2"/>
              <a:buChar char="n"/>
            </a:pPr>
            <a:endParaRPr lang="en-US" altLang="en-US" sz="2000"/>
          </a:p>
          <a:p>
            <a:pPr eaLnBrk="1" hangingPunct="1">
              <a:buClr>
                <a:schemeClr val="accent1"/>
              </a:buClr>
              <a:buSzPct val="65000"/>
              <a:buFont typeface="Wingdings" panose="05000000000000000000" pitchFamily="2" charset="2"/>
              <a:buChar char="n"/>
            </a:pPr>
            <a:endParaRPr lang="en-US" altLang="en-US" sz="2000"/>
          </a:p>
          <a:p>
            <a:pPr eaLnBrk="1" hangingPunct="1">
              <a:buClr>
                <a:schemeClr val="accent1"/>
              </a:buClr>
              <a:buSzPct val="65000"/>
              <a:buFont typeface="Wingdings" panose="05000000000000000000" pitchFamily="2" charset="2"/>
              <a:buChar char="n"/>
            </a:pPr>
            <a:r>
              <a:rPr lang="en-US" altLang="en-US" sz="2000"/>
              <a:t>Mỗi lần truy xuất (đọc/ ghi đĩa) chỉ có thể thực hiện trên N sector liên tiếp (N&gt;=1)</a:t>
            </a:r>
          </a:p>
          <a:p>
            <a:pPr eaLnBrk="1" hangingPunct="1">
              <a:buClr>
                <a:schemeClr val="accent1"/>
              </a:buClr>
              <a:buSzPct val="65000"/>
              <a:buFont typeface="Wingdings" panose="05000000000000000000" pitchFamily="2" charset="2"/>
              <a:buChar char="n"/>
            </a:pPr>
            <a:r>
              <a:rPr lang="en-US" altLang="en-US" sz="2000"/>
              <a:t>Hàm truy xuất mức logic trong C for DOS:</a:t>
            </a:r>
          </a:p>
          <a:p>
            <a:pPr marL="669925" lvl="1" indent="-325438" eaLnBrk="1" hangingPunct="1">
              <a:buClr>
                <a:schemeClr val="accent2"/>
              </a:buClr>
              <a:buSzPct val="60000"/>
              <a:buFont typeface="Arial" panose="020B0604020202020204" pitchFamily="34" charset="0"/>
              <a:buNone/>
            </a:pPr>
            <a:r>
              <a:rPr lang="en-US" altLang="en-US" sz="1000"/>
              <a:t>	int </a:t>
            </a:r>
            <a:r>
              <a:rPr lang="en-US" altLang="en-US" sz="1000">
                <a:solidFill>
                  <a:srgbClr val="0000CC"/>
                </a:solidFill>
              </a:rPr>
              <a:t>absread</a:t>
            </a:r>
            <a:r>
              <a:rPr lang="en-US" altLang="en-US" sz="1000"/>
              <a:t> (int drive, int nsects, long lsect, void *buffer).</a:t>
            </a:r>
          </a:p>
          <a:p>
            <a:pPr marL="669925" lvl="1" indent="-325438" eaLnBrk="1" hangingPunct="1">
              <a:buClr>
                <a:schemeClr val="accent2"/>
              </a:buClr>
              <a:buSzPct val="60000"/>
              <a:buFont typeface="Arial" panose="020B0604020202020204" pitchFamily="34" charset="0"/>
              <a:buNone/>
            </a:pPr>
            <a:r>
              <a:rPr lang="en-US" altLang="en-US" sz="1000"/>
              <a:t>	int </a:t>
            </a:r>
            <a:r>
              <a:rPr lang="en-US" altLang="en-US" sz="1000">
                <a:solidFill>
                  <a:srgbClr val="0000CC"/>
                </a:solidFill>
              </a:rPr>
              <a:t>abswrite</a:t>
            </a:r>
            <a:r>
              <a:rPr lang="en-US" altLang="en-US" sz="1000"/>
              <a:t> (int drive, int nsects, long lsect, void *buffer);</a:t>
            </a:r>
          </a:p>
          <a:p>
            <a:pPr eaLnBrk="1" hangingPunct="1">
              <a:buClr>
                <a:schemeClr val="accent1"/>
              </a:buClr>
              <a:buSzPct val="65000"/>
              <a:buFont typeface="Wingdings" panose="05000000000000000000" pitchFamily="2" charset="2"/>
              <a:buChar char="n"/>
            </a:pPr>
            <a:r>
              <a:rPr lang="en-US" altLang="en-US" sz="2000"/>
              <a:t>Hàm truy xuất mức logic trong C for Windows ???</a:t>
            </a:r>
          </a:p>
        </p:txBody>
      </p:sp>
      <p:sp>
        <p:nvSpPr>
          <p:cNvPr id="24580" name="Slide Number Placeholder 5">
            <a:extLst>
              <a:ext uri="{FF2B5EF4-FFF2-40B4-BE49-F238E27FC236}">
                <a16:creationId xmlns:a16="http://schemas.microsoft.com/office/drawing/2014/main" id="{0C594D1F-5055-4776-AAB0-5355B78528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6603797A-5835-44C4-AE0B-91E74A76D4F0}" type="slidenum">
              <a:rPr lang="en-US" altLang="en-US" sz="1200"/>
              <a:pPr>
                <a:spcBef>
                  <a:spcPct val="0"/>
                </a:spcBef>
                <a:buFontTx/>
                <a:buNone/>
              </a:pPr>
              <a:t>8</a:t>
            </a:fld>
            <a:endParaRPr lang="en-US" altLang="en-US" sz="1200"/>
          </a:p>
        </p:txBody>
      </p:sp>
      <p:graphicFrame>
        <p:nvGraphicFramePr>
          <p:cNvPr id="5" name="Group 2">
            <a:extLst>
              <a:ext uri="{FF2B5EF4-FFF2-40B4-BE49-F238E27FC236}">
                <a16:creationId xmlns:a16="http://schemas.microsoft.com/office/drawing/2014/main" id="{6CFD68EC-F399-4BD7-BA06-0BE665014D5D}"/>
              </a:ext>
            </a:extLst>
          </p:cNvPr>
          <p:cNvGraphicFramePr>
            <a:graphicFrameLocks noGrp="1"/>
          </p:cNvGraphicFramePr>
          <p:nvPr/>
        </p:nvGraphicFramePr>
        <p:xfrm>
          <a:off x="609600" y="4343400"/>
          <a:ext cx="8229600" cy="685800"/>
        </p:xfrm>
        <a:graphic>
          <a:graphicData uri="http://schemas.openxmlformats.org/drawingml/2006/table">
            <a:tbl>
              <a:tblPr/>
              <a:tblGrid>
                <a:gridCol w="330200">
                  <a:extLst>
                    <a:ext uri="{9D8B030D-6E8A-4147-A177-3AD203B41FA5}">
                      <a16:colId xmlns:a16="http://schemas.microsoft.com/office/drawing/2014/main" val="615171555"/>
                    </a:ext>
                  </a:extLst>
                </a:gridCol>
                <a:gridCol w="328613">
                  <a:extLst>
                    <a:ext uri="{9D8B030D-6E8A-4147-A177-3AD203B41FA5}">
                      <a16:colId xmlns:a16="http://schemas.microsoft.com/office/drawing/2014/main" val="3279076092"/>
                    </a:ext>
                  </a:extLst>
                </a:gridCol>
                <a:gridCol w="330200">
                  <a:extLst>
                    <a:ext uri="{9D8B030D-6E8A-4147-A177-3AD203B41FA5}">
                      <a16:colId xmlns:a16="http://schemas.microsoft.com/office/drawing/2014/main" val="622069336"/>
                    </a:ext>
                  </a:extLst>
                </a:gridCol>
                <a:gridCol w="327025">
                  <a:extLst>
                    <a:ext uri="{9D8B030D-6E8A-4147-A177-3AD203B41FA5}">
                      <a16:colId xmlns:a16="http://schemas.microsoft.com/office/drawing/2014/main" val="3753407874"/>
                    </a:ext>
                  </a:extLst>
                </a:gridCol>
                <a:gridCol w="330200">
                  <a:extLst>
                    <a:ext uri="{9D8B030D-6E8A-4147-A177-3AD203B41FA5}">
                      <a16:colId xmlns:a16="http://schemas.microsoft.com/office/drawing/2014/main" val="2525081015"/>
                    </a:ext>
                  </a:extLst>
                </a:gridCol>
                <a:gridCol w="330200">
                  <a:extLst>
                    <a:ext uri="{9D8B030D-6E8A-4147-A177-3AD203B41FA5}">
                      <a16:colId xmlns:a16="http://schemas.microsoft.com/office/drawing/2014/main" val="3723608724"/>
                    </a:ext>
                  </a:extLst>
                </a:gridCol>
                <a:gridCol w="327025">
                  <a:extLst>
                    <a:ext uri="{9D8B030D-6E8A-4147-A177-3AD203B41FA5}">
                      <a16:colId xmlns:a16="http://schemas.microsoft.com/office/drawing/2014/main" val="2520602603"/>
                    </a:ext>
                  </a:extLst>
                </a:gridCol>
                <a:gridCol w="330200">
                  <a:extLst>
                    <a:ext uri="{9D8B030D-6E8A-4147-A177-3AD203B41FA5}">
                      <a16:colId xmlns:a16="http://schemas.microsoft.com/office/drawing/2014/main" val="1455792803"/>
                    </a:ext>
                  </a:extLst>
                </a:gridCol>
                <a:gridCol w="328612">
                  <a:extLst>
                    <a:ext uri="{9D8B030D-6E8A-4147-A177-3AD203B41FA5}">
                      <a16:colId xmlns:a16="http://schemas.microsoft.com/office/drawing/2014/main" val="2443215252"/>
                    </a:ext>
                  </a:extLst>
                </a:gridCol>
                <a:gridCol w="328613">
                  <a:extLst>
                    <a:ext uri="{9D8B030D-6E8A-4147-A177-3AD203B41FA5}">
                      <a16:colId xmlns:a16="http://schemas.microsoft.com/office/drawing/2014/main" val="4115024669"/>
                    </a:ext>
                  </a:extLst>
                </a:gridCol>
                <a:gridCol w="330200">
                  <a:extLst>
                    <a:ext uri="{9D8B030D-6E8A-4147-A177-3AD203B41FA5}">
                      <a16:colId xmlns:a16="http://schemas.microsoft.com/office/drawing/2014/main" val="2975645785"/>
                    </a:ext>
                  </a:extLst>
                </a:gridCol>
                <a:gridCol w="328612">
                  <a:extLst>
                    <a:ext uri="{9D8B030D-6E8A-4147-A177-3AD203B41FA5}">
                      <a16:colId xmlns:a16="http://schemas.microsoft.com/office/drawing/2014/main" val="2438387418"/>
                    </a:ext>
                  </a:extLst>
                </a:gridCol>
                <a:gridCol w="330200">
                  <a:extLst>
                    <a:ext uri="{9D8B030D-6E8A-4147-A177-3AD203B41FA5}">
                      <a16:colId xmlns:a16="http://schemas.microsoft.com/office/drawing/2014/main" val="3831451994"/>
                    </a:ext>
                  </a:extLst>
                </a:gridCol>
                <a:gridCol w="328613">
                  <a:extLst>
                    <a:ext uri="{9D8B030D-6E8A-4147-A177-3AD203B41FA5}">
                      <a16:colId xmlns:a16="http://schemas.microsoft.com/office/drawing/2014/main" val="666331949"/>
                    </a:ext>
                  </a:extLst>
                </a:gridCol>
                <a:gridCol w="330200">
                  <a:extLst>
                    <a:ext uri="{9D8B030D-6E8A-4147-A177-3AD203B41FA5}">
                      <a16:colId xmlns:a16="http://schemas.microsoft.com/office/drawing/2014/main" val="3660890232"/>
                    </a:ext>
                  </a:extLst>
                </a:gridCol>
                <a:gridCol w="328612">
                  <a:extLst>
                    <a:ext uri="{9D8B030D-6E8A-4147-A177-3AD203B41FA5}">
                      <a16:colId xmlns:a16="http://schemas.microsoft.com/office/drawing/2014/main" val="2727271232"/>
                    </a:ext>
                  </a:extLst>
                </a:gridCol>
                <a:gridCol w="328613">
                  <a:extLst>
                    <a:ext uri="{9D8B030D-6E8A-4147-A177-3AD203B41FA5}">
                      <a16:colId xmlns:a16="http://schemas.microsoft.com/office/drawing/2014/main" val="2567430874"/>
                    </a:ext>
                  </a:extLst>
                </a:gridCol>
                <a:gridCol w="330200">
                  <a:extLst>
                    <a:ext uri="{9D8B030D-6E8A-4147-A177-3AD203B41FA5}">
                      <a16:colId xmlns:a16="http://schemas.microsoft.com/office/drawing/2014/main" val="3275013602"/>
                    </a:ext>
                  </a:extLst>
                </a:gridCol>
                <a:gridCol w="327025">
                  <a:extLst>
                    <a:ext uri="{9D8B030D-6E8A-4147-A177-3AD203B41FA5}">
                      <a16:colId xmlns:a16="http://schemas.microsoft.com/office/drawing/2014/main" val="3181189218"/>
                    </a:ext>
                  </a:extLst>
                </a:gridCol>
                <a:gridCol w="330200">
                  <a:extLst>
                    <a:ext uri="{9D8B030D-6E8A-4147-A177-3AD203B41FA5}">
                      <a16:colId xmlns:a16="http://schemas.microsoft.com/office/drawing/2014/main" val="1209893478"/>
                    </a:ext>
                  </a:extLst>
                </a:gridCol>
                <a:gridCol w="330200">
                  <a:extLst>
                    <a:ext uri="{9D8B030D-6E8A-4147-A177-3AD203B41FA5}">
                      <a16:colId xmlns:a16="http://schemas.microsoft.com/office/drawing/2014/main" val="3350788066"/>
                    </a:ext>
                  </a:extLst>
                </a:gridCol>
                <a:gridCol w="327025">
                  <a:extLst>
                    <a:ext uri="{9D8B030D-6E8A-4147-A177-3AD203B41FA5}">
                      <a16:colId xmlns:a16="http://schemas.microsoft.com/office/drawing/2014/main" val="3314403454"/>
                    </a:ext>
                  </a:extLst>
                </a:gridCol>
                <a:gridCol w="330200">
                  <a:extLst>
                    <a:ext uri="{9D8B030D-6E8A-4147-A177-3AD203B41FA5}">
                      <a16:colId xmlns:a16="http://schemas.microsoft.com/office/drawing/2014/main" val="3951164408"/>
                    </a:ext>
                  </a:extLst>
                </a:gridCol>
                <a:gridCol w="328612">
                  <a:extLst>
                    <a:ext uri="{9D8B030D-6E8A-4147-A177-3AD203B41FA5}">
                      <a16:colId xmlns:a16="http://schemas.microsoft.com/office/drawing/2014/main" val="2441552606"/>
                    </a:ext>
                  </a:extLst>
                </a:gridCol>
                <a:gridCol w="330200">
                  <a:extLst>
                    <a:ext uri="{9D8B030D-6E8A-4147-A177-3AD203B41FA5}">
                      <a16:colId xmlns:a16="http://schemas.microsoft.com/office/drawing/2014/main" val="1407163888"/>
                    </a:ext>
                  </a:extLst>
                </a:gridCol>
              </a:tblGrid>
              <a:tr h="327025">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3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4842677"/>
                  </a:ext>
                </a:extLst>
              </a:tr>
              <a:tr h="358775">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vi-VN"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spcBef>
                          <a:spcPct val="20000"/>
                        </a:spcBef>
                        <a:buFont typeface="Arial" panose="020B0604020202020204" pitchFamily="34" charset="0"/>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cs typeface="Tahoma" panose="020B0604030504040204" pitchFamily="34" charset="0"/>
                        </a:rPr>
                        <a:t>N-1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482315547"/>
                  </a:ext>
                </a:extLst>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14B31954-8CD4-40A5-8B13-9FD78FAA7604}"/>
              </a:ext>
            </a:extLst>
          </p:cNvPr>
          <p:cNvSpPr>
            <a:spLocks noGrp="1" noChangeArrowheads="1"/>
          </p:cNvSpPr>
          <p:nvPr>
            <p:ph type="title"/>
          </p:nvPr>
        </p:nvSpPr>
        <p:spPr>
          <a:ln>
            <a:miter lim="800000"/>
            <a:headEnd/>
            <a:tailEnd/>
          </a:ln>
          <a:extLst>
            <a:ext uri="{FAA26D3D-D897-4be2-8F04-BA451C77F1D7}">
              <ma14:placeholderFlag xmlns:ma14="http://schemas.microsoft.com/office/mac/drawingml/2011/main" xmlns="" val="1"/>
            </a:ext>
          </a:extLst>
        </p:spPr>
        <p:txBody>
          <a:bodyPr rtlCol="0">
            <a:normAutofit/>
          </a:bodyPr>
          <a:lstStyle/>
          <a:p>
            <a:pPr eaLnBrk="1" fontAlgn="auto" hangingPunct="1">
              <a:spcAft>
                <a:spcPts val="0"/>
              </a:spcAft>
              <a:defRPr/>
            </a:pPr>
            <a:r>
              <a:rPr lang="en-US">
                <a:sym typeface="Symbol" pitchFamily="18" charset="2"/>
              </a:rPr>
              <a:t>Sector vật lý  </a:t>
            </a:r>
            <a:r>
              <a:rPr lang="en-US"/>
              <a:t>Sector logic</a:t>
            </a:r>
          </a:p>
        </p:txBody>
      </p:sp>
      <p:sp>
        <p:nvSpPr>
          <p:cNvPr id="25603" name="Rectangle 3">
            <a:extLst>
              <a:ext uri="{FF2B5EF4-FFF2-40B4-BE49-F238E27FC236}">
                <a16:creationId xmlns:a16="http://schemas.microsoft.com/office/drawing/2014/main" id="{7BC28B51-95E7-4318-8238-4479DCEDAC39}"/>
              </a:ext>
            </a:extLst>
          </p:cNvPr>
          <p:cNvSpPr>
            <a:spLocks noGrp="1" noChangeArrowheads="1"/>
          </p:cNvSpPr>
          <p:nvPr>
            <p:ph idx="1"/>
          </p:nvPr>
        </p:nvSpPr>
        <p:spPr>
          <a:xfrm>
            <a:off x="457200" y="1600200"/>
            <a:ext cx="8382000" cy="4530725"/>
          </a:xfrm>
        </p:spPr>
        <p:txBody>
          <a:bodyPr/>
          <a:lstStyle/>
          <a:p>
            <a:pPr eaLnBrk="1" hangingPunct="1">
              <a:lnSpc>
                <a:spcPct val="90000"/>
              </a:lnSpc>
            </a:pPr>
            <a:r>
              <a:rPr lang="en-US" altLang="en-US" sz="2400"/>
              <a:t>Sector vật lý </a:t>
            </a:r>
            <a:r>
              <a:rPr lang="en-US" altLang="en-US" sz="2400">
                <a:sym typeface="Symbol" panose="05050102010706020507" pitchFamily="18" charset="2"/>
              </a:rPr>
              <a:t> Sector logic</a:t>
            </a:r>
          </a:p>
          <a:p>
            <a:pPr lvl="1" eaLnBrk="1" hangingPunct="1">
              <a:lnSpc>
                <a:spcPct val="90000"/>
              </a:lnSpc>
              <a:buFont typeface="Wingdings" panose="05000000000000000000" pitchFamily="2" charset="2"/>
              <a:buNone/>
            </a:pPr>
            <a:r>
              <a:rPr lang="en-US" altLang="en-US" sz="2000">
                <a:sym typeface="Symbol" panose="05050102010706020507" pitchFamily="18" charset="2"/>
              </a:rPr>
              <a:t>		 l	=  	t*st*hd + h*st + s -1</a:t>
            </a:r>
          </a:p>
          <a:p>
            <a:pPr eaLnBrk="1" hangingPunct="1">
              <a:lnSpc>
                <a:spcPct val="90000"/>
              </a:lnSpc>
            </a:pPr>
            <a:r>
              <a:rPr lang="en-US" altLang="en-US" sz="2400"/>
              <a:t>Sector logic </a:t>
            </a:r>
            <a:r>
              <a:rPr lang="en-US" altLang="en-US" sz="2400">
                <a:sym typeface="Symbol" panose="05050102010706020507" pitchFamily="18" charset="2"/>
              </a:rPr>
              <a:t> Sector vật lý</a:t>
            </a:r>
          </a:p>
          <a:p>
            <a:pPr lvl="1" eaLnBrk="1" hangingPunct="1">
              <a:lnSpc>
                <a:spcPct val="90000"/>
              </a:lnSpc>
              <a:buFont typeface="Wingdings" panose="05000000000000000000" pitchFamily="2" charset="2"/>
              <a:buNone/>
            </a:pPr>
            <a:r>
              <a:rPr lang="en-US" altLang="en-US" sz="2000">
                <a:sym typeface="Symbol" panose="05050102010706020507" pitchFamily="18" charset="2"/>
              </a:rPr>
              <a:t>		s	= 	(l mod st) + 1</a:t>
            </a:r>
          </a:p>
          <a:p>
            <a:pPr lvl="1" eaLnBrk="1" hangingPunct="1">
              <a:lnSpc>
                <a:spcPct val="90000"/>
              </a:lnSpc>
              <a:buFont typeface="Wingdings" panose="05000000000000000000" pitchFamily="2" charset="2"/>
              <a:buNone/>
            </a:pPr>
            <a:r>
              <a:rPr lang="en-US" altLang="en-US" sz="2000">
                <a:sym typeface="Symbol" panose="05050102010706020507" pitchFamily="18" charset="2"/>
              </a:rPr>
              <a:t>		t	=	l div (st * hd)</a:t>
            </a:r>
          </a:p>
          <a:p>
            <a:pPr lvl="1" eaLnBrk="1" hangingPunct="1">
              <a:lnSpc>
                <a:spcPct val="90000"/>
              </a:lnSpc>
              <a:buFont typeface="Wingdings" panose="05000000000000000000" pitchFamily="2" charset="2"/>
              <a:buNone/>
            </a:pPr>
            <a:r>
              <a:rPr lang="en-US" altLang="en-US" sz="2000">
                <a:sym typeface="Symbol" panose="05050102010706020507" pitchFamily="18" charset="2"/>
              </a:rPr>
              <a:t>		h	= 	(l div st) mod hd</a:t>
            </a:r>
          </a:p>
          <a:p>
            <a:pPr eaLnBrk="1" hangingPunct="1">
              <a:lnSpc>
                <a:spcPct val="90000"/>
              </a:lnSpc>
              <a:buFont typeface="Wingdings" panose="05000000000000000000" pitchFamily="2" charset="2"/>
              <a:buNone/>
            </a:pPr>
            <a:r>
              <a:rPr lang="en-US" altLang="en-US" sz="2400">
                <a:sym typeface="Symbol" panose="05050102010706020507" pitchFamily="18" charset="2"/>
              </a:rPr>
              <a:t>Trong đó:</a:t>
            </a:r>
          </a:p>
          <a:p>
            <a:pPr lvl="1" eaLnBrk="1" hangingPunct="1">
              <a:lnSpc>
                <a:spcPct val="90000"/>
              </a:lnSpc>
              <a:buFont typeface="Wingdings" panose="05000000000000000000" pitchFamily="2" charset="2"/>
              <a:buNone/>
            </a:pPr>
            <a:r>
              <a:rPr lang="en-US" altLang="en-US" sz="2000">
                <a:sym typeface="Symbol" panose="05050102010706020507" pitchFamily="18" charset="2"/>
              </a:rPr>
              <a:t>	l	  : chỉ số sector logic</a:t>
            </a:r>
            <a:r>
              <a:rPr lang="en-US" altLang="en-US" sz="2000" i="1">
                <a:sym typeface="Symbol" panose="05050102010706020507" pitchFamily="18" charset="2"/>
              </a:rPr>
              <a:t> 		</a:t>
            </a:r>
            <a:r>
              <a:rPr lang="en-US" altLang="en-US" sz="2000">
                <a:sym typeface="Symbol" panose="05050102010706020507" pitchFamily="18" charset="2"/>
              </a:rPr>
              <a:t>st 	: số sector /track</a:t>
            </a:r>
          </a:p>
          <a:p>
            <a:pPr lvl="2" eaLnBrk="1" hangingPunct="1">
              <a:lnSpc>
                <a:spcPct val="90000"/>
              </a:lnSpc>
              <a:buFont typeface="Wingdings" panose="05000000000000000000" pitchFamily="2" charset="2"/>
              <a:buNone/>
            </a:pPr>
            <a:r>
              <a:rPr lang="en-US" altLang="en-US" sz="2200">
                <a:sym typeface="Symbol" panose="05050102010706020507" pitchFamily="18" charset="2"/>
              </a:rPr>
              <a:t>h	: chỉ số head			th	: số track /side (head)</a:t>
            </a:r>
          </a:p>
          <a:p>
            <a:pPr lvl="2" eaLnBrk="1" hangingPunct="1">
              <a:lnSpc>
                <a:spcPct val="90000"/>
              </a:lnSpc>
              <a:buFont typeface="Wingdings" panose="05000000000000000000" pitchFamily="2" charset="2"/>
              <a:buNone/>
            </a:pPr>
            <a:r>
              <a:rPr lang="en-US" altLang="en-US" sz="2200">
                <a:sym typeface="Symbol" panose="05050102010706020507" pitchFamily="18" charset="2"/>
              </a:rPr>
              <a:t>t	: chỉ số track			hd	: tổng số side (head)</a:t>
            </a:r>
          </a:p>
          <a:p>
            <a:pPr lvl="2" eaLnBrk="1" hangingPunct="1">
              <a:lnSpc>
                <a:spcPct val="90000"/>
              </a:lnSpc>
              <a:buFont typeface="Wingdings" panose="05000000000000000000" pitchFamily="2" charset="2"/>
              <a:buNone/>
            </a:pPr>
            <a:r>
              <a:rPr lang="en-US" altLang="en-US" sz="2200">
                <a:sym typeface="Symbol" panose="05050102010706020507" pitchFamily="18" charset="2"/>
              </a:rPr>
              <a:t>s	: chỉ số sector vật lý</a:t>
            </a:r>
          </a:p>
        </p:txBody>
      </p:sp>
      <p:sp>
        <p:nvSpPr>
          <p:cNvPr id="25604" name="Slide Number Placeholder 5">
            <a:extLst>
              <a:ext uri="{FF2B5EF4-FFF2-40B4-BE49-F238E27FC236}">
                <a16:creationId xmlns:a16="http://schemas.microsoft.com/office/drawing/2014/main" id="{7CB76321-029A-482A-8F0F-CFF7DDD8C8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spcBef>
                <a:spcPct val="0"/>
              </a:spcBef>
              <a:buFontTx/>
              <a:buNone/>
            </a:pPr>
            <a:fld id="{BCB4486E-B04D-42F3-B34B-84FD69856BF5}" type="slidenum">
              <a:rPr lang="en-US" altLang="en-US" sz="1200"/>
              <a:pPr>
                <a:spcBef>
                  <a:spcPct val="0"/>
                </a:spcBef>
                <a:buFontTx/>
                <a:buNone/>
              </a:pPr>
              <a:t>9</a:t>
            </a:fld>
            <a:endParaRPr lang="en-US" altLang="en-US" sz="1200"/>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TotalTime>
  <Words>3787</Words>
  <Application>Microsoft Office PowerPoint</Application>
  <PresentationFormat>On-screen Show (4:3)</PresentationFormat>
  <Paragraphs>703</Paragraphs>
  <Slides>59</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71" baseType="lpstr">
      <vt:lpstr>Arial</vt:lpstr>
      <vt:lpstr>Tahoma</vt:lpstr>
      <vt:lpstr>Calibri</vt:lpstr>
      <vt:lpstr>Wingdings</vt:lpstr>
      <vt:lpstr>Symbol</vt:lpstr>
      <vt:lpstr>Times New Roman</vt:lpstr>
      <vt:lpstr>Helvetica</vt:lpstr>
      <vt:lpstr>Monotype Sorts</vt:lpstr>
      <vt:lpstr>VNI-Times</vt:lpstr>
      <vt:lpstr>Orange</vt:lpstr>
      <vt:lpstr>Microsoft Office Visio Drawing</vt:lpstr>
      <vt:lpstr>Microsoft Visio Drawing</vt:lpstr>
      <vt:lpstr>Hệ thống quản lý tập tin</vt:lpstr>
      <vt:lpstr>Mục tiêu</vt:lpstr>
      <vt:lpstr>Phân cấp hệ thống lưu trữ</vt:lpstr>
      <vt:lpstr>Đĩa từ</vt:lpstr>
      <vt:lpstr>Cấu trúc vật lý</vt:lpstr>
      <vt:lpstr>Truy xuất mức vật lý</vt:lpstr>
      <vt:lpstr>Cơ chế đọc đĩa</vt:lpstr>
      <vt:lpstr>Tổ chức logic</vt:lpstr>
      <vt:lpstr>Sector vật lý  Sector logic</vt:lpstr>
      <vt:lpstr>Đĩa mềm 1.44 MB</vt:lpstr>
      <vt:lpstr>Bài tập</vt:lpstr>
      <vt:lpstr>Một số khái niệm</vt:lpstr>
      <vt:lpstr>Bộ nhớ ngoài &amp; Tập tin</vt:lpstr>
      <vt:lpstr>Tập tin</vt:lpstr>
      <vt:lpstr>Thuộc tính tập tin</vt:lpstr>
      <vt:lpstr>Cơ chế bảo vệ tập tin</vt:lpstr>
      <vt:lpstr>Thao tác trên tập tin</vt:lpstr>
      <vt:lpstr>Một số tính chất khác của tập tin</vt:lpstr>
      <vt:lpstr>Thư mục</vt:lpstr>
      <vt:lpstr>Một số vấn đề tổ chức hệ thống tập tin</vt:lpstr>
      <vt:lpstr>Vấn đề</vt:lpstr>
      <vt:lpstr>Tổ chức thư mục</vt:lpstr>
      <vt:lpstr>Vấn đề tên dài (long file name - LFN)</vt:lpstr>
      <vt:lpstr>Tổ chức tập tin</vt:lpstr>
      <vt:lpstr>Cấp phát liên tục</vt:lpstr>
      <vt:lpstr>Cấp phát liên tục (tt)</vt:lpstr>
      <vt:lpstr>Cấp phát liên tục (tt)</vt:lpstr>
      <vt:lpstr>Cấp phát theo kiểu danh sách liên kết</vt:lpstr>
      <vt:lpstr>Cấp phát theo kiểu danh sách liên kết  (tt)</vt:lpstr>
      <vt:lpstr>Cấp phát theo kiểu chỉ mục</vt:lpstr>
      <vt:lpstr>Cấp phát theo kiểu chỉ mục (tt)</vt:lpstr>
      <vt:lpstr>Mô hình chỉ mục nhiều cấp</vt:lpstr>
      <vt:lpstr>Mô hình chỉ mục kết hợp danh sách liên kết</vt:lpstr>
      <vt:lpstr>Mô hình chỉ mục nhiều cấp kết hợp danh sách liên kết</vt:lpstr>
      <vt:lpstr>Quản lý không gian đĩa trống</vt:lpstr>
      <vt:lpstr>Quản lý không gian đĩa trống (tt)</vt:lpstr>
      <vt:lpstr>Hệ thống tập tin FAT (12, 16, 32) File Allocation Table</vt:lpstr>
      <vt:lpstr>NTFS (New Technology File System)</vt:lpstr>
      <vt:lpstr>Hệ thống tập tin trên Unix /Linux Cấu trúc I-node</vt:lpstr>
      <vt:lpstr>Hệ thống tập tin trên UNIX V7</vt:lpstr>
      <vt:lpstr>Tổ chức hệ thống tập tin trên đĩa từ</vt:lpstr>
      <vt:lpstr>Master Boot Record</vt:lpstr>
      <vt:lpstr>Master Boot Record</vt:lpstr>
      <vt:lpstr>Bảng mô tả các phân vùng - 1</vt:lpstr>
      <vt:lpstr>Bảng mô tả các phân vùng - 2</vt:lpstr>
      <vt:lpstr>Master Boot Record – Ví dụ - 1</vt:lpstr>
      <vt:lpstr>Master Boot Record – Ví dụ - 2</vt:lpstr>
      <vt:lpstr>Quá trình khởi động hệ thống từ đĩa từ</vt:lpstr>
      <vt:lpstr>Tổ chức hệ thống tập tin trong bộ nhớ chính</vt:lpstr>
      <vt:lpstr>Tổ chức hệ thống tập tin trong bộ nhớ chính</vt:lpstr>
      <vt:lpstr>Kết buộc (Mount) hệ thống tập tin</vt:lpstr>
      <vt:lpstr>Đĩa từ - thuật toán đọc đĩa</vt:lpstr>
      <vt:lpstr>First Come First Serve - FCFS</vt:lpstr>
      <vt:lpstr>Shortest Seek Time First - SSTF</vt:lpstr>
      <vt:lpstr>SCAN</vt:lpstr>
      <vt:lpstr>SCAN vs. FCFS</vt:lpstr>
      <vt:lpstr>C-SCAN</vt:lpstr>
      <vt:lpstr>LOOK – C-LOOK</vt:lpstr>
      <vt:lpstr>LOOK – C-LOOK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lý tập tin</dc:title>
  <dc:creator>Nguyen Van Giang</dc:creator>
  <cp:lastModifiedBy>Nguyen Van Giang</cp:lastModifiedBy>
  <cp:revision>1</cp:revision>
  <dcterms:created xsi:type="dcterms:W3CDTF">2017-09-19T08:01:22Z</dcterms:created>
  <dcterms:modified xsi:type="dcterms:W3CDTF">2020-04-23T09:52:33Z</dcterms:modified>
</cp:coreProperties>
</file>