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"/>
  </p:notesMasterIdLst>
  <p:handoutMasterIdLst>
    <p:handoutMasterId r:id="rId6"/>
  </p:handoutMasterIdLst>
  <p:sldIdLst>
    <p:sldId id="256" r:id="rId2"/>
    <p:sldId id="455" r:id="rId3"/>
    <p:sldId id="457" r:id="rId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15901E-DF39-4038-AAB8-8C53A5403697}">
          <p14:sldIdLst>
            <p14:sldId id="256"/>
          </p14:sldIdLst>
        </p14:section>
        <p14:section name="Xây dựng sơ đồ UC hệ thống" id="{94926145-4456-44E3-90A1-B3CDF610FB76}">
          <p14:sldIdLst/>
        </p14:section>
        <p14:section name="Thiết kế sơ đồ lớp chi tiết" id="{F353DA98-A573-41B6-BA58-868E19820C63}">
          <p14:sldIdLst/>
        </p14:section>
        <p14:section name="THIẾT KẾ GIAO DIỆN" id="{46E70C18-E9B1-42CD-9DA5-5BA87E28046F}">
          <p14:sldIdLst>
            <p14:sldId id="455"/>
            <p14:sldId id="457"/>
          </p14:sldIdLst>
        </p14:section>
        <p14:section name="THIẾT KÊ CHỨC NĂNG" id="{75D10799-8E82-489B-8193-C76F5E6D8083}">
          <p14:sldIdLst/>
        </p14:section>
        <p14:section name="CÀI ĐẶT" id="{62458E46-2F8F-43EB-941E-E0911A7648D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6FD"/>
    <a:srgbClr val="660066"/>
    <a:srgbClr val="FF00FF"/>
    <a:srgbClr val="38A3B2"/>
    <a:srgbClr val="CC00CC"/>
    <a:srgbClr val="FFCCFF"/>
    <a:srgbClr val="FF66FF"/>
    <a:srgbClr val="DDDDDD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533" autoAdjust="0"/>
  </p:normalViewPr>
  <p:slideViewPr>
    <p:cSldViewPr>
      <p:cViewPr varScale="1">
        <p:scale>
          <a:sx n="74" d="100"/>
          <a:sy n="74" d="100"/>
        </p:scale>
        <p:origin x="10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9D49B-8769-4EF3-9EDE-5EFF9846C351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D3B4A-5446-4CA0-A6F6-C85669013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81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BD7F39E2-BB26-4FEA-B5C7-A1677FF928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981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3" name="Group 191"/>
          <p:cNvGrpSpPr>
            <a:grpSpLocks/>
          </p:cNvGrpSpPr>
          <p:nvPr/>
        </p:nvGrpSpPr>
        <p:grpSpPr bwMode="auto">
          <a:xfrm>
            <a:off x="434975" y="4763"/>
            <a:ext cx="8015288" cy="6853237"/>
            <a:chOff x="274" y="10"/>
            <a:chExt cx="5049" cy="4310"/>
          </a:xfrm>
        </p:grpSpPr>
        <p:sp>
          <p:nvSpPr>
            <p:cNvPr id="3198" name="Line 126"/>
            <p:cNvSpPr>
              <a:spLocks noChangeShapeType="1"/>
            </p:cNvSpPr>
            <p:nvPr userDrawn="1"/>
          </p:nvSpPr>
          <p:spPr bwMode="gray">
            <a:xfrm>
              <a:off x="347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9" name="Line 137"/>
            <p:cNvSpPr>
              <a:spLocks noChangeShapeType="1"/>
            </p:cNvSpPr>
            <p:nvPr userDrawn="1"/>
          </p:nvSpPr>
          <p:spPr bwMode="gray">
            <a:xfrm>
              <a:off x="392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1" name="Line 139"/>
            <p:cNvSpPr>
              <a:spLocks noChangeShapeType="1"/>
            </p:cNvSpPr>
            <p:nvPr userDrawn="1"/>
          </p:nvSpPr>
          <p:spPr bwMode="gray">
            <a:xfrm>
              <a:off x="439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2" name="Line 140"/>
            <p:cNvSpPr>
              <a:spLocks noChangeShapeType="1"/>
            </p:cNvSpPr>
            <p:nvPr userDrawn="1"/>
          </p:nvSpPr>
          <p:spPr bwMode="gray">
            <a:xfrm>
              <a:off x="484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5" name="Line 143"/>
            <p:cNvSpPr>
              <a:spLocks noChangeShapeType="1"/>
            </p:cNvSpPr>
            <p:nvPr userDrawn="1"/>
          </p:nvSpPr>
          <p:spPr bwMode="gray">
            <a:xfrm>
              <a:off x="5302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9" name="Line 147"/>
            <p:cNvSpPr>
              <a:spLocks noChangeShapeType="1"/>
            </p:cNvSpPr>
            <p:nvPr userDrawn="1"/>
          </p:nvSpPr>
          <p:spPr bwMode="gray">
            <a:xfrm>
              <a:off x="165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1" name="Line 149"/>
            <p:cNvSpPr>
              <a:spLocks noChangeShapeType="1"/>
            </p:cNvSpPr>
            <p:nvPr userDrawn="1"/>
          </p:nvSpPr>
          <p:spPr bwMode="gray">
            <a:xfrm>
              <a:off x="210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3" name="Line 151"/>
            <p:cNvSpPr>
              <a:spLocks noChangeShapeType="1"/>
            </p:cNvSpPr>
            <p:nvPr userDrawn="1"/>
          </p:nvSpPr>
          <p:spPr bwMode="gray">
            <a:xfrm>
              <a:off x="256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4" name="Line 152"/>
            <p:cNvSpPr>
              <a:spLocks noChangeShapeType="1"/>
            </p:cNvSpPr>
            <p:nvPr userDrawn="1"/>
          </p:nvSpPr>
          <p:spPr bwMode="gray">
            <a:xfrm>
              <a:off x="301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0" name="Line 158"/>
            <p:cNvSpPr>
              <a:spLocks noChangeShapeType="1"/>
            </p:cNvSpPr>
            <p:nvPr userDrawn="1"/>
          </p:nvSpPr>
          <p:spPr bwMode="gray">
            <a:xfrm>
              <a:off x="274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2" name="Line 160"/>
            <p:cNvSpPr>
              <a:spLocks noChangeShapeType="1"/>
            </p:cNvSpPr>
            <p:nvPr userDrawn="1"/>
          </p:nvSpPr>
          <p:spPr bwMode="gray">
            <a:xfrm>
              <a:off x="74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3" name="Line 161"/>
            <p:cNvSpPr>
              <a:spLocks noChangeShapeType="1"/>
            </p:cNvSpPr>
            <p:nvPr userDrawn="1"/>
          </p:nvSpPr>
          <p:spPr bwMode="gray">
            <a:xfrm>
              <a:off x="119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59" name="Rectangle 87"/>
          <p:cNvSpPr>
            <a:spLocks noChangeArrowheads="1"/>
          </p:cNvSpPr>
          <p:nvPr/>
        </p:nvSpPr>
        <p:spPr bwMode="gray">
          <a:xfrm>
            <a:off x="0" y="1795463"/>
            <a:ext cx="9144000" cy="2503487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7" name="Rectangle 165"/>
          <p:cNvSpPr>
            <a:spLocks noChangeArrowheads="1"/>
          </p:cNvSpPr>
          <p:nvPr/>
        </p:nvSpPr>
        <p:spPr bwMode="gray">
          <a:xfrm>
            <a:off x="5553075" y="5576888"/>
            <a:ext cx="712788" cy="644525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8" name="Rectangle 166"/>
          <p:cNvSpPr>
            <a:spLocks noChangeArrowheads="1"/>
          </p:cNvSpPr>
          <p:nvPr/>
        </p:nvSpPr>
        <p:spPr bwMode="gray">
          <a:xfrm>
            <a:off x="70072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9" name="Rectangle 167"/>
          <p:cNvSpPr>
            <a:spLocks noChangeArrowheads="1"/>
          </p:cNvSpPr>
          <p:nvPr/>
        </p:nvSpPr>
        <p:spPr bwMode="gray">
          <a:xfrm>
            <a:off x="626903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0" name="Rectangle 168"/>
          <p:cNvSpPr>
            <a:spLocks noChangeArrowheads="1"/>
          </p:cNvSpPr>
          <p:nvPr/>
        </p:nvSpPr>
        <p:spPr bwMode="gray">
          <a:xfrm>
            <a:off x="8447088" y="5588000"/>
            <a:ext cx="696912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2" name="Rectangle 170"/>
          <p:cNvSpPr>
            <a:spLocks noChangeArrowheads="1"/>
          </p:cNvSpPr>
          <p:nvPr/>
        </p:nvSpPr>
        <p:spPr bwMode="gray">
          <a:xfrm>
            <a:off x="26511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3" name="Rectangle 171"/>
          <p:cNvSpPr>
            <a:spLocks noChangeArrowheads="1"/>
          </p:cNvSpPr>
          <p:nvPr/>
        </p:nvSpPr>
        <p:spPr bwMode="gray">
          <a:xfrm>
            <a:off x="410527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4" name="Rectangle 172"/>
          <p:cNvSpPr>
            <a:spLocks noChangeArrowheads="1"/>
          </p:cNvSpPr>
          <p:nvPr/>
        </p:nvSpPr>
        <p:spPr bwMode="gray">
          <a:xfrm>
            <a:off x="336708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5" name="Rectangle 173"/>
          <p:cNvSpPr>
            <a:spLocks noChangeArrowheads="1"/>
          </p:cNvSpPr>
          <p:nvPr/>
        </p:nvSpPr>
        <p:spPr bwMode="gray">
          <a:xfrm>
            <a:off x="4818063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6" name="Rectangle 174"/>
          <p:cNvSpPr>
            <a:spLocks noChangeArrowheads="1"/>
          </p:cNvSpPr>
          <p:nvPr/>
        </p:nvSpPr>
        <p:spPr bwMode="gray">
          <a:xfrm>
            <a:off x="1917700" y="4943475"/>
            <a:ext cx="725488" cy="63658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7" name="Rectangle 175"/>
          <p:cNvSpPr>
            <a:spLocks noChangeArrowheads="1"/>
          </p:cNvSpPr>
          <p:nvPr/>
        </p:nvSpPr>
        <p:spPr bwMode="gray">
          <a:xfrm>
            <a:off x="5541963" y="4310063"/>
            <a:ext cx="725487" cy="636587"/>
          </a:xfrm>
          <a:prstGeom prst="rect">
            <a:avLst/>
          </a:prstGeom>
          <a:solidFill>
            <a:schemeClr val="accent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8" name="Rectangle 176"/>
          <p:cNvSpPr>
            <a:spLocks noChangeArrowheads="1"/>
          </p:cNvSpPr>
          <p:nvPr/>
        </p:nvSpPr>
        <p:spPr bwMode="gray">
          <a:xfrm>
            <a:off x="6996113" y="4300538"/>
            <a:ext cx="725487" cy="646112"/>
          </a:xfrm>
          <a:prstGeom prst="rect">
            <a:avLst/>
          </a:prstGeom>
          <a:solidFill>
            <a:schemeClr val="accent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9" name="Rectangle 177"/>
          <p:cNvSpPr>
            <a:spLocks noChangeArrowheads="1"/>
          </p:cNvSpPr>
          <p:nvPr/>
        </p:nvSpPr>
        <p:spPr bwMode="gray">
          <a:xfrm>
            <a:off x="8435975" y="4300538"/>
            <a:ext cx="703263" cy="646112"/>
          </a:xfrm>
          <a:prstGeom prst="rect">
            <a:avLst/>
          </a:prstGeom>
          <a:solidFill>
            <a:schemeClr val="accent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0" name="Rectangle 178"/>
          <p:cNvSpPr>
            <a:spLocks noChangeArrowheads="1"/>
          </p:cNvSpPr>
          <p:nvPr/>
        </p:nvSpPr>
        <p:spPr bwMode="gray">
          <a:xfrm>
            <a:off x="4105275" y="4310063"/>
            <a:ext cx="725488" cy="636587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7" name="Rectangle 185"/>
          <p:cNvSpPr>
            <a:spLocks noChangeArrowheads="1"/>
          </p:cNvSpPr>
          <p:nvPr/>
        </p:nvSpPr>
        <p:spPr bwMode="gray">
          <a:xfrm>
            <a:off x="7720013" y="6221413"/>
            <a:ext cx="725487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8" name="Rectangle 186"/>
          <p:cNvSpPr>
            <a:spLocks noChangeArrowheads="1"/>
          </p:cNvSpPr>
          <p:nvPr/>
        </p:nvSpPr>
        <p:spPr bwMode="gray">
          <a:xfrm>
            <a:off x="3371850" y="6221413"/>
            <a:ext cx="728663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9" name="Rectangle 187"/>
          <p:cNvSpPr>
            <a:spLocks noChangeArrowheads="1"/>
          </p:cNvSpPr>
          <p:nvPr/>
        </p:nvSpPr>
        <p:spPr bwMode="gray">
          <a:xfrm>
            <a:off x="4826000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0" name="Rectangle 188"/>
          <p:cNvSpPr>
            <a:spLocks noChangeArrowheads="1"/>
          </p:cNvSpPr>
          <p:nvPr/>
        </p:nvSpPr>
        <p:spPr bwMode="gray">
          <a:xfrm>
            <a:off x="1920875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8" name="Group 206"/>
          <p:cNvGrpSpPr>
            <a:grpSpLocks/>
          </p:cNvGrpSpPr>
          <p:nvPr/>
        </p:nvGrpSpPr>
        <p:grpSpPr bwMode="auto">
          <a:xfrm>
            <a:off x="0" y="533400"/>
            <a:ext cx="9144000" cy="5689600"/>
            <a:chOff x="0" y="336"/>
            <a:chExt cx="5760" cy="3584"/>
          </a:xfrm>
        </p:grpSpPr>
        <p:sp>
          <p:nvSpPr>
            <p:cNvPr id="3264" name="Line 192"/>
            <p:cNvSpPr>
              <a:spLocks noChangeShapeType="1"/>
            </p:cNvSpPr>
            <p:nvPr userDrawn="1"/>
          </p:nvSpPr>
          <p:spPr bwMode="gray">
            <a:xfrm flipH="1">
              <a:off x="0" y="33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5" name="Line 193"/>
            <p:cNvSpPr>
              <a:spLocks noChangeShapeType="1"/>
            </p:cNvSpPr>
            <p:nvPr userDrawn="1"/>
          </p:nvSpPr>
          <p:spPr bwMode="gray">
            <a:xfrm flipH="1">
              <a:off x="0" y="73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" name="Line 194"/>
            <p:cNvSpPr>
              <a:spLocks noChangeShapeType="1"/>
            </p:cNvSpPr>
            <p:nvPr userDrawn="1"/>
          </p:nvSpPr>
          <p:spPr bwMode="gray">
            <a:xfrm flipH="1">
              <a:off x="0" y="112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" name="Line 195"/>
            <p:cNvSpPr>
              <a:spLocks noChangeShapeType="1"/>
            </p:cNvSpPr>
            <p:nvPr userDrawn="1"/>
          </p:nvSpPr>
          <p:spPr bwMode="gray">
            <a:xfrm flipH="1">
              <a:off x="0" y="2707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" name="Line 196"/>
            <p:cNvSpPr>
              <a:spLocks noChangeShapeType="1"/>
            </p:cNvSpPr>
            <p:nvPr userDrawn="1"/>
          </p:nvSpPr>
          <p:spPr bwMode="gray">
            <a:xfrm flipH="1">
              <a:off x="0" y="3111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9" name="Line 197"/>
            <p:cNvSpPr>
              <a:spLocks noChangeShapeType="1"/>
            </p:cNvSpPr>
            <p:nvPr userDrawn="1"/>
          </p:nvSpPr>
          <p:spPr bwMode="gray">
            <a:xfrm flipH="1">
              <a:off x="0" y="351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0" name="Line 198"/>
            <p:cNvSpPr>
              <a:spLocks noChangeShapeType="1"/>
            </p:cNvSpPr>
            <p:nvPr userDrawn="1"/>
          </p:nvSpPr>
          <p:spPr bwMode="gray">
            <a:xfrm flipH="1">
              <a:off x="0" y="392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4343400"/>
            <a:ext cx="4419600" cy="609600"/>
          </a:xfrm>
          <a:extLs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rgbClr val="FF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gray">
          <a:xfrm>
            <a:off x="0" y="461963"/>
            <a:ext cx="10985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2391" dir="11227501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>
                <a:solidFill>
                  <a:srgbClr val="FFFFFF"/>
                </a:solidFill>
              </a:rPr>
              <a:t>LOGO</a:t>
            </a:r>
          </a:p>
        </p:txBody>
      </p:sp>
      <p:sp>
        <p:nvSpPr>
          <p:cNvPr id="3210" name="Rectangle 138"/>
          <p:cNvSpPr>
            <a:spLocks noChangeArrowheads="1"/>
          </p:cNvSpPr>
          <p:nvPr/>
        </p:nvSpPr>
        <p:spPr bwMode="gray">
          <a:xfrm>
            <a:off x="55245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3" name="Rectangle 141"/>
          <p:cNvSpPr>
            <a:spLocks noChangeArrowheads="1"/>
          </p:cNvSpPr>
          <p:nvPr/>
        </p:nvSpPr>
        <p:spPr bwMode="gray">
          <a:xfrm>
            <a:off x="697865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8" name="Rectangle 146"/>
          <p:cNvSpPr>
            <a:spLocks noChangeArrowheads="1"/>
          </p:cNvSpPr>
          <p:nvPr/>
        </p:nvSpPr>
        <p:spPr bwMode="gray">
          <a:xfrm>
            <a:off x="7691438" y="4763"/>
            <a:ext cx="725487" cy="522287"/>
          </a:xfrm>
          <a:prstGeom prst="rect">
            <a:avLst/>
          </a:prstGeom>
          <a:solidFill>
            <a:schemeClr val="folHlink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5" name="Rectangle 153"/>
          <p:cNvSpPr>
            <a:spLocks noChangeArrowheads="1"/>
          </p:cNvSpPr>
          <p:nvPr/>
        </p:nvSpPr>
        <p:spPr bwMode="gray">
          <a:xfrm>
            <a:off x="40767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7" name="Rectangle 155"/>
          <p:cNvSpPr>
            <a:spLocks noChangeArrowheads="1"/>
          </p:cNvSpPr>
          <p:nvPr/>
        </p:nvSpPr>
        <p:spPr bwMode="gray">
          <a:xfrm>
            <a:off x="4789488" y="4763"/>
            <a:ext cx="725487" cy="522287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4" name="Rectangle 162"/>
          <p:cNvSpPr>
            <a:spLocks noChangeArrowheads="1"/>
          </p:cNvSpPr>
          <p:nvPr/>
        </p:nvSpPr>
        <p:spPr bwMode="gray">
          <a:xfrm>
            <a:off x="446088" y="1147763"/>
            <a:ext cx="725487" cy="633412"/>
          </a:xfrm>
          <a:prstGeom prst="rect">
            <a:avLst/>
          </a:prstGeom>
          <a:solidFill>
            <a:schemeClr val="fol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6" name="Rectangle 164"/>
          <p:cNvSpPr>
            <a:spLocks noChangeArrowheads="1"/>
          </p:cNvSpPr>
          <p:nvPr/>
        </p:nvSpPr>
        <p:spPr bwMode="gray">
          <a:xfrm>
            <a:off x="1889125" y="4763"/>
            <a:ext cx="725488" cy="5222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1" name="Rectangle 179"/>
          <p:cNvSpPr>
            <a:spLocks noChangeArrowheads="1"/>
          </p:cNvSpPr>
          <p:nvPr/>
        </p:nvSpPr>
        <p:spPr bwMode="gray">
          <a:xfrm>
            <a:off x="625157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2" name="Rectangle 180"/>
          <p:cNvSpPr>
            <a:spLocks noChangeArrowheads="1"/>
          </p:cNvSpPr>
          <p:nvPr/>
        </p:nvSpPr>
        <p:spPr bwMode="gray">
          <a:xfrm>
            <a:off x="7691438" y="1165225"/>
            <a:ext cx="725487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3" name="Rectangle 181"/>
          <p:cNvSpPr>
            <a:spLocks noChangeArrowheads="1"/>
          </p:cNvSpPr>
          <p:nvPr/>
        </p:nvSpPr>
        <p:spPr bwMode="gray">
          <a:xfrm>
            <a:off x="334962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5" name="Rectangle 183"/>
          <p:cNvSpPr>
            <a:spLocks noChangeArrowheads="1"/>
          </p:cNvSpPr>
          <p:nvPr/>
        </p:nvSpPr>
        <p:spPr bwMode="gray">
          <a:xfrm>
            <a:off x="1889125" y="1165225"/>
            <a:ext cx="725488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1" name="Rectangle 189"/>
          <p:cNvSpPr>
            <a:spLocks noChangeArrowheads="1"/>
          </p:cNvSpPr>
          <p:nvPr/>
        </p:nvSpPr>
        <p:spPr bwMode="gray">
          <a:xfrm>
            <a:off x="438150" y="4763"/>
            <a:ext cx="725488" cy="522287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2" name="Rectangle 190"/>
          <p:cNvSpPr>
            <a:spLocks noChangeArrowheads="1"/>
          </p:cNvSpPr>
          <p:nvPr/>
        </p:nvSpPr>
        <p:spPr bwMode="gray">
          <a:xfrm>
            <a:off x="1143000" y="533400"/>
            <a:ext cx="725488" cy="633413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2" name="Rectangle 200"/>
          <p:cNvSpPr>
            <a:spLocks noChangeArrowheads="1"/>
          </p:cNvSpPr>
          <p:nvPr/>
        </p:nvSpPr>
        <p:spPr bwMode="gray">
          <a:xfrm>
            <a:off x="25781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06" name="Group 234"/>
          <p:cNvGrpSpPr>
            <a:grpSpLocks/>
          </p:cNvGrpSpPr>
          <p:nvPr/>
        </p:nvGrpSpPr>
        <p:grpSpPr bwMode="auto">
          <a:xfrm>
            <a:off x="0" y="2257425"/>
            <a:ext cx="4738688" cy="4600575"/>
            <a:chOff x="-9" y="1395"/>
            <a:chExt cx="2985" cy="2898"/>
          </a:xfrm>
        </p:grpSpPr>
        <p:pic>
          <p:nvPicPr>
            <p:cNvPr id="3285" name="Picture 213" descr="pan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81" r="2339"/>
            <a:stretch>
              <a:fillRect/>
            </a:stretch>
          </p:blipFill>
          <p:spPr bwMode="gray">
            <a:xfrm>
              <a:off x="0" y="1395"/>
              <a:ext cx="2976" cy="2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81" name="Freeform 209" descr="wiz_gold03"/>
            <p:cNvSpPr>
              <a:spLocks/>
            </p:cNvSpPr>
            <p:nvPr/>
          </p:nvSpPr>
          <p:spPr bwMode="gray">
            <a:xfrm>
              <a:off x="-9" y="1493"/>
              <a:ext cx="2841" cy="2599"/>
            </a:xfrm>
            <a:custGeom>
              <a:avLst/>
              <a:gdLst>
                <a:gd name="T0" fmla="*/ 0 w 2841"/>
                <a:gd name="T1" fmla="*/ 18 h 2599"/>
                <a:gd name="T2" fmla="*/ 2841 w 2841"/>
                <a:gd name="T3" fmla="*/ 0 h 2599"/>
                <a:gd name="T4" fmla="*/ 1294 w 2841"/>
                <a:gd name="T5" fmla="*/ 2597 h 2599"/>
                <a:gd name="T6" fmla="*/ 2 w 2841"/>
                <a:gd name="T7" fmla="*/ 2599 h 2599"/>
                <a:gd name="T8" fmla="*/ 0 w 2841"/>
                <a:gd name="T9" fmla="*/ 18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1" h="2599">
                  <a:moveTo>
                    <a:pt x="0" y="18"/>
                  </a:moveTo>
                  <a:lnTo>
                    <a:pt x="2841" y="0"/>
                  </a:lnTo>
                  <a:lnTo>
                    <a:pt x="1294" y="2597"/>
                  </a:lnTo>
                  <a:lnTo>
                    <a:pt x="2" y="2599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1">
              <a:blip r:embed="rId3"/>
              <a:srcRect/>
              <a:stretch>
                <a:fillRect r="-15708"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05" name="Group 233"/>
          <p:cNvGrpSpPr>
            <a:grpSpLocks/>
          </p:cNvGrpSpPr>
          <p:nvPr/>
        </p:nvGrpSpPr>
        <p:grpSpPr bwMode="auto">
          <a:xfrm>
            <a:off x="9525" y="1395413"/>
            <a:ext cx="4256088" cy="4598987"/>
            <a:chOff x="0" y="1039"/>
            <a:chExt cx="2681" cy="2897"/>
          </a:xfrm>
        </p:grpSpPr>
        <p:pic>
          <p:nvPicPr>
            <p:cNvPr id="3292" name="Picture 220" descr="pan0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30" r="2339"/>
            <a:stretch>
              <a:fillRect/>
            </a:stretch>
          </p:blipFill>
          <p:spPr bwMode="gray">
            <a:xfrm>
              <a:off x="0" y="1039"/>
              <a:ext cx="2681" cy="2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93" name="Freeform 221" descr="wiz_gold04"/>
            <p:cNvSpPr>
              <a:spLocks/>
            </p:cNvSpPr>
            <p:nvPr userDrawn="1"/>
          </p:nvSpPr>
          <p:spPr bwMode="gray">
            <a:xfrm>
              <a:off x="0" y="1137"/>
              <a:ext cx="2537" cy="2600"/>
            </a:xfrm>
            <a:custGeom>
              <a:avLst/>
              <a:gdLst>
                <a:gd name="T0" fmla="*/ 0 w 2537"/>
                <a:gd name="T1" fmla="*/ 0 h 2600"/>
                <a:gd name="T2" fmla="*/ 2537 w 2537"/>
                <a:gd name="T3" fmla="*/ 1 h 2600"/>
                <a:gd name="T4" fmla="*/ 991 w 2537"/>
                <a:gd name="T5" fmla="*/ 2597 h 2600"/>
                <a:gd name="T6" fmla="*/ 0 w 2537"/>
                <a:gd name="T7" fmla="*/ 2600 h 2600"/>
                <a:gd name="T8" fmla="*/ 0 w 2537"/>
                <a:gd name="T9" fmla="*/ 0 h 2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7" h="2600">
                  <a:moveTo>
                    <a:pt x="0" y="0"/>
                  </a:moveTo>
                  <a:lnTo>
                    <a:pt x="2537" y="1"/>
                  </a:lnTo>
                  <a:lnTo>
                    <a:pt x="991" y="2597"/>
                  </a:lnTo>
                  <a:lnTo>
                    <a:pt x="0" y="26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04" name="Group 232"/>
          <p:cNvGrpSpPr>
            <a:grpSpLocks/>
          </p:cNvGrpSpPr>
          <p:nvPr/>
        </p:nvGrpSpPr>
        <p:grpSpPr bwMode="auto">
          <a:xfrm>
            <a:off x="-4763" y="304800"/>
            <a:ext cx="3821113" cy="5078413"/>
            <a:chOff x="-7" y="240"/>
            <a:chExt cx="2407" cy="3199"/>
          </a:xfrm>
        </p:grpSpPr>
        <p:pic>
          <p:nvPicPr>
            <p:cNvPr id="3295" name="Picture 223" descr="pan0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431" r="2339"/>
            <a:stretch>
              <a:fillRect/>
            </a:stretch>
          </p:blipFill>
          <p:spPr bwMode="gray">
            <a:xfrm>
              <a:off x="0" y="240"/>
              <a:ext cx="2400" cy="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96" name="Freeform 224" descr="wiz_gold01"/>
            <p:cNvSpPr>
              <a:spLocks/>
            </p:cNvSpPr>
            <p:nvPr userDrawn="1"/>
          </p:nvSpPr>
          <p:spPr bwMode="gray">
            <a:xfrm>
              <a:off x="-7" y="348"/>
              <a:ext cx="2247" cy="2874"/>
            </a:xfrm>
            <a:custGeom>
              <a:avLst/>
              <a:gdLst>
                <a:gd name="T0" fmla="*/ 7 w 2247"/>
                <a:gd name="T1" fmla="*/ 0 h 2874"/>
                <a:gd name="T2" fmla="*/ 2247 w 2247"/>
                <a:gd name="T3" fmla="*/ 0 h 2874"/>
                <a:gd name="T4" fmla="*/ 540 w 2247"/>
                <a:gd name="T5" fmla="*/ 2868 h 2874"/>
                <a:gd name="T6" fmla="*/ 0 w 2247"/>
                <a:gd name="T7" fmla="*/ 2874 h 2874"/>
                <a:gd name="T8" fmla="*/ 7 w 2247"/>
                <a:gd name="T9" fmla="*/ 0 h 2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7" h="2874">
                  <a:moveTo>
                    <a:pt x="7" y="0"/>
                  </a:moveTo>
                  <a:lnTo>
                    <a:pt x="2247" y="0"/>
                  </a:lnTo>
                  <a:lnTo>
                    <a:pt x="540" y="2868"/>
                  </a:lnTo>
                  <a:lnTo>
                    <a:pt x="0" y="2874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67200" y="1981200"/>
            <a:ext cx="4724400" cy="2057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 b="1" i="0">
                <a:latin typeface="Calibri"/>
                <a:cs typeface="Calibri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2133600" cy="320675"/>
          </a:xfrm>
        </p:spPr>
        <p:txBody>
          <a:bodyPr/>
          <a:lstStyle>
            <a:lvl1pPr algn="r"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172200" y="6400800"/>
            <a:ext cx="2895600" cy="320675"/>
          </a:xfrm>
        </p:spPr>
        <p:txBody>
          <a:bodyPr/>
          <a:lstStyle>
            <a:lvl1pPr algn="r"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733800" y="6400800"/>
            <a:ext cx="2133600" cy="32067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10C8F81-30B4-43BF-95AD-74C443B201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67200" y="914400"/>
            <a:ext cx="4724400" cy="381000"/>
          </a:xfrm>
        </p:spPr>
        <p:txBody>
          <a:bodyPr/>
          <a:lstStyle>
            <a:lvl1pPr marL="0" indent="0" algn="r">
              <a:buNone/>
              <a:defRPr sz="1800" b="1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6000" y="1371600"/>
            <a:ext cx="2895600" cy="381000"/>
          </a:xfrm>
        </p:spPr>
        <p:txBody>
          <a:bodyPr/>
          <a:lstStyle>
            <a:lvl1pPr marL="0" indent="0" algn="r">
              <a:buNone/>
              <a:defRPr sz="1800" b="0" i="1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ADB87-1602-455E-AFBF-709866E29E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2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C33AC-A1EB-45FA-9732-9B427ADCB6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81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503BAAFA-CBA2-486F-ACA7-9E796CD5A6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4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4AB7C0FE-8FFE-4EA3-A387-D68AE88E31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36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0C3F18F7-D9C6-42E7-B251-B9BB3ACDE7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89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3" name="Group 191"/>
          <p:cNvGrpSpPr>
            <a:grpSpLocks/>
          </p:cNvGrpSpPr>
          <p:nvPr/>
        </p:nvGrpSpPr>
        <p:grpSpPr bwMode="auto">
          <a:xfrm>
            <a:off x="434975" y="4763"/>
            <a:ext cx="8015288" cy="6853237"/>
            <a:chOff x="274" y="10"/>
            <a:chExt cx="5049" cy="4310"/>
          </a:xfrm>
        </p:grpSpPr>
        <p:sp>
          <p:nvSpPr>
            <p:cNvPr id="3198" name="Line 126"/>
            <p:cNvSpPr>
              <a:spLocks noChangeShapeType="1"/>
            </p:cNvSpPr>
            <p:nvPr userDrawn="1"/>
          </p:nvSpPr>
          <p:spPr bwMode="gray">
            <a:xfrm>
              <a:off x="347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9" name="Line 137"/>
            <p:cNvSpPr>
              <a:spLocks noChangeShapeType="1"/>
            </p:cNvSpPr>
            <p:nvPr userDrawn="1"/>
          </p:nvSpPr>
          <p:spPr bwMode="gray">
            <a:xfrm>
              <a:off x="392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1" name="Line 139"/>
            <p:cNvSpPr>
              <a:spLocks noChangeShapeType="1"/>
            </p:cNvSpPr>
            <p:nvPr userDrawn="1"/>
          </p:nvSpPr>
          <p:spPr bwMode="gray">
            <a:xfrm>
              <a:off x="439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2" name="Line 140"/>
            <p:cNvSpPr>
              <a:spLocks noChangeShapeType="1"/>
            </p:cNvSpPr>
            <p:nvPr userDrawn="1"/>
          </p:nvSpPr>
          <p:spPr bwMode="gray">
            <a:xfrm>
              <a:off x="484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5" name="Line 143"/>
            <p:cNvSpPr>
              <a:spLocks noChangeShapeType="1"/>
            </p:cNvSpPr>
            <p:nvPr userDrawn="1"/>
          </p:nvSpPr>
          <p:spPr bwMode="gray">
            <a:xfrm>
              <a:off x="5302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9" name="Line 147"/>
            <p:cNvSpPr>
              <a:spLocks noChangeShapeType="1"/>
            </p:cNvSpPr>
            <p:nvPr userDrawn="1"/>
          </p:nvSpPr>
          <p:spPr bwMode="gray">
            <a:xfrm>
              <a:off x="165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1" name="Line 149"/>
            <p:cNvSpPr>
              <a:spLocks noChangeShapeType="1"/>
            </p:cNvSpPr>
            <p:nvPr userDrawn="1"/>
          </p:nvSpPr>
          <p:spPr bwMode="gray">
            <a:xfrm>
              <a:off x="210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3" name="Line 151"/>
            <p:cNvSpPr>
              <a:spLocks noChangeShapeType="1"/>
            </p:cNvSpPr>
            <p:nvPr userDrawn="1"/>
          </p:nvSpPr>
          <p:spPr bwMode="gray">
            <a:xfrm>
              <a:off x="256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4" name="Line 152"/>
            <p:cNvSpPr>
              <a:spLocks noChangeShapeType="1"/>
            </p:cNvSpPr>
            <p:nvPr userDrawn="1"/>
          </p:nvSpPr>
          <p:spPr bwMode="gray">
            <a:xfrm>
              <a:off x="301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0" name="Line 158"/>
            <p:cNvSpPr>
              <a:spLocks noChangeShapeType="1"/>
            </p:cNvSpPr>
            <p:nvPr userDrawn="1"/>
          </p:nvSpPr>
          <p:spPr bwMode="gray">
            <a:xfrm>
              <a:off x="274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2" name="Line 160"/>
            <p:cNvSpPr>
              <a:spLocks noChangeShapeType="1"/>
            </p:cNvSpPr>
            <p:nvPr userDrawn="1"/>
          </p:nvSpPr>
          <p:spPr bwMode="gray">
            <a:xfrm>
              <a:off x="74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3" name="Line 161"/>
            <p:cNvSpPr>
              <a:spLocks noChangeShapeType="1"/>
            </p:cNvSpPr>
            <p:nvPr userDrawn="1"/>
          </p:nvSpPr>
          <p:spPr bwMode="gray">
            <a:xfrm>
              <a:off x="119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59" name="Rectangle 87"/>
          <p:cNvSpPr>
            <a:spLocks noChangeArrowheads="1"/>
          </p:cNvSpPr>
          <p:nvPr/>
        </p:nvSpPr>
        <p:spPr bwMode="gray">
          <a:xfrm>
            <a:off x="0" y="1795463"/>
            <a:ext cx="9144000" cy="2503487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7" name="Rectangle 165"/>
          <p:cNvSpPr>
            <a:spLocks noChangeArrowheads="1"/>
          </p:cNvSpPr>
          <p:nvPr/>
        </p:nvSpPr>
        <p:spPr bwMode="gray">
          <a:xfrm>
            <a:off x="5553075" y="5576888"/>
            <a:ext cx="712788" cy="644525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8" name="Rectangle 166"/>
          <p:cNvSpPr>
            <a:spLocks noChangeArrowheads="1"/>
          </p:cNvSpPr>
          <p:nvPr/>
        </p:nvSpPr>
        <p:spPr bwMode="gray">
          <a:xfrm>
            <a:off x="70072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9" name="Rectangle 167"/>
          <p:cNvSpPr>
            <a:spLocks noChangeArrowheads="1"/>
          </p:cNvSpPr>
          <p:nvPr/>
        </p:nvSpPr>
        <p:spPr bwMode="gray">
          <a:xfrm>
            <a:off x="626903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0" name="Rectangle 168"/>
          <p:cNvSpPr>
            <a:spLocks noChangeArrowheads="1"/>
          </p:cNvSpPr>
          <p:nvPr/>
        </p:nvSpPr>
        <p:spPr bwMode="gray">
          <a:xfrm>
            <a:off x="8447088" y="5588000"/>
            <a:ext cx="696912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2" name="Rectangle 170"/>
          <p:cNvSpPr>
            <a:spLocks noChangeArrowheads="1"/>
          </p:cNvSpPr>
          <p:nvPr/>
        </p:nvSpPr>
        <p:spPr bwMode="gray">
          <a:xfrm>
            <a:off x="26511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3" name="Rectangle 171"/>
          <p:cNvSpPr>
            <a:spLocks noChangeArrowheads="1"/>
          </p:cNvSpPr>
          <p:nvPr/>
        </p:nvSpPr>
        <p:spPr bwMode="gray">
          <a:xfrm>
            <a:off x="410527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4" name="Rectangle 172"/>
          <p:cNvSpPr>
            <a:spLocks noChangeArrowheads="1"/>
          </p:cNvSpPr>
          <p:nvPr/>
        </p:nvSpPr>
        <p:spPr bwMode="gray">
          <a:xfrm>
            <a:off x="336708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5" name="Rectangle 173"/>
          <p:cNvSpPr>
            <a:spLocks noChangeArrowheads="1"/>
          </p:cNvSpPr>
          <p:nvPr/>
        </p:nvSpPr>
        <p:spPr bwMode="gray">
          <a:xfrm>
            <a:off x="4818063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6" name="Rectangle 174"/>
          <p:cNvSpPr>
            <a:spLocks noChangeArrowheads="1"/>
          </p:cNvSpPr>
          <p:nvPr/>
        </p:nvSpPr>
        <p:spPr bwMode="gray">
          <a:xfrm>
            <a:off x="1917700" y="4943475"/>
            <a:ext cx="725488" cy="63658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7" name="Rectangle 175"/>
          <p:cNvSpPr>
            <a:spLocks noChangeArrowheads="1"/>
          </p:cNvSpPr>
          <p:nvPr/>
        </p:nvSpPr>
        <p:spPr bwMode="gray">
          <a:xfrm>
            <a:off x="5541963" y="4310063"/>
            <a:ext cx="725487" cy="636587"/>
          </a:xfrm>
          <a:prstGeom prst="rect">
            <a:avLst/>
          </a:prstGeom>
          <a:solidFill>
            <a:schemeClr val="accent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8" name="Rectangle 176"/>
          <p:cNvSpPr>
            <a:spLocks noChangeArrowheads="1"/>
          </p:cNvSpPr>
          <p:nvPr/>
        </p:nvSpPr>
        <p:spPr bwMode="gray">
          <a:xfrm>
            <a:off x="6996113" y="4300538"/>
            <a:ext cx="725487" cy="646112"/>
          </a:xfrm>
          <a:prstGeom prst="rect">
            <a:avLst/>
          </a:prstGeom>
          <a:solidFill>
            <a:schemeClr val="accent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9" name="Rectangle 177"/>
          <p:cNvSpPr>
            <a:spLocks noChangeArrowheads="1"/>
          </p:cNvSpPr>
          <p:nvPr/>
        </p:nvSpPr>
        <p:spPr bwMode="gray">
          <a:xfrm>
            <a:off x="8435975" y="4300538"/>
            <a:ext cx="703263" cy="646112"/>
          </a:xfrm>
          <a:prstGeom prst="rect">
            <a:avLst/>
          </a:prstGeom>
          <a:solidFill>
            <a:schemeClr val="accent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0" name="Rectangle 178"/>
          <p:cNvSpPr>
            <a:spLocks noChangeArrowheads="1"/>
          </p:cNvSpPr>
          <p:nvPr/>
        </p:nvSpPr>
        <p:spPr bwMode="gray">
          <a:xfrm>
            <a:off x="4105275" y="4310063"/>
            <a:ext cx="725488" cy="636587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7" name="Rectangle 185"/>
          <p:cNvSpPr>
            <a:spLocks noChangeArrowheads="1"/>
          </p:cNvSpPr>
          <p:nvPr/>
        </p:nvSpPr>
        <p:spPr bwMode="gray">
          <a:xfrm>
            <a:off x="7720013" y="6221413"/>
            <a:ext cx="725487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8" name="Rectangle 186"/>
          <p:cNvSpPr>
            <a:spLocks noChangeArrowheads="1"/>
          </p:cNvSpPr>
          <p:nvPr/>
        </p:nvSpPr>
        <p:spPr bwMode="gray">
          <a:xfrm>
            <a:off x="3371850" y="6221413"/>
            <a:ext cx="728663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9" name="Rectangle 187"/>
          <p:cNvSpPr>
            <a:spLocks noChangeArrowheads="1"/>
          </p:cNvSpPr>
          <p:nvPr/>
        </p:nvSpPr>
        <p:spPr bwMode="gray">
          <a:xfrm>
            <a:off x="4826000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0" name="Rectangle 188"/>
          <p:cNvSpPr>
            <a:spLocks noChangeArrowheads="1"/>
          </p:cNvSpPr>
          <p:nvPr/>
        </p:nvSpPr>
        <p:spPr bwMode="gray">
          <a:xfrm>
            <a:off x="1920875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8" name="Group 206"/>
          <p:cNvGrpSpPr>
            <a:grpSpLocks/>
          </p:cNvGrpSpPr>
          <p:nvPr/>
        </p:nvGrpSpPr>
        <p:grpSpPr bwMode="auto">
          <a:xfrm>
            <a:off x="0" y="533400"/>
            <a:ext cx="9144000" cy="5689600"/>
            <a:chOff x="0" y="336"/>
            <a:chExt cx="5760" cy="3584"/>
          </a:xfrm>
        </p:grpSpPr>
        <p:sp>
          <p:nvSpPr>
            <p:cNvPr id="3264" name="Line 192"/>
            <p:cNvSpPr>
              <a:spLocks noChangeShapeType="1"/>
            </p:cNvSpPr>
            <p:nvPr userDrawn="1"/>
          </p:nvSpPr>
          <p:spPr bwMode="gray">
            <a:xfrm flipH="1">
              <a:off x="0" y="33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5" name="Line 193"/>
            <p:cNvSpPr>
              <a:spLocks noChangeShapeType="1"/>
            </p:cNvSpPr>
            <p:nvPr userDrawn="1"/>
          </p:nvSpPr>
          <p:spPr bwMode="gray">
            <a:xfrm flipH="1">
              <a:off x="0" y="73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" name="Line 194"/>
            <p:cNvSpPr>
              <a:spLocks noChangeShapeType="1"/>
            </p:cNvSpPr>
            <p:nvPr userDrawn="1"/>
          </p:nvSpPr>
          <p:spPr bwMode="gray">
            <a:xfrm flipH="1">
              <a:off x="0" y="112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" name="Line 195"/>
            <p:cNvSpPr>
              <a:spLocks noChangeShapeType="1"/>
            </p:cNvSpPr>
            <p:nvPr userDrawn="1"/>
          </p:nvSpPr>
          <p:spPr bwMode="gray">
            <a:xfrm flipH="1">
              <a:off x="0" y="2707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" name="Line 196"/>
            <p:cNvSpPr>
              <a:spLocks noChangeShapeType="1"/>
            </p:cNvSpPr>
            <p:nvPr userDrawn="1"/>
          </p:nvSpPr>
          <p:spPr bwMode="gray">
            <a:xfrm flipH="1">
              <a:off x="0" y="3111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9" name="Line 197"/>
            <p:cNvSpPr>
              <a:spLocks noChangeShapeType="1"/>
            </p:cNvSpPr>
            <p:nvPr userDrawn="1"/>
          </p:nvSpPr>
          <p:spPr bwMode="gray">
            <a:xfrm flipH="1">
              <a:off x="0" y="351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0" name="Line 198"/>
            <p:cNvSpPr>
              <a:spLocks noChangeShapeType="1"/>
            </p:cNvSpPr>
            <p:nvPr userDrawn="1"/>
          </p:nvSpPr>
          <p:spPr bwMode="gray">
            <a:xfrm flipH="1">
              <a:off x="0" y="392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3" name="Text Box 11"/>
          <p:cNvSpPr txBox="1">
            <a:spLocks noChangeArrowheads="1"/>
          </p:cNvSpPr>
          <p:nvPr/>
        </p:nvSpPr>
        <p:spPr bwMode="gray">
          <a:xfrm>
            <a:off x="0" y="461963"/>
            <a:ext cx="10985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2391" dir="11227501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>
                <a:solidFill>
                  <a:srgbClr val="FFFFFF"/>
                </a:solidFill>
              </a:rPr>
              <a:t>LOGO</a:t>
            </a:r>
          </a:p>
        </p:txBody>
      </p:sp>
      <p:sp>
        <p:nvSpPr>
          <p:cNvPr id="3210" name="Rectangle 138"/>
          <p:cNvSpPr>
            <a:spLocks noChangeArrowheads="1"/>
          </p:cNvSpPr>
          <p:nvPr/>
        </p:nvSpPr>
        <p:spPr bwMode="gray">
          <a:xfrm>
            <a:off x="55245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3" name="Rectangle 141"/>
          <p:cNvSpPr>
            <a:spLocks noChangeArrowheads="1"/>
          </p:cNvSpPr>
          <p:nvPr/>
        </p:nvSpPr>
        <p:spPr bwMode="gray">
          <a:xfrm>
            <a:off x="697865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8" name="Rectangle 146"/>
          <p:cNvSpPr>
            <a:spLocks noChangeArrowheads="1"/>
          </p:cNvSpPr>
          <p:nvPr/>
        </p:nvSpPr>
        <p:spPr bwMode="gray">
          <a:xfrm>
            <a:off x="7691438" y="4763"/>
            <a:ext cx="725487" cy="522287"/>
          </a:xfrm>
          <a:prstGeom prst="rect">
            <a:avLst/>
          </a:prstGeom>
          <a:solidFill>
            <a:schemeClr val="folHlink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5" name="Rectangle 153"/>
          <p:cNvSpPr>
            <a:spLocks noChangeArrowheads="1"/>
          </p:cNvSpPr>
          <p:nvPr/>
        </p:nvSpPr>
        <p:spPr bwMode="gray">
          <a:xfrm>
            <a:off x="40767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7" name="Rectangle 155"/>
          <p:cNvSpPr>
            <a:spLocks noChangeArrowheads="1"/>
          </p:cNvSpPr>
          <p:nvPr/>
        </p:nvSpPr>
        <p:spPr bwMode="gray">
          <a:xfrm>
            <a:off x="4789488" y="4763"/>
            <a:ext cx="725487" cy="522287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4" name="Rectangle 162"/>
          <p:cNvSpPr>
            <a:spLocks noChangeArrowheads="1"/>
          </p:cNvSpPr>
          <p:nvPr/>
        </p:nvSpPr>
        <p:spPr bwMode="gray">
          <a:xfrm>
            <a:off x="446088" y="1147763"/>
            <a:ext cx="725487" cy="633412"/>
          </a:xfrm>
          <a:prstGeom prst="rect">
            <a:avLst/>
          </a:prstGeom>
          <a:solidFill>
            <a:schemeClr val="fol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6" name="Rectangle 164"/>
          <p:cNvSpPr>
            <a:spLocks noChangeArrowheads="1"/>
          </p:cNvSpPr>
          <p:nvPr/>
        </p:nvSpPr>
        <p:spPr bwMode="gray">
          <a:xfrm>
            <a:off x="1889125" y="4763"/>
            <a:ext cx="725488" cy="5222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1" name="Rectangle 179"/>
          <p:cNvSpPr>
            <a:spLocks noChangeArrowheads="1"/>
          </p:cNvSpPr>
          <p:nvPr/>
        </p:nvSpPr>
        <p:spPr bwMode="gray">
          <a:xfrm>
            <a:off x="625157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2" name="Rectangle 180"/>
          <p:cNvSpPr>
            <a:spLocks noChangeArrowheads="1"/>
          </p:cNvSpPr>
          <p:nvPr/>
        </p:nvSpPr>
        <p:spPr bwMode="gray">
          <a:xfrm>
            <a:off x="7691438" y="1165225"/>
            <a:ext cx="725487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3" name="Rectangle 181"/>
          <p:cNvSpPr>
            <a:spLocks noChangeArrowheads="1"/>
          </p:cNvSpPr>
          <p:nvPr/>
        </p:nvSpPr>
        <p:spPr bwMode="gray">
          <a:xfrm>
            <a:off x="334962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5" name="Rectangle 183"/>
          <p:cNvSpPr>
            <a:spLocks noChangeArrowheads="1"/>
          </p:cNvSpPr>
          <p:nvPr/>
        </p:nvSpPr>
        <p:spPr bwMode="gray">
          <a:xfrm>
            <a:off x="1889125" y="1165225"/>
            <a:ext cx="725488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1" name="Rectangle 189"/>
          <p:cNvSpPr>
            <a:spLocks noChangeArrowheads="1"/>
          </p:cNvSpPr>
          <p:nvPr/>
        </p:nvSpPr>
        <p:spPr bwMode="gray">
          <a:xfrm>
            <a:off x="438150" y="4763"/>
            <a:ext cx="725488" cy="522287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2" name="Rectangle 190"/>
          <p:cNvSpPr>
            <a:spLocks noChangeArrowheads="1"/>
          </p:cNvSpPr>
          <p:nvPr/>
        </p:nvSpPr>
        <p:spPr bwMode="gray">
          <a:xfrm>
            <a:off x="1143000" y="533400"/>
            <a:ext cx="725488" cy="633413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2" name="Rectangle 200"/>
          <p:cNvSpPr>
            <a:spLocks noChangeArrowheads="1"/>
          </p:cNvSpPr>
          <p:nvPr/>
        </p:nvSpPr>
        <p:spPr bwMode="gray">
          <a:xfrm>
            <a:off x="25781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981200"/>
            <a:ext cx="8686800" cy="2057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 b="1" i="0">
                <a:latin typeface="Calibri"/>
                <a:cs typeface="Calibri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2133600" cy="320675"/>
          </a:xfrm>
        </p:spPr>
        <p:txBody>
          <a:bodyPr/>
          <a:lstStyle>
            <a:lvl1pPr algn="r"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172200" y="6400800"/>
            <a:ext cx="2895600" cy="320675"/>
          </a:xfrm>
        </p:spPr>
        <p:txBody>
          <a:bodyPr/>
          <a:lstStyle>
            <a:lvl1pPr algn="r"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733800" y="6400800"/>
            <a:ext cx="2133600" cy="32067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BBB157DB-5636-46B0-8A28-3F9815957C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3" name="Group 191"/>
          <p:cNvGrpSpPr>
            <a:grpSpLocks/>
          </p:cNvGrpSpPr>
          <p:nvPr/>
        </p:nvGrpSpPr>
        <p:grpSpPr bwMode="auto">
          <a:xfrm>
            <a:off x="434975" y="4763"/>
            <a:ext cx="8015288" cy="6853237"/>
            <a:chOff x="274" y="10"/>
            <a:chExt cx="5049" cy="4310"/>
          </a:xfrm>
        </p:grpSpPr>
        <p:sp>
          <p:nvSpPr>
            <p:cNvPr id="3198" name="Line 126"/>
            <p:cNvSpPr>
              <a:spLocks noChangeShapeType="1"/>
            </p:cNvSpPr>
            <p:nvPr userDrawn="1"/>
          </p:nvSpPr>
          <p:spPr bwMode="gray">
            <a:xfrm>
              <a:off x="347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9" name="Line 137"/>
            <p:cNvSpPr>
              <a:spLocks noChangeShapeType="1"/>
            </p:cNvSpPr>
            <p:nvPr userDrawn="1"/>
          </p:nvSpPr>
          <p:spPr bwMode="gray">
            <a:xfrm>
              <a:off x="392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1" name="Line 139"/>
            <p:cNvSpPr>
              <a:spLocks noChangeShapeType="1"/>
            </p:cNvSpPr>
            <p:nvPr userDrawn="1"/>
          </p:nvSpPr>
          <p:spPr bwMode="gray">
            <a:xfrm>
              <a:off x="439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2" name="Line 140"/>
            <p:cNvSpPr>
              <a:spLocks noChangeShapeType="1"/>
            </p:cNvSpPr>
            <p:nvPr userDrawn="1"/>
          </p:nvSpPr>
          <p:spPr bwMode="gray">
            <a:xfrm>
              <a:off x="484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5" name="Line 143"/>
            <p:cNvSpPr>
              <a:spLocks noChangeShapeType="1"/>
            </p:cNvSpPr>
            <p:nvPr userDrawn="1"/>
          </p:nvSpPr>
          <p:spPr bwMode="gray">
            <a:xfrm>
              <a:off x="5302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9" name="Line 147"/>
            <p:cNvSpPr>
              <a:spLocks noChangeShapeType="1"/>
            </p:cNvSpPr>
            <p:nvPr userDrawn="1"/>
          </p:nvSpPr>
          <p:spPr bwMode="gray">
            <a:xfrm>
              <a:off x="165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1" name="Line 149"/>
            <p:cNvSpPr>
              <a:spLocks noChangeShapeType="1"/>
            </p:cNvSpPr>
            <p:nvPr userDrawn="1"/>
          </p:nvSpPr>
          <p:spPr bwMode="gray">
            <a:xfrm>
              <a:off x="210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3" name="Line 151"/>
            <p:cNvSpPr>
              <a:spLocks noChangeShapeType="1"/>
            </p:cNvSpPr>
            <p:nvPr userDrawn="1"/>
          </p:nvSpPr>
          <p:spPr bwMode="gray">
            <a:xfrm>
              <a:off x="256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4" name="Line 152"/>
            <p:cNvSpPr>
              <a:spLocks noChangeShapeType="1"/>
            </p:cNvSpPr>
            <p:nvPr userDrawn="1"/>
          </p:nvSpPr>
          <p:spPr bwMode="gray">
            <a:xfrm>
              <a:off x="301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0" name="Line 158"/>
            <p:cNvSpPr>
              <a:spLocks noChangeShapeType="1"/>
            </p:cNvSpPr>
            <p:nvPr userDrawn="1"/>
          </p:nvSpPr>
          <p:spPr bwMode="gray">
            <a:xfrm>
              <a:off x="274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2" name="Line 160"/>
            <p:cNvSpPr>
              <a:spLocks noChangeShapeType="1"/>
            </p:cNvSpPr>
            <p:nvPr userDrawn="1"/>
          </p:nvSpPr>
          <p:spPr bwMode="gray">
            <a:xfrm>
              <a:off x="74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3" name="Line 161"/>
            <p:cNvSpPr>
              <a:spLocks noChangeShapeType="1"/>
            </p:cNvSpPr>
            <p:nvPr userDrawn="1"/>
          </p:nvSpPr>
          <p:spPr bwMode="gray">
            <a:xfrm>
              <a:off x="119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59" name="Rectangle 87"/>
          <p:cNvSpPr>
            <a:spLocks noChangeArrowheads="1"/>
          </p:cNvSpPr>
          <p:nvPr/>
        </p:nvSpPr>
        <p:spPr bwMode="gray">
          <a:xfrm>
            <a:off x="0" y="1795463"/>
            <a:ext cx="9144000" cy="2503487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7" name="Rectangle 165"/>
          <p:cNvSpPr>
            <a:spLocks noChangeArrowheads="1"/>
          </p:cNvSpPr>
          <p:nvPr/>
        </p:nvSpPr>
        <p:spPr bwMode="gray">
          <a:xfrm>
            <a:off x="5553075" y="5576888"/>
            <a:ext cx="712788" cy="644525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8" name="Rectangle 166"/>
          <p:cNvSpPr>
            <a:spLocks noChangeArrowheads="1"/>
          </p:cNvSpPr>
          <p:nvPr/>
        </p:nvSpPr>
        <p:spPr bwMode="gray">
          <a:xfrm>
            <a:off x="70072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9" name="Rectangle 167"/>
          <p:cNvSpPr>
            <a:spLocks noChangeArrowheads="1"/>
          </p:cNvSpPr>
          <p:nvPr/>
        </p:nvSpPr>
        <p:spPr bwMode="gray">
          <a:xfrm>
            <a:off x="626903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0" name="Rectangle 168"/>
          <p:cNvSpPr>
            <a:spLocks noChangeArrowheads="1"/>
          </p:cNvSpPr>
          <p:nvPr/>
        </p:nvSpPr>
        <p:spPr bwMode="gray">
          <a:xfrm>
            <a:off x="8447088" y="5588000"/>
            <a:ext cx="696912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2" name="Rectangle 170"/>
          <p:cNvSpPr>
            <a:spLocks noChangeArrowheads="1"/>
          </p:cNvSpPr>
          <p:nvPr/>
        </p:nvSpPr>
        <p:spPr bwMode="gray">
          <a:xfrm>
            <a:off x="26511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3" name="Rectangle 171"/>
          <p:cNvSpPr>
            <a:spLocks noChangeArrowheads="1"/>
          </p:cNvSpPr>
          <p:nvPr/>
        </p:nvSpPr>
        <p:spPr bwMode="gray">
          <a:xfrm>
            <a:off x="410527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4" name="Rectangle 172"/>
          <p:cNvSpPr>
            <a:spLocks noChangeArrowheads="1"/>
          </p:cNvSpPr>
          <p:nvPr/>
        </p:nvSpPr>
        <p:spPr bwMode="gray">
          <a:xfrm>
            <a:off x="336708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5" name="Rectangle 173"/>
          <p:cNvSpPr>
            <a:spLocks noChangeArrowheads="1"/>
          </p:cNvSpPr>
          <p:nvPr/>
        </p:nvSpPr>
        <p:spPr bwMode="gray">
          <a:xfrm>
            <a:off x="4818063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6" name="Rectangle 174"/>
          <p:cNvSpPr>
            <a:spLocks noChangeArrowheads="1"/>
          </p:cNvSpPr>
          <p:nvPr/>
        </p:nvSpPr>
        <p:spPr bwMode="gray">
          <a:xfrm>
            <a:off x="1917700" y="4943475"/>
            <a:ext cx="725488" cy="63658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7" name="Rectangle 175"/>
          <p:cNvSpPr>
            <a:spLocks noChangeArrowheads="1"/>
          </p:cNvSpPr>
          <p:nvPr/>
        </p:nvSpPr>
        <p:spPr bwMode="gray">
          <a:xfrm>
            <a:off x="5541963" y="4310063"/>
            <a:ext cx="725487" cy="636587"/>
          </a:xfrm>
          <a:prstGeom prst="rect">
            <a:avLst/>
          </a:prstGeom>
          <a:solidFill>
            <a:schemeClr val="accent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8" name="Rectangle 176"/>
          <p:cNvSpPr>
            <a:spLocks noChangeArrowheads="1"/>
          </p:cNvSpPr>
          <p:nvPr/>
        </p:nvSpPr>
        <p:spPr bwMode="gray">
          <a:xfrm>
            <a:off x="6996113" y="4300538"/>
            <a:ext cx="725487" cy="646112"/>
          </a:xfrm>
          <a:prstGeom prst="rect">
            <a:avLst/>
          </a:prstGeom>
          <a:solidFill>
            <a:schemeClr val="accent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9" name="Rectangle 177"/>
          <p:cNvSpPr>
            <a:spLocks noChangeArrowheads="1"/>
          </p:cNvSpPr>
          <p:nvPr/>
        </p:nvSpPr>
        <p:spPr bwMode="gray">
          <a:xfrm>
            <a:off x="8435975" y="4300538"/>
            <a:ext cx="703263" cy="646112"/>
          </a:xfrm>
          <a:prstGeom prst="rect">
            <a:avLst/>
          </a:prstGeom>
          <a:solidFill>
            <a:schemeClr val="accent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0" name="Rectangle 178"/>
          <p:cNvSpPr>
            <a:spLocks noChangeArrowheads="1"/>
          </p:cNvSpPr>
          <p:nvPr/>
        </p:nvSpPr>
        <p:spPr bwMode="gray">
          <a:xfrm>
            <a:off x="4105275" y="4310063"/>
            <a:ext cx="725488" cy="636587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7" name="Rectangle 185"/>
          <p:cNvSpPr>
            <a:spLocks noChangeArrowheads="1"/>
          </p:cNvSpPr>
          <p:nvPr/>
        </p:nvSpPr>
        <p:spPr bwMode="gray">
          <a:xfrm>
            <a:off x="7720013" y="6221413"/>
            <a:ext cx="725487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8" name="Rectangle 186"/>
          <p:cNvSpPr>
            <a:spLocks noChangeArrowheads="1"/>
          </p:cNvSpPr>
          <p:nvPr/>
        </p:nvSpPr>
        <p:spPr bwMode="gray">
          <a:xfrm>
            <a:off x="3371850" y="6221413"/>
            <a:ext cx="728663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9" name="Rectangle 187"/>
          <p:cNvSpPr>
            <a:spLocks noChangeArrowheads="1"/>
          </p:cNvSpPr>
          <p:nvPr/>
        </p:nvSpPr>
        <p:spPr bwMode="gray">
          <a:xfrm>
            <a:off x="4826000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0" name="Rectangle 188"/>
          <p:cNvSpPr>
            <a:spLocks noChangeArrowheads="1"/>
          </p:cNvSpPr>
          <p:nvPr/>
        </p:nvSpPr>
        <p:spPr bwMode="gray">
          <a:xfrm>
            <a:off x="1920875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8" name="Group 206"/>
          <p:cNvGrpSpPr>
            <a:grpSpLocks/>
          </p:cNvGrpSpPr>
          <p:nvPr/>
        </p:nvGrpSpPr>
        <p:grpSpPr bwMode="auto">
          <a:xfrm>
            <a:off x="0" y="533400"/>
            <a:ext cx="9144000" cy="5689600"/>
            <a:chOff x="0" y="336"/>
            <a:chExt cx="5760" cy="3584"/>
          </a:xfrm>
        </p:grpSpPr>
        <p:sp>
          <p:nvSpPr>
            <p:cNvPr id="3264" name="Line 192"/>
            <p:cNvSpPr>
              <a:spLocks noChangeShapeType="1"/>
            </p:cNvSpPr>
            <p:nvPr userDrawn="1"/>
          </p:nvSpPr>
          <p:spPr bwMode="gray">
            <a:xfrm flipH="1">
              <a:off x="0" y="33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5" name="Line 193"/>
            <p:cNvSpPr>
              <a:spLocks noChangeShapeType="1"/>
            </p:cNvSpPr>
            <p:nvPr userDrawn="1"/>
          </p:nvSpPr>
          <p:spPr bwMode="gray">
            <a:xfrm flipH="1">
              <a:off x="0" y="73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" name="Line 194"/>
            <p:cNvSpPr>
              <a:spLocks noChangeShapeType="1"/>
            </p:cNvSpPr>
            <p:nvPr userDrawn="1"/>
          </p:nvSpPr>
          <p:spPr bwMode="gray">
            <a:xfrm flipH="1">
              <a:off x="0" y="112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" name="Line 195"/>
            <p:cNvSpPr>
              <a:spLocks noChangeShapeType="1"/>
            </p:cNvSpPr>
            <p:nvPr userDrawn="1"/>
          </p:nvSpPr>
          <p:spPr bwMode="gray">
            <a:xfrm flipH="1">
              <a:off x="0" y="2707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" name="Line 196"/>
            <p:cNvSpPr>
              <a:spLocks noChangeShapeType="1"/>
            </p:cNvSpPr>
            <p:nvPr userDrawn="1"/>
          </p:nvSpPr>
          <p:spPr bwMode="gray">
            <a:xfrm flipH="1">
              <a:off x="0" y="3111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9" name="Line 197"/>
            <p:cNvSpPr>
              <a:spLocks noChangeShapeType="1"/>
            </p:cNvSpPr>
            <p:nvPr userDrawn="1"/>
          </p:nvSpPr>
          <p:spPr bwMode="gray">
            <a:xfrm flipH="1">
              <a:off x="0" y="351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0" name="Line 198"/>
            <p:cNvSpPr>
              <a:spLocks noChangeShapeType="1"/>
            </p:cNvSpPr>
            <p:nvPr userDrawn="1"/>
          </p:nvSpPr>
          <p:spPr bwMode="gray">
            <a:xfrm flipH="1">
              <a:off x="0" y="392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4343400"/>
            <a:ext cx="4419600" cy="609600"/>
          </a:xfrm>
          <a:extLs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rgbClr val="FF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gray">
          <a:xfrm>
            <a:off x="0" y="461963"/>
            <a:ext cx="10985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2391" dir="11227501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>
                <a:solidFill>
                  <a:srgbClr val="FFFFFF"/>
                </a:solidFill>
              </a:rPr>
              <a:t>LOGO</a:t>
            </a:r>
          </a:p>
        </p:txBody>
      </p:sp>
      <p:sp>
        <p:nvSpPr>
          <p:cNvPr id="3210" name="Rectangle 138"/>
          <p:cNvSpPr>
            <a:spLocks noChangeArrowheads="1"/>
          </p:cNvSpPr>
          <p:nvPr/>
        </p:nvSpPr>
        <p:spPr bwMode="gray">
          <a:xfrm>
            <a:off x="55245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3" name="Rectangle 141"/>
          <p:cNvSpPr>
            <a:spLocks noChangeArrowheads="1"/>
          </p:cNvSpPr>
          <p:nvPr/>
        </p:nvSpPr>
        <p:spPr bwMode="gray">
          <a:xfrm>
            <a:off x="697865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8" name="Rectangle 146"/>
          <p:cNvSpPr>
            <a:spLocks noChangeArrowheads="1"/>
          </p:cNvSpPr>
          <p:nvPr/>
        </p:nvSpPr>
        <p:spPr bwMode="gray">
          <a:xfrm>
            <a:off x="7691438" y="4763"/>
            <a:ext cx="725487" cy="522287"/>
          </a:xfrm>
          <a:prstGeom prst="rect">
            <a:avLst/>
          </a:prstGeom>
          <a:solidFill>
            <a:schemeClr val="folHlink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5" name="Rectangle 153"/>
          <p:cNvSpPr>
            <a:spLocks noChangeArrowheads="1"/>
          </p:cNvSpPr>
          <p:nvPr/>
        </p:nvSpPr>
        <p:spPr bwMode="gray">
          <a:xfrm>
            <a:off x="40767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7" name="Rectangle 155"/>
          <p:cNvSpPr>
            <a:spLocks noChangeArrowheads="1"/>
          </p:cNvSpPr>
          <p:nvPr/>
        </p:nvSpPr>
        <p:spPr bwMode="gray">
          <a:xfrm>
            <a:off x="4789488" y="4763"/>
            <a:ext cx="725487" cy="522287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4" name="Rectangle 162"/>
          <p:cNvSpPr>
            <a:spLocks noChangeArrowheads="1"/>
          </p:cNvSpPr>
          <p:nvPr/>
        </p:nvSpPr>
        <p:spPr bwMode="gray">
          <a:xfrm>
            <a:off x="446088" y="1147763"/>
            <a:ext cx="725487" cy="633412"/>
          </a:xfrm>
          <a:prstGeom prst="rect">
            <a:avLst/>
          </a:prstGeom>
          <a:solidFill>
            <a:schemeClr val="fol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6" name="Rectangle 164"/>
          <p:cNvSpPr>
            <a:spLocks noChangeArrowheads="1"/>
          </p:cNvSpPr>
          <p:nvPr/>
        </p:nvSpPr>
        <p:spPr bwMode="gray">
          <a:xfrm>
            <a:off x="1889125" y="4763"/>
            <a:ext cx="725488" cy="5222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1" name="Rectangle 179"/>
          <p:cNvSpPr>
            <a:spLocks noChangeArrowheads="1"/>
          </p:cNvSpPr>
          <p:nvPr/>
        </p:nvSpPr>
        <p:spPr bwMode="gray">
          <a:xfrm>
            <a:off x="625157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2" name="Rectangle 180"/>
          <p:cNvSpPr>
            <a:spLocks noChangeArrowheads="1"/>
          </p:cNvSpPr>
          <p:nvPr/>
        </p:nvSpPr>
        <p:spPr bwMode="gray">
          <a:xfrm>
            <a:off x="7691438" y="1165225"/>
            <a:ext cx="725487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3" name="Rectangle 181"/>
          <p:cNvSpPr>
            <a:spLocks noChangeArrowheads="1"/>
          </p:cNvSpPr>
          <p:nvPr/>
        </p:nvSpPr>
        <p:spPr bwMode="gray">
          <a:xfrm>
            <a:off x="334962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5" name="Rectangle 183"/>
          <p:cNvSpPr>
            <a:spLocks noChangeArrowheads="1"/>
          </p:cNvSpPr>
          <p:nvPr/>
        </p:nvSpPr>
        <p:spPr bwMode="gray">
          <a:xfrm>
            <a:off x="1889125" y="1165225"/>
            <a:ext cx="725488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1" name="Rectangle 189"/>
          <p:cNvSpPr>
            <a:spLocks noChangeArrowheads="1"/>
          </p:cNvSpPr>
          <p:nvPr/>
        </p:nvSpPr>
        <p:spPr bwMode="gray">
          <a:xfrm>
            <a:off x="438150" y="4763"/>
            <a:ext cx="725488" cy="522287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2" name="Rectangle 190"/>
          <p:cNvSpPr>
            <a:spLocks noChangeArrowheads="1"/>
          </p:cNvSpPr>
          <p:nvPr/>
        </p:nvSpPr>
        <p:spPr bwMode="gray">
          <a:xfrm>
            <a:off x="1143000" y="533400"/>
            <a:ext cx="725488" cy="633413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2" name="Rectangle 200"/>
          <p:cNvSpPr>
            <a:spLocks noChangeArrowheads="1"/>
          </p:cNvSpPr>
          <p:nvPr/>
        </p:nvSpPr>
        <p:spPr bwMode="gray">
          <a:xfrm>
            <a:off x="25781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06" name="Group 234"/>
          <p:cNvGrpSpPr>
            <a:grpSpLocks/>
          </p:cNvGrpSpPr>
          <p:nvPr/>
        </p:nvGrpSpPr>
        <p:grpSpPr bwMode="auto">
          <a:xfrm>
            <a:off x="0" y="2257425"/>
            <a:ext cx="4738688" cy="4600575"/>
            <a:chOff x="-9" y="1395"/>
            <a:chExt cx="2985" cy="2898"/>
          </a:xfrm>
        </p:grpSpPr>
        <p:pic>
          <p:nvPicPr>
            <p:cNvPr id="3285" name="Picture 213" descr="pan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81" r="2339"/>
            <a:stretch>
              <a:fillRect/>
            </a:stretch>
          </p:blipFill>
          <p:spPr bwMode="gray">
            <a:xfrm>
              <a:off x="0" y="1395"/>
              <a:ext cx="2976" cy="2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81" name="Freeform 209" descr="wiz_gold03"/>
            <p:cNvSpPr>
              <a:spLocks/>
            </p:cNvSpPr>
            <p:nvPr/>
          </p:nvSpPr>
          <p:spPr bwMode="gray">
            <a:xfrm>
              <a:off x="-9" y="1493"/>
              <a:ext cx="2841" cy="2599"/>
            </a:xfrm>
            <a:custGeom>
              <a:avLst/>
              <a:gdLst>
                <a:gd name="T0" fmla="*/ 0 w 2841"/>
                <a:gd name="T1" fmla="*/ 18 h 2599"/>
                <a:gd name="T2" fmla="*/ 2841 w 2841"/>
                <a:gd name="T3" fmla="*/ 0 h 2599"/>
                <a:gd name="T4" fmla="*/ 1294 w 2841"/>
                <a:gd name="T5" fmla="*/ 2597 h 2599"/>
                <a:gd name="T6" fmla="*/ 2 w 2841"/>
                <a:gd name="T7" fmla="*/ 2599 h 2599"/>
                <a:gd name="T8" fmla="*/ 0 w 2841"/>
                <a:gd name="T9" fmla="*/ 18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1" h="2599">
                  <a:moveTo>
                    <a:pt x="0" y="18"/>
                  </a:moveTo>
                  <a:lnTo>
                    <a:pt x="2841" y="0"/>
                  </a:lnTo>
                  <a:lnTo>
                    <a:pt x="1294" y="2597"/>
                  </a:lnTo>
                  <a:lnTo>
                    <a:pt x="2" y="2599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1">
              <a:blip r:embed="rId3"/>
              <a:srcRect/>
              <a:stretch>
                <a:fillRect r="-15708"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05" name="Group 233"/>
          <p:cNvGrpSpPr>
            <a:grpSpLocks/>
          </p:cNvGrpSpPr>
          <p:nvPr/>
        </p:nvGrpSpPr>
        <p:grpSpPr bwMode="auto">
          <a:xfrm>
            <a:off x="9525" y="1395413"/>
            <a:ext cx="4256088" cy="4598987"/>
            <a:chOff x="0" y="1039"/>
            <a:chExt cx="2681" cy="2897"/>
          </a:xfrm>
        </p:grpSpPr>
        <p:pic>
          <p:nvPicPr>
            <p:cNvPr id="3292" name="Picture 220" descr="pan0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30" r="2339"/>
            <a:stretch>
              <a:fillRect/>
            </a:stretch>
          </p:blipFill>
          <p:spPr bwMode="gray">
            <a:xfrm>
              <a:off x="0" y="1039"/>
              <a:ext cx="2681" cy="2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93" name="Freeform 221" descr="wiz_gold04"/>
            <p:cNvSpPr>
              <a:spLocks/>
            </p:cNvSpPr>
            <p:nvPr userDrawn="1"/>
          </p:nvSpPr>
          <p:spPr bwMode="gray">
            <a:xfrm>
              <a:off x="0" y="1137"/>
              <a:ext cx="2537" cy="2600"/>
            </a:xfrm>
            <a:custGeom>
              <a:avLst/>
              <a:gdLst>
                <a:gd name="T0" fmla="*/ 0 w 2537"/>
                <a:gd name="T1" fmla="*/ 0 h 2600"/>
                <a:gd name="T2" fmla="*/ 2537 w 2537"/>
                <a:gd name="T3" fmla="*/ 1 h 2600"/>
                <a:gd name="T4" fmla="*/ 991 w 2537"/>
                <a:gd name="T5" fmla="*/ 2597 h 2600"/>
                <a:gd name="T6" fmla="*/ 0 w 2537"/>
                <a:gd name="T7" fmla="*/ 2600 h 2600"/>
                <a:gd name="T8" fmla="*/ 0 w 2537"/>
                <a:gd name="T9" fmla="*/ 0 h 2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7" h="2600">
                  <a:moveTo>
                    <a:pt x="0" y="0"/>
                  </a:moveTo>
                  <a:lnTo>
                    <a:pt x="2537" y="1"/>
                  </a:lnTo>
                  <a:lnTo>
                    <a:pt x="991" y="2597"/>
                  </a:lnTo>
                  <a:lnTo>
                    <a:pt x="0" y="26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04" name="Group 232"/>
          <p:cNvGrpSpPr>
            <a:grpSpLocks/>
          </p:cNvGrpSpPr>
          <p:nvPr/>
        </p:nvGrpSpPr>
        <p:grpSpPr bwMode="auto">
          <a:xfrm>
            <a:off x="-4763" y="304800"/>
            <a:ext cx="3821113" cy="5078413"/>
            <a:chOff x="-7" y="240"/>
            <a:chExt cx="2407" cy="3199"/>
          </a:xfrm>
        </p:grpSpPr>
        <p:pic>
          <p:nvPicPr>
            <p:cNvPr id="3295" name="Picture 223" descr="pan0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431" r="2339"/>
            <a:stretch>
              <a:fillRect/>
            </a:stretch>
          </p:blipFill>
          <p:spPr bwMode="gray">
            <a:xfrm>
              <a:off x="0" y="240"/>
              <a:ext cx="2400" cy="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96" name="Freeform 224" descr="wiz_gold01"/>
            <p:cNvSpPr>
              <a:spLocks/>
            </p:cNvSpPr>
            <p:nvPr userDrawn="1"/>
          </p:nvSpPr>
          <p:spPr bwMode="gray">
            <a:xfrm>
              <a:off x="-7" y="348"/>
              <a:ext cx="2247" cy="2874"/>
            </a:xfrm>
            <a:custGeom>
              <a:avLst/>
              <a:gdLst>
                <a:gd name="T0" fmla="*/ 7 w 2247"/>
                <a:gd name="T1" fmla="*/ 0 h 2874"/>
                <a:gd name="T2" fmla="*/ 2247 w 2247"/>
                <a:gd name="T3" fmla="*/ 0 h 2874"/>
                <a:gd name="T4" fmla="*/ 540 w 2247"/>
                <a:gd name="T5" fmla="*/ 2868 h 2874"/>
                <a:gd name="T6" fmla="*/ 0 w 2247"/>
                <a:gd name="T7" fmla="*/ 2874 h 2874"/>
                <a:gd name="T8" fmla="*/ 7 w 2247"/>
                <a:gd name="T9" fmla="*/ 0 h 2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7" h="2874">
                  <a:moveTo>
                    <a:pt x="7" y="0"/>
                  </a:moveTo>
                  <a:lnTo>
                    <a:pt x="2247" y="0"/>
                  </a:lnTo>
                  <a:lnTo>
                    <a:pt x="540" y="2868"/>
                  </a:lnTo>
                  <a:lnTo>
                    <a:pt x="0" y="2874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67200" y="1981200"/>
            <a:ext cx="4724400" cy="2057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 b="1" i="0">
                <a:latin typeface="Calibri"/>
                <a:cs typeface="Calibri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2133600" cy="320675"/>
          </a:xfrm>
        </p:spPr>
        <p:txBody>
          <a:bodyPr/>
          <a:lstStyle>
            <a:lvl1pPr algn="r"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172200" y="6400800"/>
            <a:ext cx="2895600" cy="320675"/>
          </a:xfrm>
        </p:spPr>
        <p:txBody>
          <a:bodyPr/>
          <a:lstStyle>
            <a:lvl1pPr algn="r"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733800" y="6400800"/>
            <a:ext cx="2133600" cy="32067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10C8F81-30B4-43BF-95AD-74C443B2019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67200" y="914400"/>
            <a:ext cx="4724400" cy="381000"/>
          </a:xfrm>
        </p:spPr>
        <p:txBody>
          <a:bodyPr/>
          <a:lstStyle>
            <a:lvl1pPr marL="0" indent="0" algn="r">
              <a:buNone/>
              <a:defRPr sz="1800" b="1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pPr lvl="0"/>
            <a:endParaRPr lang="en-US"/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6000" y="1371600"/>
            <a:ext cx="2895600" cy="381000"/>
          </a:xfrm>
        </p:spPr>
        <p:txBody>
          <a:bodyPr/>
          <a:lstStyle>
            <a:lvl1pPr marL="0" indent="0" algn="r">
              <a:buNone/>
              <a:defRPr sz="1800" b="0" i="1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03C87-2F0C-4294-A85C-2D4FAB9A12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32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4D5B49-7214-4CFD-B6C1-2BF4934AB4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7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D5673-F53A-4B45-8476-8B572EE2A9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9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2897BC-4300-4027-A0D0-3B3166F2E9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7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BAD1D-5F21-44A9-9442-173913CD9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477AD-0C44-4B0A-AA71-7E19EBF92E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5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B46F82-182A-4B5E-9620-02463DB3CF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1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5930E0-3B55-41FD-BA4B-0C37C630E1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1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0" y="228600"/>
            <a:ext cx="9144000" cy="838200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117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467475"/>
            <a:ext cx="21336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467475"/>
            <a:ext cx="28956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467475"/>
            <a:ext cx="21336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+mn-lt"/>
              </a:defRPr>
            </a:lvl1pPr>
          </a:lstStyle>
          <a:p>
            <a:fld id="{BBB157DB-5636-46B0-8A28-3F9815957C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76" name="Rectangle 152"/>
          <p:cNvSpPr>
            <a:spLocks noChangeArrowheads="1"/>
          </p:cNvSpPr>
          <p:nvPr/>
        </p:nvSpPr>
        <p:spPr bwMode="gray">
          <a:xfrm>
            <a:off x="6613525" y="5918200"/>
            <a:ext cx="506413" cy="4699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1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4" name="Rectangle 160"/>
          <p:cNvSpPr>
            <a:spLocks noChangeArrowheads="1"/>
          </p:cNvSpPr>
          <p:nvPr/>
        </p:nvSpPr>
        <p:spPr bwMode="gray">
          <a:xfrm>
            <a:off x="4068763" y="5440363"/>
            <a:ext cx="509587" cy="473075"/>
          </a:xfrm>
          <a:prstGeom prst="rect">
            <a:avLst/>
          </a:prstGeom>
          <a:solidFill>
            <a:schemeClr val="accent2">
              <a:alpha val="10001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6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9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0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1" name="Rectangle 167"/>
          <p:cNvSpPr>
            <a:spLocks noChangeArrowheads="1"/>
          </p:cNvSpPr>
          <p:nvPr/>
        </p:nvSpPr>
        <p:spPr bwMode="gray">
          <a:xfrm>
            <a:off x="6105525" y="6386513"/>
            <a:ext cx="508000" cy="471487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2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3" name="Rectangle 169"/>
          <p:cNvSpPr>
            <a:spLocks noChangeArrowheads="1"/>
          </p:cNvSpPr>
          <p:nvPr/>
        </p:nvSpPr>
        <p:spPr bwMode="gray">
          <a:xfrm>
            <a:off x="8113713" y="5440363"/>
            <a:ext cx="506412" cy="473075"/>
          </a:xfrm>
          <a:prstGeom prst="rect">
            <a:avLst/>
          </a:prstGeom>
          <a:solidFill>
            <a:schemeClr val="folHlink">
              <a:alpha val="10001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4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5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7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0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1" name="Rectangle 177"/>
          <p:cNvSpPr>
            <a:spLocks noChangeArrowheads="1"/>
          </p:cNvSpPr>
          <p:nvPr/>
        </p:nvSpPr>
        <p:spPr bwMode="gray">
          <a:xfrm>
            <a:off x="3046413" y="6386513"/>
            <a:ext cx="508000" cy="471487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5" name="Rectangle 181"/>
          <p:cNvSpPr>
            <a:spLocks noChangeArrowheads="1"/>
          </p:cNvSpPr>
          <p:nvPr/>
        </p:nvSpPr>
        <p:spPr bwMode="gray">
          <a:xfrm>
            <a:off x="1524000" y="5918200"/>
            <a:ext cx="506413" cy="4699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6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7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9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0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1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2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3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4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5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6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" name="Rectangle 194"/>
          <p:cNvSpPr>
            <a:spLocks noChangeArrowheads="1"/>
          </p:cNvSpPr>
          <p:nvPr/>
        </p:nvSpPr>
        <p:spPr bwMode="gray">
          <a:xfrm>
            <a:off x="0" y="4908550"/>
            <a:ext cx="9144000" cy="1477963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grpSp>
        <p:nvGrpSpPr>
          <p:cNvPr id="1219" name="Group 195"/>
          <p:cNvGrpSpPr>
            <a:grpSpLocks/>
          </p:cNvGrpSpPr>
          <p:nvPr/>
        </p:nvGrpSpPr>
        <p:grpSpPr bwMode="auto">
          <a:xfrm>
            <a:off x="0" y="357188"/>
            <a:ext cx="1157288" cy="1123950"/>
            <a:chOff x="-9" y="1395"/>
            <a:chExt cx="2985" cy="2898"/>
          </a:xfrm>
        </p:grpSpPr>
        <p:pic>
          <p:nvPicPr>
            <p:cNvPr id="1220" name="Picture 196" descr="pan01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81" r="2339"/>
            <a:stretch>
              <a:fillRect/>
            </a:stretch>
          </p:blipFill>
          <p:spPr bwMode="gray">
            <a:xfrm>
              <a:off x="0" y="1395"/>
              <a:ext cx="2976" cy="2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1" name="Freeform 197" descr="wiz_gold03"/>
            <p:cNvSpPr>
              <a:spLocks/>
            </p:cNvSpPr>
            <p:nvPr/>
          </p:nvSpPr>
          <p:spPr bwMode="gray">
            <a:xfrm>
              <a:off x="-9" y="1493"/>
              <a:ext cx="2841" cy="2599"/>
            </a:xfrm>
            <a:custGeom>
              <a:avLst/>
              <a:gdLst>
                <a:gd name="T0" fmla="*/ 0 w 2841"/>
                <a:gd name="T1" fmla="*/ 18 h 2599"/>
                <a:gd name="T2" fmla="*/ 2841 w 2841"/>
                <a:gd name="T3" fmla="*/ 0 h 2599"/>
                <a:gd name="T4" fmla="*/ 1294 w 2841"/>
                <a:gd name="T5" fmla="*/ 2597 h 2599"/>
                <a:gd name="T6" fmla="*/ 2 w 2841"/>
                <a:gd name="T7" fmla="*/ 2599 h 2599"/>
                <a:gd name="T8" fmla="*/ 0 w 2841"/>
                <a:gd name="T9" fmla="*/ 18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1" h="2599">
                  <a:moveTo>
                    <a:pt x="0" y="18"/>
                  </a:moveTo>
                  <a:lnTo>
                    <a:pt x="2841" y="0"/>
                  </a:lnTo>
                  <a:lnTo>
                    <a:pt x="1294" y="2597"/>
                  </a:lnTo>
                  <a:lnTo>
                    <a:pt x="2" y="2599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1">
              <a:blip r:embed="rId19"/>
              <a:srcRect/>
              <a:stretch>
                <a:fillRect r="-15708"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2" name="Group 198"/>
          <p:cNvGrpSpPr>
            <a:grpSpLocks/>
          </p:cNvGrpSpPr>
          <p:nvPr/>
        </p:nvGrpSpPr>
        <p:grpSpPr bwMode="auto">
          <a:xfrm>
            <a:off x="-6350" y="195263"/>
            <a:ext cx="1057275" cy="1143000"/>
            <a:chOff x="0" y="1039"/>
            <a:chExt cx="2681" cy="2897"/>
          </a:xfrm>
        </p:grpSpPr>
        <p:pic>
          <p:nvPicPr>
            <p:cNvPr id="1223" name="Picture 199" descr="pan01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30" r="2339"/>
            <a:stretch>
              <a:fillRect/>
            </a:stretch>
          </p:blipFill>
          <p:spPr bwMode="gray">
            <a:xfrm>
              <a:off x="0" y="1039"/>
              <a:ext cx="2681" cy="2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4" name="Freeform 200" descr="wiz_gold04"/>
            <p:cNvSpPr>
              <a:spLocks/>
            </p:cNvSpPr>
            <p:nvPr userDrawn="1"/>
          </p:nvSpPr>
          <p:spPr bwMode="gray">
            <a:xfrm>
              <a:off x="0" y="1137"/>
              <a:ext cx="2537" cy="2600"/>
            </a:xfrm>
            <a:custGeom>
              <a:avLst/>
              <a:gdLst>
                <a:gd name="T0" fmla="*/ 0 w 2537"/>
                <a:gd name="T1" fmla="*/ 0 h 2600"/>
                <a:gd name="T2" fmla="*/ 2537 w 2537"/>
                <a:gd name="T3" fmla="*/ 1 h 2600"/>
                <a:gd name="T4" fmla="*/ 991 w 2537"/>
                <a:gd name="T5" fmla="*/ 2597 h 2600"/>
                <a:gd name="T6" fmla="*/ 0 w 2537"/>
                <a:gd name="T7" fmla="*/ 2600 h 2600"/>
                <a:gd name="T8" fmla="*/ 0 w 2537"/>
                <a:gd name="T9" fmla="*/ 0 h 2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7" h="2600">
                  <a:moveTo>
                    <a:pt x="0" y="0"/>
                  </a:moveTo>
                  <a:lnTo>
                    <a:pt x="2537" y="1"/>
                  </a:lnTo>
                  <a:lnTo>
                    <a:pt x="991" y="2597"/>
                  </a:lnTo>
                  <a:lnTo>
                    <a:pt x="0" y="26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21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5" name="Group 201"/>
          <p:cNvGrpSpPr>
            <a:grpSpLocks/>
          </p:cNvGrpSpPr>
          <p:nvPr/>
        </p:nvGrpSpPr>
        <p:grpSpPr bwMode="auto">
          <a:xfrm>
            <a:off x="0" y="0"/>
            <a:ext cx="933450" cy="1239838"/>
            <a:chOff x="-7" y="240"/>
            <a:chExt cx="2407" cy="3199"/>
          </a:xfrm>
        </p:grpSpPr>
        <p:pic>
          <p:nvPicPr>
            <p:cNvPr id="1226" name="Picture 202" descr="pan01"/>
            <p:cNvPicPr>
              <a:picLocks noChangeAspect="1" noChangeArrowheads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431" r="2339"/>
            <a:stretch>
              <a:fillRect/>
            </a:stretch>
          </p:blipFill>
          <p:spPr bwMode="gray">
            <a:xfrm>
              <a:off x="0" y="240"/>
              <a:ext cx="2400" cy="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7" name="Freeform 203" descr="wiz_gold01"/>
            <p:cNvSpPr>
              <a:spLocks/>
            </p:cNvSpPr>
            <p:nvPr userDrawn="1"/>
          </p:nvSpPr>
          <p:spPr bwMode="gray">
            <a:xfrm>
              <a:off x="-7" y="348"/>
              <a:ext cx="2247" cy="2874"/>
            </a:xfrm>
            <a:custGeom>
              <a:avLst/>
              <a:gdLst>
                <a:gd name="T0" fmla="*/ 7 w 2247"/>
                <a:gd name="T1" fmla="*/ 0 h 2874"/>
                <a:gd name="T2" fmla="*/ 2247 w 2247"/>
                <a:gd name="T3" fmla="*/ 0 h 2874"/>
                <a:gd name="T4" fmla="*/ 540 w 2247"/>
                <a:gd name="T5" fmla="*/ 2868 h 2874"/>
                <a:gd name="T6" fmla="*/ 0 w 2247"/>
                <a:gd name="T7" fmla="*/ 2874 h 2874"/>
                <a:gd name="T8" fmla="*/ 7 w 2247"/>
                <a:gd name="T9" fmla="*/ 0 h 2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7" h="2874">
                  <a:moveTo>
                    <a:pt x="7" y="0"/>
                  </a:moveTo>
                  <a:lnTo>
                    <a:pt x="2247" y="0"/>
                  </a:lnTo>
                  <a:lnTo>
                    <a:pt x="540" y="2868"/>
                  </a:lnTo>
                  <a:lnTo>
                    <a:pt x="0" y="2874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1">
              <a:blip r:embed="rId23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219200" y="228600"/>
            <a:ext cx="791368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49" r:id="rId1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Calibri"/>
          <a:ea typeface="+mj-ea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90"/>
          </a:solidFill>
          <a:latin typeface="Calibri"/>
          <a:ea typeface="+mn-ea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/>
          <a:cs typeface="Calibri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/>
          <a:cs typeface="Calibri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Calibri"/>
          <a:cs typeface="Calibri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Calibri"/>
          <a:cs typeface="Calibri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CSDL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95400"/>
            <a:ext cx="7696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94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371600"/>
            <a:ext cx="6125844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/>
              <a:t>Khvip</a:t>
            </a:r>
            <a:r>
              <a:rPr lang="en-US" sz="2000" b="0" dirty="0" smtClean="0"/>
              <a:t>(</a:t>
            </a:r>
            <a:r>
              <a:rPr lang="en-US" sz="2000" b="0" dirty="0" err="1" smtClean="0"/>
              <a:t>diemthg</a:t>
            </a:r>
            <a:r>
              <a:rPr lang="en-US" sz="2000" b="0" dirty="0" smtClean="0"/>
              <a:t>, </a:t>
            </a:r>
            <a:r>
              <a:rPr lang="en-US" sz="2000" u="sng" dirty="0" err="1" smtClean="0"/>
              <a:t>makhvip</a:t>
            </a:r>
            <a:r>
              <a:rPr lang="en-US" sz="2000" u="sng" dirty="0" smtClean="0"/>
              <a:t>)</a:t>
            </a:r>
          </a:p>
          <a:p>
            <a:endParaRPr lang="en-US" sz="2000" b="0" dirty="0"/>
          </a:p>
          <a:p>
            <a:r>
              <a:rPr lang="en-US" sz="2000" b="0" dirty="0" err="1" smtClean="0"/>
              <a:t>Khthuong</a:t>
            </a:r>
            <a:r>
              <a:rPr lang="en-US" sz="2000" b="0" dirty="0" smtClean="0"/>
              <a:t>(</a:t>
            </a:r>
            <a:r>
              <a:rPr lang="en-US" sz="2000" b="0" dirty="0" err="1" smtClean="0"/>
              <a:t>sotiencoc</a:t>
            </a:r>
            <a:r>
              <a:rPr lang="en-US" sz="2000" b="0" dirty="0" smtClean="0"/>
              <a:t>, </a:t>
            </a:r>
            <a:r>
              <a:rPr lang="en-US" sz="2000" u="sng" dirty="0" err="1" smtClean="0"/>
              <a:t>makhthuong</a:t>
            </a:r>
            <a:r>
              <a:rPr lang="en-US" sz="2000" u="sng" dirty="0" smtClean="0"/>
              <a:t>)</a:t>
            </a:r>
          </a:p>
          <a:p>
            <a:endParaRPr lang="en-US" sz="2000" b="0" dirty="0" smtClean="0"/>
          </a:p>
          <a:p>
            <a:r>
              <a:rPr lang="en-US" sz="2000" b="0" dirty="0" err="1" smtClean="0"/>
              <a:t>Kh</a:t>
            </a:r>
            <a:r>
              <a:rPr lang="en-US" sz="2000" b="0" dirty="0" smtClean="0"/>
              <a:t>(</a:t>
            </a:r>
            <a:r>
              <a:rPr lang="en-US" sz="2000" b="0" dirty="0" err="1" smtClean="0"/>
              <a:t>hoten,</a:t>
            </a:r>
            <a:r>
              <a:rPr lang="en-US" sz="2000" u="sng" dirty="0" err="1" smtClean="0"/>
              <a:t>cmnd</a:t>
            </a:r>
            <a:r>
              <a:rPr lang="en-US" sz="2000" b="0" dirty="0" err="1" smtClean="0"/>
              <a:t>,diachi,sdt</a:t>
            </a:r>
            <a:r>
              <a:rPr lang="en-US" sz="2000" b="0" dirty="0" smtClean="0"/>
              <a:t>)</a:t>
            </a:r>
          </a:p>
          <a:p>
            <a:endParaRPr lang="en-US" sz="2000" b="0" dirty="0" smtClean="0"/>
          </a:p>
          <a:p>
            <a:r>
              <a:rPr lang="en-US" sz="2000" b="0" dirty="0" err="1" smtClean="0"/>
              <a:t>Phim</a:t>
            </a:r>
            <a:r>
              <a:rPr lang="en-US" sz="2000" b="0" dirty="0" smtClean="0"/>
              <a:t>(</a:t>
            </a:r>
            <a:r>
              <a:rPr lang="en-US" sz="2000" u="sng" dirty="0" err="1" smtClean="0"/>
              <a:t>tenphim</a:t>
            </a:r>
            <a:r>
              <a:rPr lang="en-US" sz="2000" b="0" dirty="0" err="1" smtClean="0"/>
              <a:t>,hangsx</a:t>
            </a:r>
            <a:r>
              <a:rPr lang="en-US" sz="2000" b="0" dirty="0" smtClean="0"/>
              <a:t>)</a:t>
            </a:r>
          </a:p>
          <a:p>
            <a:endParaRPr lang="en-US" sz="2000" b="0" dirty="0" smtClean="0"/>
          </a:p>
          <a:p>
            <a:r>
              <a:rPr lang="en-US" sz="2000" b="0" dirty="0" err="1" smtClean="0"/>
              <a:t>Tapphim</a:t>
            </a:r>
            <a:r>
              <a:rPr lang="en-US" sz="2000" b="0" dirty="0" smtClean="0"/>
              <a:t>(</a:t>
            </a:r>
            <a:r>
              <a:rPr lang="en-US" sz="2000" u="sng" dirty="0" err="1" smtClean="0"/>
              <a:t>stt,tenphim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sotienphaicoc</a:t>
            </a:r>
            <a:r>
              <a:rPr lang="en-US" sz="2000" b="0" dirty="0" smtClean="0"/>
              <a:t>)</a:t>
            </a:r>
          </a:p>
          <a:p>
            <a:endParaRPr lang="en-US" sz="2000" b="0" dirty="0"/>
          </a:p>
          <a:p>
            <a:r>
              <a:rPr lang="en-US" sz="2000" b="0" dirty="0" err="1" smtClean="0"/>
              <a:t>Thuephim</a:t>
            </a:r>
            <a:r>
              <a:rPr lang="en-US" sz="2000" b="0" dirty="0" smtClean="0"/>
              <a:t>(</a:t>
            </a:r>
            <a:r>
              <a:rPr lang="en-US" sz="2000" u="sng" dirty="0" err="1" smtClean="0"/>
              <a:t>stt,tenphim</a:t>
            </a:r>
            <a:r>
              <a:rPr lang="en-US" sz="2000" u="sng" dirty="0" smtClean="0"/>
              <a:t>,</a:t>
            </a:r>
            <a:r>
              <a:rPr lang="en-US" sz="2000" u="sng" dirty="0"/>
              <a:t> </a:t>
            </a:r>
            <a:r>
              <a:rPr lang="en-US" sz="2000" u="sng" dirty="0" err="1" smtClean="0"/>
              <a:t>cmnd</a:t>
            </a:r>
            <a:r>
              <a:rPr lang="en-US" sz="2000" u="sng" dirty="0" smtClean="0"/>
              <a:t>,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ngaymuon,ngaytra</a:t>
            </a:r>
            <a:r>
              <a:rPr lang="en-US" sz="2000" b="0" dirty="0" smtClean="0"/>
              <a:t>)</a:t>
            </a:r>
          </a:p>
          <a:p>
            <a:endParaRPr lang="en-US" sz="2000" b="0" dirty="0"/>
          </a:p>
          <a:p>
            <a:r>
              <a:rPr lang="en-US" sz="2000" b="0" dirty="0" err="1" smtClean="0"/>
              <a:t>Gioithieu</a:t>
            </a:r>
            <a:r>
              <a:rPr lang="en-US" sz="2000" b="0" dirty="0" smtClean="0"/>
              <a:t>(</a:t>
            </a:r>
            <a:r>
              <a:rPr lang="en-US" sz="2000" u="sng" dirty="0" err="1" smtClean="0"/>
              <a:t>cmndKHGT</a:t>
            </a:r>
            <a:r>
              <a:rPr lang="en-US" sz="2000" u="sng" dirty="0" smtClean="0"/>
              <a:t>, </a:t>
            </a:r>
            <a:r>
              <a:rPr lang="en-US" sz="2000" u="sng" dirty="0" err="1"/>
              <a:t>stt,tenphim</a:t>
            </a:r>
            <a:r>
              <a:rPr lang="en-US" sz="2000" u="sng" dirty="0"/>
              <a:t>, </a:t>
            </a:r>
            <a:r>
              <a:rPr lang="en-US" sz="2000" u="sng" dirty="0" err="1" smtClean="0"/>
              <a:t>cmndKHdcGT</a:t>
            </a:r>
            <a:r>
              <a:rPr lang="en-US" sz="2000" u="sng" dirty="0" smtClean="0"/>
              <a:t>)</a:t>
            </a:r>
            <a:endParaRPr lang="en-US" sz="2000" b="0" dirty="0" smtClean="0"/>
          </a:p>
          <a:p>
            <a:endParaRPr lang="en-US" dirty="0"/>
          </a:p>
          <a:p>
            <a:r>
              <a:rPr lang="en-US" b="0" dirty="0" err="1" smtClean="0"/>
              <a:t>Danhgia</a:t>
            </a:r>
            <a:r>
              <a:rPr lang="en-US" b="0" dirty="0" smtClean="0"/>
              <a:t> (</a:t>
            </a:r>
            <a:r>
              <a:rPr lang="en-US" u="sng" dirty="0" err="1" smtClean="0"/>
              <a:t>makhvip</a:t>
            </a:r>
            <a:r>
              <a:rPr lang="en-US" u="sng" dirty="0" smtClean="0"/>
              <a:t>,</a:t>
            </a:r>
            <a:r>
              <a:rPr lang="en-US" u="sng" dirty="0"/>
              <a:t> </a:t>
            </a:r>
            <a:r>
              <a:rPr lang="en-US" u="sng" dirty="0" err="1" smtClean="0"/>
              <a:t>stt,tenphim</a:t>
            </a:r>
            <a:r>
              <a:rPr lang="en-US" u="sng" dirty="0" smtClean="0"/>
              <a:t>)</a:t>
            </a:r>
            <a:endParaRPr lang="en-US" b="0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2971800" y="1828800"/>
            <a:ext cx="53340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3124200" y="2438400"/>
            <a:ext cx="14478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2819400" y="3657600"/>
            <a:ext cx="4572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H="1" flipV="1">
            <a:off x="2971800" y="4267200"/>
            <a:ext cx="1524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2971800" y="2971800"/>
            <a:ext cx="1447800" cy="15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2819400" y="2971800"/>
            <a:ext cx="685800" cy="2057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4572000" y="4800600"/>
            <a:ext cx="4572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>
            <a:off x="4191000" y="5029200"/>
            <a:ext cx="2743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 flipV="1">
            <a:off x="2790423" y="4495800"/>
            <a:ext cx="1171977" cy="1717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2971800" y="1828800"/>
            <a:ext cx="838200" cy="3810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3505200" y="5638800"/>
            <a:ext cx="1295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H="1" flipV="1">
            <a:off x="3505200" y="4191000"/>
            <a:ext cx="657896" cy="1430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6642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81TGp_gold_light">
  <a:themeElements>
    <a:clrScheme name="Default Design 2">
      <a:dk1>
        <a:srgbClr val="000000"/>
      </a:dk1>
      <a:lt1>
        <a:srgbClr val="FFFFFF"/>
      </a:lt1>
      <a:dk2>
        <a:srgbClr val="2E507A"/>
      </a:dk2>
      <a:lt2>
        <a:srgbClr val="333333"/>
      </a:lt2>
      <a:accent1>
        <a:srgbClr val="5A90C2"/>
      </a:accent1>
      <a:accent2>
        <a:srgbClr val="8AC246"/>
      </a:accent2>
      <a:accent3>
        <a:srgbClr val="FFFFFF"/>
      </a:accent3>
      <a:accent4>
        <a:srgbClr val="000000"/>
      </a:accent4>
      <a:accent5>
        <a:srgbClr val="B5C6DD"/>
      </a:accent5>
      <a:accent6>
        <a:srgbClr val="7DB03F"/>
      </a:accent6>
      <a:hlink>
        <a:srgbClr val="F6831A"/>
      </a:hlink>
      <a:folHlink>
        <a:srgbClr val="EFC821"/>
      </a:folHlink>
    </a:clrScheme>
    <a:fontScheme name="Default Design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800000"/>
        </a:dk2>
        <a:lt2>
          <a:srgbClr val="333333"/>
        </a:lt2>
        <a:accent1>
          <a:srgbClr val="EB6743"/>
        </a:accent1>
        <a:accent2>
          <a:srgbClr val="D3A911"/>
        </a:accent2>
        <a:accent3>
          <a:srgbClr val="FFFFFF"/>
        </a:accent3>
        <a:accent4>
          <a:srgbClr val="000000"/>
        </a:accent4>
        <a:accent5>
          <a:srgbClr val="F3B8B0"/>
        </a:accent5>
        <a:accent6>
          <a:srgbClr val="BF990E"/>
        </a:accent6>
        <a:hlink>
          <a:srgbClr val="7B9B63"/>
        </a:hlink>
        <a:folHlink>
          <a:srgbClr val="38A3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2E507A"/>
        </a:dk2>
        <a:lt2>
          <a:srgbClr val="333333"/>
        </a:lt2>
        <a:accent1>
          <a:srgbClr val="5A90C2"/>
        </a:accent1>
        <a:accent2>
          <a:srgbClr val="8AC246"/>
        </a:accent2>
        <a:accent3>
          <a:srgbClr val="FFFFFF"/>
        </a:accent3>
        <a:accent4>
          <a:srgbClr val="000000"/>
        </a:accent4>
        <a:accent5>
          <a:srgbClr val="B5C6DD"/>
        </a:accent5>
        <a:accent6>
          <a:srgbClr val="7DB03F"/>
        </a:accent6>
        <a:hlink>
          <a:srgbClr val="F6831A"/>
        </a:hlink>
        <a:folHlink>
          <a:srgbClr val="EFC8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A82A9F"/>
        </a:dk2>
        <a:lt2>
          <a:srgbClr val="4D4D4D"/>
        </a:lt2>
        <a:accent1>
          <a:srgbClr val="12B4D4"/>
        </a:accent1>
        <a:accent2>
          <a:srgbClr val="F1C23D"/>
        </a:accent2>
        <a:accent3>
          <a:srgbClr val="FFFFFF"/>
        </a:accent3>
        <a:accent4>
          <a:srgbClr val="000000"/>
        </a:accent4>
        <a:accent5>
          <a:srgbClr val="AAD6E6"/>
        </a:accent5>
        <a:accent6>
          <a:srgbClr val="DAB036"/>
        </a:accent6>
        <a:hlink>
          <a:srgbClr val="8CA62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05 PTTKHTTT Phan tich va thiet ke quy trinh nghiep vu he thong</Template>
  <TotalTime>7376</TotalTime>
  <Words>39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581TGp_gold_light</vt:lpstr>
      <vt:lpstr>Thiết kế CSDL</vt:lpstr>
      <vt:lpstr>Example</vt:lpstr>
      <vt:lpstr>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Truong-Son NGUYEN</dc:creator>
  <cp:lastModifiedBy>nam</cp:lastModifiedBy>
  <cp:revision>1129</cp:revision>
  <dcterms:created xsi:type="dcterms:W3CDTF">2011-02-17T07:17:37Z</dcterms:created>
  <dcterms:modified xsi:type="dcterms:W3CDTF">2019-10-09T17:06:29Z</dcterms:modified>
</cp:coreProperties>
</file>