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83" r:id="rId5"/>
    <p:sldId id="256" r:id="rId6"/>
    <p:sldId id="298" r:id="rId7"/>
    <p:sldId id="303" r:id="rId8"/>
    <p:sldId id="299" r:id="rId9"/>
    <p:sldId id="300" r:id="rId10"/>
    <p:sldId id="297"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3AE26-D7D9-DA8B-1875-16201D5CA9D6}" v="65" dt="2020-04-12T13:07:37.072"/>
    <p1510:client id="{94F1FAD0-B46F-4927-0DF5-99C8B449288A}" v="194" dt="2020-04-12T14:13:08.505"/>
    <p1510:client id="{AC0FED6C-0343-51CB-5059-76DF86867997}" v="1" dt="2020-04-12T12:55:22.906"/>
    <p1510:client id="{D6D582D5-82F8-C5D3-52FD-222F07F0ED1F}" v="12" dt="2020-04-12T12:16:21.038"/>
    <p1510:client id="{EBEE4DA9-8091-74E5-586F-EAB09CB5FF54}" v="59" dt="2020-04-12T14:12:45.641"/>
  </p1510:revLst>
</p1510:revInfo>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4/12/2020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4/12/2020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vntesters.com/regression-testing-nightmare/" TargetMode="External"/><Relationship Id="rId7" Type="http://schemas.openxmlformats.org/officeDocument/2006/relationships/hyperlink" Target="https://www.guru99.com/regression-testing.html?fbclid=IwAR3zFe1Zbx4AcCDqcY1B2hEyYCVd00HTVAxRHH5c35TTp-QCCMMg11TfK1M" TargetMode="External"/><Relationship Id="rId2" Type="http://schemas.openxmlformats.org/officeDocument/2006/relationships/hyperlink" Target="https://test.io/regression-testing/" TargetMode="External"/><Relationship Id="rId1" Type="http://schemas.openxmlformats.org/officeDocument/2006/relationships/slideLayout" Target="../slideLayouts/slideLayout15.xml"/><Relationship Id="rId6" Type="http://schemas.openxmlformats.org/officeDocument/2006/relationships/hyperlink" Target="https://viblo.asia/p/overview-ve-regression-testing-vyDZODkxlwj?fbclid=IwAR17zNyB_RbOaD5E2laxeo8r0Uwq3SduYytYMPmbzM0apeVT0eeaVfY0HC8" TargetMode="External"/><Relationship Id="rId5" Type="http://schemas.openxmlformats.org/officeDocument/2006/relationships/hyperlink" Target="https://viblo.asia/p/tim-hieu-ve-regression-testing-bJzKmjg6Z9N?fbclid=IwAR2hGPvT_GCP8oJE2naw0Tcyi_Iu5zikjO4hy444r_Duer28tkpcOQgi_UI" TargetMode="External"/><Relationship Id="rId4" Type="http://schemas.openxmlformats.org/officeDocument/2006/relationships/hyperlink" Target="https://viblo.asia/p/kiem-thu-hoi-quy-regression-testing-la-gi-V3m5WAWxZO7?fbclid=IwAR0EW_p9EgrdyUc4kaz4tjjZCLsjcNPmuNWMHX7ZqSX0Sc9rPtN4SHA_EM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922113" y="2278539"/>
            <a:ext cx="5472000" cy="2300921"/>
          </a:xfrm>
        </p:spPr>
        <p:txBody>
          <a:bodyPr/>
          <a:lstStyle/>
          <a:p>
            <a:pPr algn="ctr"/>
            <a:r>
              <a:rPr lang="en-US" sz="8400" b="1">
                <a:solidFill>
                  <a:schemeClr val="tx1"/>
                </a:solidFill>
              </a:rPr>
              <a:t>KIỂM THỬ HỒI QUY</a:t>
            </a:r>
          </a:p>
        </p:txBody>
      </p:sp>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1</a:t>
            </a:fld>
            <a:endParaRPr lang="en-US"/>
          </a:p>
        </p:txBody>
      </p:sp>
      <p:pic>
        <p:nvPicPr>
          <p:cNvPr id="10" name="Picture Placeholder 9" descr="A picture containing drawing&#10;&#10;Description automatically generated">
            <a:extLst>
              <a:ext uri="{FF2B5EF4-FFF2-40B4-BE49-F238E27FC236}">
                <a16:creationId xmlns:a16="http://schemas.microsoft.com/office/drawing/2014/main" id="{6DC13C8B-6E58-472E-8F63-A68686669806}"/>
              </a:ext>
            </a:extLst>
          </p:cNvPr>
          <p:cNvPicPr>
            <a:picLocks noGrp="1" noChangeAspect="1"/>
          </p:cNvPicPr>
          <p:nvPr>
            <p:ph type="pic" sz="quarter" idx="14"/>
          </p:nvPr>
        </p:nvPicPr>
        <p:blipFill>
          <a:blip r:embed="rId2"/>
          <a:srcRect l="1063" r="1063"/>
          <a:stretch>
            <a:fillRect/>
          </a:stretch>
        </p:blipFill>
        <p:spPr/>
      </p:pic>
      <p:pic>
        <p:nvPicPr>
          <p:cNvPr id="12" name="Picture 11" descr="A black sign with white letters&#10;&#10;Description automatically generated">
            <a:extLst>
              <a:ext uri="{FF2B5EF4-FFF2-40B4-BE49-F238E27FC236}">
                <a16:creationId xmlns:a16="http://schemas.microsoft.com/office/drawing/2014/main" id="{8B4C20AC-66EA-4859-BDBF-933D50DAB5B0}"/>
              </a:ext>
            </a:extLst>
          </p:cNvPr>
          <p:cNvPicPr>
            <a:picLocks noChangeAspect="1"/>
          </p:cNvPicPr>
          <p:nvPr/>
        </p:nvPicPr>
        <p:blipFill>
          <a:blip r:embed="rId3"/>
          <a:stretch>
            <a:fillRect/>
          </a:stretch>
        </p:blipFill>
        <p:spPr>
          <a:xfrm>
            <a:off x="1394" y="-1992"/>
            <a:ext cx="704278" cy="704278"/>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sz="4600" b="1"/>
              <a:t>Khái niệm</a:t>
            </a:r>
          </a:p>
        </p:txBody>
      </p:sp>
      <p:sp>
        <p:nvSpPr>
          <p:cNvPr id="3" name="Text Placeholder 2">
            <a:extLst>
              <a:ext uri="{FF2B5EF4-FFF2-40B4-BE49-F238E27FC236}">
                <a16:creationId xmlns:a16="http://schemas.microsoft.com/office/drawing/2014/main" id="{44C11960-E298-40D1-BBD6-3E621842A017}"/>
              </a:ext>
            </a:extLst>
          </p:cNvPr>
          <p:cNvSpPr>
            <a:spLocks noGrp="1"/>
          </p:cNvSpPr>
          <p:nvPr>
            <p:ph type="body" sz="quarter" idx="14"/>
          </p:nvPr>
        </p:nvSpPr>
        <p:spPr>
          <a:xfrm>
            <a:off x="5549288" y="2342185"/>
            <a:ext cx="5512906" cy="3935058"/>
          </a:xfrm>
        </p:spPr>
        <p:txBody>
          <a:bodyPr/>
          <a:lstStyle/>
          <a:p>
            <a:pPr algn="just"/>
            <a:r>
              <a:rPr lang="vi-VN" sz="2800">
                <a:solidFill>
                  <a:schemeClr val="tx1"/>
                </a:solidFill>
                <a:latin typeface="Calibri" panose="020F0502020204030204" pitchFamily="34" charset="0"/>
                <a:cs typeface="Calibri" panose="020F0502020204030204" pitchFamily="34" charset="0"/>
              </a:rPr>
              <a:t>Kiểm thử hồi quy là một loại kiểm thử phần mềm để đảm bảo rằng việc thay đổi chương trình hoặc code không làm ảnh hưởng đến các chức năng hiện có. Nó đảm bảo rằng các chức năng cũ vẫn hoạt động sau khi thêm mới chức năng vào phần mềm.</a:t>
            </a:r>
          </a:p>
          <a:p>
            <a:pPr algn="just"/>
            <a:br>
              <a:rPr lang="vi-VN" sz="2800">
                <a:solidFill>
                  <a:schemeClr val="tx1"/>
                </a:solidFill>
                <a:latin typeface="Calibri" panose="020F0502020204030204" pitchFamily="34" charset="0"/>
                <a:cs typeface="Calibri" panose="020F0502020204030204" pitchFamily="34" charset="0"/>
              </a:rPr>
            </a:br>
            <a:endParaRPr lang="en-US" sz="2800" u="sng">
              <a:solidFill>
                <a:schemeClr val="tx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2</a:t>
            </a:fld>
            <a:endParaRPr lang="en-US"/>
          </a:p>
        </p:txBody>
      </p:sp>
      <p:pic>
        <p:nvPicPr>
          <p:cNvPr id="6" name="Picture 5" descr="A black sign with white letters&#10;&#10;Description automatically generated">
            <a:extLst>
              <a:ext uri="{FF2B5EF4-FFF2-40B4-BE49-F238E27FC236}">
                <a16:creationId xmlns:a16="http://schemas.microsoft.com/office/drawing/2014/main" id="{845E17D0-201A-4A56-8238-E7EBB099C6A8}"/>
              </a:ext>
            </a:extLst>
          </p:cNvPr>
          <p:cNvPicPr>
            <a:picLocks noChangeAspect="1"/>
          </p:cNvPicPr>
          <p:nvPr/>
        </p:nvPicPr>
        <p:blipFill>
          <a:blip r:embed="rId2"/>
          <a:stretch>
            <a:fillRect/>
          </a:stretch>
        </p:blipFill>
        <p:spPr>
          <a:xfrm>
            <a:off x="10396917" y="547304"/>
            <a:ext cx="779188" cy="779188"/>
          </a:xfrm>
          <a:prstGeom prst="rect">
            <a:avLst/>
          </a:prstGeom>
        </p:spPr>
      </p:pic>
      <p:pic>
        <p:nvPicPr>
          <p:cNvPr id="8" name="Picture 7" descr="A picture containing fruit&#10;&#10;Description automatically generated">
            <a:extLst>
              <a:ext uri="{FF2B5EF4-FFF2-40B4-BE49-F238E27FC236}">
                <a16:creationId xmlns:a16="http://schemas.microsoft.com/office/drawing/2014/main" id="{2E391D42-B5F3-4C1E-84BF-3043F01CB339}"/>
              </a:ext>
            </a:extLst>
          </p:cNvPr>
          <p:cNvPicPr>
            <a:picLocks noChangeAspect="1"/>
          </p:cNvPicPr>
          <p:nvPr/>
        </p:nvPicPr>
        <p:blipFill>
          <a:blip r:embed="rId3"/>
          <a:stretch>
            <a:fillRect/>
          </a:stretch>
        </p:blipFill>
        <p:spPr>
          <a:xfrm>
            <a:off x="435651" y="1591285"/>
            <a:ext cx="4448175" cy="3819525"/>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98261" y="432000"/>
            <a:ext cx="8579478" cy="1213921"/>
          </a:xfrm>
        </p:spPr>
        <p:txBody>
          <a:bodyPr/>
          <a:lstStyle/>
          <a:p>
            <a:r>
              <a:rPr lang="vi-VN" sz="4600" b="1" err="1"/>
              <a:t>Những</a:t>
            </a:r>
            <a:r>
              <a:rPr lang="vi-VN" sz="4600" b="1"/>
              <a:t> </a:t>
            </a:r>
            <a:r>
              <a:rPr lang="vi-VN" sz="4600" b="1" err="1"/>
              <a:t>trường</a:t>
            </a:r>
            <a:r>
              <a:rPr lang="vi-VN" sz="4600" b="1"/>
              <a:t> </a:t>
            </a:r>
            <a:r>
              <a:rPr lang="vi-VN" sz="4600" b="1" err="1"/>
              <a:t>hợp</a:t>
            </a:r>
            <a:r>
              <a:rPr lang="vi-VN" sz="4600" b="1"/>
              <a:t> </a:t>
            </a:r>
            <a:r>
              <a:rPr lang="vi-VN" sz="4600" b="1" err="1"/>
              <a:t>cần</a:t>
            </a:r>
            <a:r>
              <a:rPr lang="vi-VN" sz="4600" b="1"/>
              <a:t> </a:t>
            </a:r>
            <a:r>
              <a:rPr lang="vi-VN" sz="4600" b="1" err="1"/>
              <a:t>kiểm</a:t>
            </a:r>
            <a:r>
              <a:rPr lang="vi-VN" sz="4600" b="1"/>
              <a:t> </a:t>
            </a:r>
            <a:r>
              <a:rPr lang="vi-VN" sz="4600" b="1" err="1"/>
              <a:t>thử</a:t>
            </a:r>
            <a:r>
              <a:rPr lang="vi-VN" sz="4600" b="1"/>
              <a:t> </a:t>
            </a:r>
            <a:r>
              <a:rPr lang="vi-VN" sz="4600" b="1" err="1"/>
              <a:t>hồi</a:t>
            </a:r>
            <a:r>
              <a:rPr lang="vi-VN" sz="4600" b="1"/>
              <a:t> quy:</a:t>
            </a:r>
            <a:endParaRPr lang="en-US" sz="4600" b="1"/>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a:t>
            </a:fld>
            <a:endParaRPr lang="en-US"/>
          </a:p>
        </p:txBody>
      </p:sp>
      <p:pic>
        <p:nvPicPr>
          <p:cNvPr id="8" name="Picture 7" descr="A black sign with white letters&#10;&#10;Description automatically generated">
            <a:extLst>
              <a:ext uri="{FF2B5EF4-FFF2-40B4-BE49-F238E27FC236}">
                <a16:creationId xmlns:a16="http://schemas.microsoft.com/office/drawing/2014/main" id="{01B765B3-7907-4114-9FEF-3A6C123FC8C7}"/>
              </a:ext>
            </a:extLst>
          </p:cNvPr>
          <p:cNvPicPr>
            <a:picLocks noChangeAspect="1"/>
          </p:cNvPicPr>
          <p:nvPr/>
        </p:nvPicPr>
        <p:blipFill>
          <a:blip r:embed="rId2"/>
          <a:stretch>
            <a:fillRect/>
          </a:stretch>
        </p:blipFill>
        <p:spPr>
          <a:xfrm>
            <a:off x="10375491" y="530475"/>
            <a:ext cx="784767" cy="784767"/>
          </a:xfrm>
          <a:prstGeom prst="rect">
            <a:avLst/>
          </a:prstGeom>
        </p:spPr>
      </p:pic>
      <p:sp>
        <p:nvSpPr>
          <p:cNvPr id="9" name="TextBox 8">
            <a:extLst>
              <a:ext uri="{FF2B5EF4-FFF2-40B4-BE49-F238E27FC236}">
                <a16:creationId xmlns:a16="http://schemas.microsoft.com/office/drawing/2014/main" id="{72BB73C5-53BC-4856-B11C-35732B1AFD5D}"/>
              </a:ext>
            </a:extLst>
          </p:cNvPr>
          <p:cNvSpPr txBox="1"/>
          <p:nvPr/>
        </p:nvSpPr>
        <p:spPr>
          <a:xfrm>
            <a:off x="666983" y="2325727"/>
            <a:ext cx="9959061" cy="4401205"/>
          </a:xfrm>
          <a:prstGeom prst="rect">
            <a:avLst/>
          </a:prstGeom>
          <a:noFill/>
        </p:spPr>
        <p:txBody>
          <a:bodyPr wrap="square" rtlCol="0" anchor="t">
            <a:spAutoFit/>
          </a:bodyPr>
          <a:lstStyle/>
          <a:p>
            <a:pPr marL="457200" indent="-457200" algn="just">
              <a:buFont typeface="+mj-lt"/>
              <a:buAutoNum type="arabicPeriod"/>
            </a:pPr>
            <a:r>
              <a:rPr lang="vi-VN" sz="2800">
                <a:latin typeface="Calibri"/>
                <a:cs typeface="Calibri"/>
              </a:rPr>
              <a:t>Khi </a:t>
            </a:r>
            <a:r>
              <a:rPr lang="vi-VN" sz="2800" err="1">
                <a:latin typeface="Calibri"/>
                <a:cs typeface="Calibri"/>
              </a:rPr>
              <a:t>có</a:t>
            </a:r>
            <a:r>
              <a:rPr lang="vi-VN" sz="2800">
                <a:latin typeface="Calibri"/>
                <a:cs typeface="Calibri"/>
              </a:rPr>
              <a:t> thay </a:t>
            </a:r>
            <a:r>
              <a:rPr lang="vi-VN" sz="2800" err="1">
                <a:latin typeface="Calibri"/>
                <a:cs typeface="Calibri"/>
              </a:rPr>
              <a:t>đổi</a:t>
            </a:r>
            <a:r>
              <a:rPr lang="vi-VN" sz="2800">
                <a:latin typeface="Calibri"/>
                <a:cs typeface="Calibri"/>
              </a:rPr>
              <a:t> yêu </a:t>
            </a:r>
            <a:r>
              <a:rPr lang="vi-VN" sz="2800" err="1">
                <a:latin typeface="Calibri"/>
                <a:cs typeface="Calibri"/>
              </a:rPr>
              <a:t>cầu</a:t>
            </a:r>
            <a:r>
              <a:rPr lang="vi-VN" sz="2800">
                <a:latin typeface="Calibri"/>
                <a:cs typeface="Calibri"/>
              </a:rPr>
              <a:t> </a:t>
            </a:r>
            <a:r>
              <a:rPr lang="vi-VN" sz="2800" err="1">
                <a:latin typeface="Calibri"/>
                <a:cs typeface="Calibri"/>
              </a:rPr>
              <a:t>về</a:t>
            </a:r>
            <a:r>
              <a:rPr lang="vi-VN" sz="2800">
                <a:latin typeface="Calibri"/>
                <a:cs typeface="Calibri"/>
              </a:rPr>
              <a:t> </a:t>
            </a:r>
            <a:r>
              <a:rPr lang="vi-VN" sz="2800" err="1">
                <a:latin typeface="Calibri"/>
                <a:cs typeface="Calibri"/>
              </a:rPr>
              <a:t>chức</a:t>
            </a:r>
            <a:r>
              <a:rPr lang="vi-VN" sz="2800">
                <a:latin typeface="Calibri"/>
                <a:cs typeface="Calibri"/>
              </a:rPr>
              <a:t> năng </a:t>
            </a:r>
            <a:r>
              <a:rPr lang="vi-VN" sz="2800" err="1">
                <a:latin typeface="Calibri"/>
                <a:cs typeface="Calibri"/>
              </a:rPr>
              <a:t>của</a:t>
            </a:r>
            <a:r>
              <a:rPr lang="vi-VN" sz="2800">
                <a:latin typeface="Calibri"/>
                <a:cs typeface="Calibri"/>
              </a:rPr>
              <a:t> </a:t>
            </a:r>
            <a:r>
              <a:rPr lang="vi-VN" sz="2800" err="1">
                <a:latin typeface="Calibri"/>
                <a:cs typeface="Calibri"/>
              </a:rPr>
              <a:t>phần</a:t>
            </a:r>
            <a:r>
              <a:rPr lang="vi-VN" sz="2800">
                <a:latin typeface="Calibri"/>
                <a:cs typeface="Calibri"/>
              </a:rPr>
              <a:t> </a:t>
            </a:r>
            <a:r>
              <a:rPr lang="vi-VN" sz="2800" err="1">
                <a:latin typeface="Calibri"/>
                <a:cs typeface="Calibri"/>
              </a:rPr>
              <a:t>mềm</a:t>
            </a:r>
            <a:r>
              <a:rPr lang="vi-VN" sz="2800">
                <a:latin typeface="Calibri"/>
                <a:cs typeface="Calibri"/>
              </a:rPr>
              <a:t>. </a:t>
            </a:r>
            <a:r>
              <a:rPr lang="vi-VN" sz="2800" err="1">
                <a:latin typeface="Calibri"/>
                <a:cs typeface="Calibri"/>
              </a:rPr>
              <a:t>Việc</a:t>
            </a:r>
            <a:r>
              <a:rPr lang="vi-VN" sz="2800">
                <a:latin typeface="Calibri"/>
                <a:cs typeface="Calibri"/>
              </a:rPr>
              <a:t> thay </a:t>
            </a:r>
            <a:r>
              <a:rPr lang="vi-VN" sz="2800" err="1">
                <a:latin typeface="Calibri"/>
                <a:cs typeface="Calibri"/>
              </a:rPr>
              <a:t>đổi</a:t>
            </a:r>
            <a:r>
              <a:rPr lang="vi-VN" sz="2800">
                <a:latin typeface="Calibri"/>
                <a:cs typeface="Calibri"/>
              </a:rPr>
              <a:t> yêu </a:t>
            </a:r>
            <a:r>
              <a:rPr lang="vi-VN" sz="2800" err="1">
                <a:latin typeface="Calibri"/>
                <a:cs typeface="Calibri"/>
              </a:rPr>
              <a:t>cầu</a:t>
            </a:r>
            <a:r>
              <a:rPr lang="vi-VN" sz="2800">
                <a:latin typeface="Calibri"/>
                <a:cs typeface="Calibri"/>
              </a:rPr>
              <a:t> </a:t>
            </a:r>
            <a:r>
              <a:rPr lang="vi-VN" sz="2800" err="1">
                <a:latin typeface="Calibri"/>
                <a:cs typeface="Calibri"/>
              </a:rPr>
              <a:t>chức</a:t>
            </a:r>
            <a:r>
              <a:rPr lang="vi-VN" sz="2800">
                <a:latin typeface="Calibri"/>
                <a:cs typeface="Calibri"/>
              </a:rPr>
              <a:t> năng </a:t>
            </a:r>
            <a:r>
              <a:rPr lang="vi-VN" sz="2800" err="1">
                <a:latin typeface="Calibri"/>
                <a:cs typeface="Calibri"/>
              </a:rPr>
              <a:t>cũng</a:t>
            </a:r>
            <a:r>
              <a:rPr lang="vi-VN" sz="2800">
                <a:latin typeface="Calibri"/>
                <a:cs typeface="Calibri"/>
              </a:rPr>
              <a:t> </a:t>
            </a:r>
            <a:r>
              <a:rPr lang="vi-VN" sz="2800" err="1">
                <a:latin typeface="Calibri"/>
                <a:cs typeface="Calibri"/>
              </a:rPr>
              <a:t>dẫn</a:t>
            </a:r>
            <a:r>
              <a:rPr lang="vi-VN" sz="2800">
                <a:latin typeface="Calibri"/>
                <a:cs typeface="Calibri"/>
              </a:rPr>
              <a:t> theo </a:t>
            </a:r>
            <a:r>
              <a:rPr lang="vi-VN" sz="2800" err="1">
                <a:latin typeface="Calibri"/>
                <a:cs typeface="Calibri"/>
              </a:rPr>
              <a:t>việc</a:t>
            </a:r>
            <a:r>
              <a:rPr lang="vi-VN" sz="2800">
                <a:latin typeface="Calibri"/>
                <a:cs typeface="Calibri"/>
              </a:rPr>
              <a:t> </a:t>
            </a:r>
            <a:r>
              <a:rPr lang="vi-VN" sz="2800" err="1">
                <a:latin typeface="Calibri"/>
                <a:cs typeface="Calibri"/>
              </a:rPr>
              <a:t>code</a:t>
            </a:r>
            <a:r>
              <a:rPr lang="vi-VN" sz="2800">
                <a:latin typeface="Calibri"/>
                <a:cs typeface="Calibri"/>
              </a:rPr>
              <a:t> thay </a:t>
            </a:r>
            <a:r>
              <a:rPr lang="vi-VN" sz="2800" err="1">
                <a:latin typeface="Calibri"/>
                <a:cs typeface="Calibri"/>
              </a:rPr>
              <a:t>đổi</a:t>
            </a:r>
            <a:r>
              <a:rPr lang="vi-VN" sz="2800">
                <a:latin typeface="Calibri"/>
                <a:cs typeface="Calibri"/>
              </a:rPr>
              <a:t> </a:t>
            </a:r>
            <a:r>
              <a:rPr lang="vi-VN" sz="2800" err="1">
                <a:latin typeface="Calibri"/>
                <a:cs typeface="Calibri"/>
              </a:rPr>
              <a:t>để</a:t>
            </a:r>
            <a:r>
              <a:rPr lang="vi-VN" sz="2800">
                <a:latin typeface="Calibri"/>
                <a:cs typeface="Calibri"/>
              </a:rPr>
              <a:t> </a:t>
            </a:r>
            <a:r>
              <a:rPr lang="vi-VN" sz="2800" err="1">
                <a:latin typeface="Calibri"/>
                <a:cs typeface="Calibri"/>
              </a:rPr>
              <a:t>đáp</a:t>
            </a:r>
            <a:r>
              <a:rPr lang="vi-VN" sz="2800">
                <a:latin typeface="Calibri"/>
                <a:cs typeface="Calibri"/>
              </a:rPr>
              <a:t> </a:t>
            </a:r>
            <a:r>
              <a:rPr lang="vi-VN" sz="2800" err="1">
                <a:latin typeface="Calibri"/>
                <a:cs typeface="Calibri"/>
              </a:rPr>
              <a:t>ứng</a:t>
            </a:r>
            <a:r>
              <a:rPr lang="vi-VN" sz="2800">
                <a:latin typeface="Calibri"/>
                <a:cs typeface="Calibri"/>
              </a:rPr>
              <a:t> yêu </a:t>
            </a:r>
            <a:r>
              <a:rPr lang="vi-VN" sz="2800" err="1">
                <a:latin typeface="Calibri"/>
                <a:cs typeface="Calibri"/>
              </a:rPr>
              <a:t>cầu</a:t>
            </a:r>
            <a:r>
              <a:rPr lang="vi-VN" sz="2800">
                <a:latin typeface="Calibri"/>
                <a:cs typeface="Calibri"/>
              </a:rPr>
              <a:t> </a:t>
            </a:r>
            <a:r>
              <a:rPr lang="vi-VN" sz="2800" err="1">
                <a:latin typeface="Calibri"/>
                <a:cs typeface="Calibri"/>
              </a:rPr>
              <a:t>mới</a:t>
            </a:r>
            <a:endParaRPr lang="vi-VN" sz="2800">
              <a:latin typeface="Calibri"/>
              <a:cs typeface="Calibri"/>
            </a:endParaRPr>
          </a:p>
          <a:p>
            <a:pPr marL="457200" indent="-457200" algn="just">
              <a:buFont typeface="+mj-lt"/>
              <a:buAutoNum type="arabicPeriod"/>
            </a:pPr>
            <a:r>
              <a:rPr lang="vi-VN" sz="2800">
                <a:latin typeface="Calibri"/>
                <a:cs typeface="Calibri"/>
              </a:rPr>
              <a:t>Khi </a:t>
            </a:r>
            <a:r>
              <a:rPr lang="vi-VN" sz="2800" err="1">
                <a:latin typeface="Calibri"/>
                <a:cs typeface="Calibri"/>
              </a:rPr>
              <a:t>có</a:t>
            </a:r>
            <a:r>
              <a:rPr lang="vi-VN" sz="2800">
                <a:latin typeface="Calibri"/>
                <a:cs typeface="Calibri"/>
              </a:rPr>
              <a:t> </a:t>
            </a:r>
            <a:r>
              <a:rPr lang="vi-VN" sz="2800" err="1">
                <a:latin typeface="Calibri"/>
                <a:cs typeface="Calibri"/>
              </a:rPr>
              <a:t>một</a:t>
            </a:r>
            <a:r>
              <a:rPr lang="vi-VN" sz="2800">
                <a:latin typeface="Calibri"/>
                <a:cs typeface="Calibri"/>
              </a:rPr>
              <a:t> </a:t>
            </a:r>
            <a:r>
              <a:rPr lang="vi-VN" sz="2800" err="1">
                <a:latin typeface="Calibri"/>
                <a:cs typeface="Calibri"/>
              </a:rPr>
              <a:t>tính</a:t>
            </a:r>
            <a:r>
              <a:rPr lang="vi-VN" sz="2800">
                <a:latin typeface="Calibri"/>
                <a:cs typeface="Calibri"/>
              </a:rPr>
              <a:t> năng </a:t>
            </a:r>
            <a:r>
              <a:rPr lang="vi-VN" sz="2800" err="1">
                <a:latin typeface="Calibri"/>
                <a:cs typeface="Calibri"/>
              </a:rPr>
              <a:t>mới</a:t>
            </a:r>
            <a:r>
              <a:rPr lang="vi-VN" sz="2800">
                <a:latin typeface="Calibri"/>
                <a:cs typeface="Calibri"/>
              </a:rPr>
              <a:t> </a:t>
            </a:r>
            <a:r>
              <a:rPr lang="vi-VN" sz="2800" err="1">
                <a:latin typeface="Calibri"/>
                <a:cs typeface="Calibri"/>
              </a:rPr>
              <a:t>được</a:t>
            </a:r>
            <a:r>
              <a:rPr lang="vi-VN" sz="2800">
                <a:latin typeface="Calibri"/>
                <a:cs typeface="Calibri"/>
              </a:rPr>
              <a:t> thêm </a:t>
            </a:r>
            <a:r>
              <a:rPr lang="vi-VN" sz="2800" err="1">
                <a:latin typeface="Calibri"/>
                <a:cs typeface="Calibri"/>
              </a:rPr>
              <a:t>vào</a:t>
            </a:r>
            <a:r>
              <a:rPr lang="vi-VN" sz="2800">
                <a:latin typeface="Calibri"/>
                <a:cs typeface="Calibri"/>
              </a:rPr>
              <a:t> </a:t>
            </a:r>
            <a:r>
              <a:rPr lang="vi-VN" sz="2800" err="1">
                <a:latin typeface="Calibri"/>
                <a:cs typeface="Calibri"/>
              </a:rPr>
              <a:t>phần</a:t>
            </a:r>
            <a:r>
              <a:rPr lang="vi-VN" sz="2800">
                <a:latin typeface="Calibri"/>
                <a:cs typeface="Calibri"/>
              </a:rPr>
              <a:t> </a:t>
            </a:r>
            <a:r>
              <a:rPr lang="vi-VN" sz="2800" err="1">
                <a:latin typeface="Calibri"/>
                <a:cs typeface="Calibri"/>
              </a:rPr>
              <a:t>mềm</a:t>
            </a:r>
            <a:endParaRPr lang="vi-VN" sz="2800">
              <a:latin typeface="Calibri"/>
              <a:cs typeface="Calibri"/>
            </a:endParaRPr>
          </a:p>
          <a:p>
            <a:pPr marL="457200" indent="-457200" algn="just">
              <a:buFont typeface="+mj-lt"/>
              <a:buAutoNum type="arabicPeriod"/>
            </a:pPr>
            <a:r>
              <a:rPr lang="vi-VN" sz="2800">
                <a:latin typeface="Calibri"/>
                <a:cs typeface="Calibri"/>
              </a:rPr>
              <a:t>Khi </a:t>
            </a:r>
            <a:r>
              <a:rPr lang="vi-VN" sz="2800" err="1">
                <a:latin typeface="Calibri"/>
                <a:cs typeface="Calibri"/>
              </a:rPr>
              <a:t>dev</a:t>
            </a:r>
            <a:r>
              <a:rPr lang="vi-VN" sz="2800">
                <a:latin typeface="Calibri"/>
                <a:cs typeface="Calibri"/>
              </a:rPr>
              <a:t> </a:t>
            </a:r>
            <a:r>
              <a:rPr lang="vi-VN" sz="2800" err="1">
                <a:latin typeface="Calibri"/>
                <a:cs typeface="Calibri"/>
              </a:rPr>
              <a:t>sửa</a:t>
            </a:r>
            <a:r>
              <a:rPr lang="vi-VN" sz="2800">
                <a:latin typeface="Calibri"/>
                <a:cs typeface="Calibri"/>
              </a:rPr>
              <a:t> xong </a:t>
            </a:r>
            <a:r>
              <a:rPr lang="vi-VN" sz="2800" err="1">
                <a:latin typeface="Calibri"/>
                <a:cs typeface="Calibri"/>
              </a:rPr>
              <a:t>bug</a:t>
            </a:r>
            <a:endParaRPr lang="vi-VN" sz="2800">
              <a:latin typeface="Calibri"/>
              <a:cs typeface="Calibri"/>
            </a:endParaRPr>
          </a:p>
          <a:p>
            <a:pPr marL="457200" indent="-457200" algn="just">
              <a:buFont typeface="+mj-lt"/>
              <a:buAutoNum type="arabicPeriod"/>
            </a:pPr>
            <a:r>
              <a:rPr lang="vi-VN" sz="2800">
                <a:latin typeface="Calibri"/>
                <a:cs typeface="Calibri"/>
              </a:rPr>
              <a:t>Khi </a:t>
            </a:r>
            <a:r>
              <a:rPr lang="vi-VN" sz="2800" err="1">
                <a:latin typeface="Calibri"/>
                <a:cs typeface="Calibri"/>
              </a:rPr>
              <a:t>khắc</a:t>
            </a:r>
            <a:r>
              <a:rPr lang="vi-VN" sz="2800">
                <a:latin typeface="Calibri"/>
                <a:cs typeface="Calibri"/>
              </a:rPr>
              <a:t> </a:t>
            </a:r>
            <a:r>
              <a:rPr lang="vi-VN" sz="2800" err="1">
                <a:latin typeface="Calibri"/>
                <a:cs typeface="Calibri"/>
              </a:rPr>
              <a:t>phục</a:t>
            </a:r>
            <a:r>
              <a:rPr lang="vi-VN" sz="2800">
                <a:latin typeface="Calibri"/>
                <a:cs typeface="Calibri"/>
              </a:rPr>
              <a:t> </a:t>
            </a:r>
            <a:r>
              <a:rPr lang="vi-VN" sz="2800" err="1">
                <a:latin typeface="Calibri"/>
                <a:cs typeface="Calibri"/>
              </a:rPr>
              <a:t>các</a:t>
            </a:r>
            <a:r>
              <a:rPr lang="vi-VN" sz="2800">
                <a:latin typeface="Calibri"/>
                <a:cs typeface="Calibri"/>
              </a:rPr>
              <a:t> </a:t>
            </a:r>
            <a:r>
              <a:rPr lang="vi-VN" sz="2800" err="1">
                <a:latin typeface="Calibri"/>
                <a:cs typeface="Calibri"/>
              </a:rPr>
              <a:t>vấn</a:t>
            </a:r>
            <a:r>
              <a:rPr lang="vi-VN" sz="2800">
                <a:latin typeface="Calibri"/>
                <a:cs typeface="Calibri"/>
              </a:rPr>
              <a:t> </a:t>
            </a:r>
            <a:r>
              <a:rPr lang="vi-VN" sz="2800" err="1">
                <a:latin typeface="Calibri"/>
                <a:cs typeface="Calibri"/>
              </a:rPr>
              <a:t>đề</a:t>
            </a:r>
            <a:r>
              <a:rPr lang="vi-VN" sz="2800">
                <a:latin typeface="Calibri"/>
                <a:cs typeface="Calibri"/>
              </a:rPr>
              <a:t> </a:t>
            </a:r>
            <a:r>
              <a:rPr lang="vi-VN" sz="2800" err="1">
                <a:latin typeface="Calibri"/>
                <a:cs typeface="Calibri"/>
              </a:rPr>
              <a:t>về</a:t>
            </a:r>
            <a:r>
              <a:rPr lang="vi-VN" sz="2800">
                <a:latin typeface="Calibri"/>
                <a:cs typeface="Calibri"/>
              </a:rPr>
              <a:t> </a:t>
            </a:r>
            <a:r>
              <a:rPr lang="vi-VN" sz="2800" err="1">
                <a:latin typeface="Calibri"/>
                <a:cs typeface="Calibri"/>
              </a:rPr>
              <a:t>hiệu</a:t>
            </a:r>
            <a:r>
              <a:rPr lang="vi-VN" sz="2800">
                <a:latin typeface="Calibri"/>
                <a:cs typeface="Calibri"/>
              </a:rPr>
              <a:t> năng</a:t>
            </a:r>
          </a:p>
          <a:p>
            <a:pPr marL="457200" indent="-457200" algn="just">
              <a:buAutoNum type="arabicPeriod"/>
            </a:pPr>
            <a:endParaRPr lang="vi-VN" sz="2800">
              <a:latin typeface="Calibri"/>
              <a:cs typeface="Calibri"/>
            </a:endParaRPr>
          </a:p>
          <a:p>
            <a:pPr algn="just"/>
            <a:r>
              <a:rPr lang="vi-VN" sz="2800" i="1">
                <a:latin typeface="Calibri"/>
                <a:cs typeface="Calibri"/>
              </a:rPr>
              <a:t>Thông </a:t>
            </a:r>
            <a:r>
              <a:rPr lang="vi-VN" sz="2800" i="1" err="1">
                <a:latin typeface="Calibri"/>
                <a:cs typeface="Calibri"/>
              </a:rPr>
              <a:t>thường</a:t>
            </a:r>
            <a:r>
              <a:rPr lang="vi-VN" sz="2800" i="1">
                <a:latin typeface="Calibri"/>
                <a:cs typeface="Calibri"/>
              </a:rPr>
              <a:t> </a:t>
            </a:r>
            <a:r>
              <a:rPr lang="vi-VN" sz="2800" i="1" err="1">
                <a:latin typeface="Calibri"/>
                <a:cs typeface="Calibri"/>
              </a:rPr>
              <a:t>kiểm</a:t>
            </a:r>
            <a:r>
              <a:rPr lang="vi-VN" sz="2800" i="1">
                <a:latin typeface="Calibri"/>
                <a:cs typeface="Calibri"/>
              </a:rPr>
              <a:t> </a:t>
            </a:r>
            <a:r>
              <a:rPr lang="vi-VN" sz="2800" i="1" err="1">
                <a:latin typeface="Calibri"/>
                <a:cs typeface="Calibri"/>
              </a:rPr>
              <a:t>thử</a:t>
            </a:r>
            <a:r>
              <a:rPr lang="vi-VN" sz="2800" i="1">
                <a:latin typeface="Calibri"/>
                <a:cs typeface="Calibri"/>
              </a:rPr>
              <a:t> </a:t>
            </a:r>
            <a:r>
              <a:rPr lang="vi-VN" sz="2800" i="1" err="1">
                <a:latin typeface="Calibri"/>
                <a:cs typeface="Calibri"/>
              </a:rPr>
              <a:t>hồi</a:t>
            </a:r>
            <a:r>
              <a:rPr lang="vi-VN" sz="2800" i="1">
                <a:latin typeface="Calibri"/>
                <a:cs typeface="Calibri"/>
              </a:rPr>
              <a:t> quy </a:t>
            </a:r>
            <a:r>
              <a:rPr lang="vi-VN" sz="2800" i="1" err="1">
                <a:latin typeface="Calibri"/>
                <a:cs typeface="Calibri"/>
              </a:rPr>
              <a:t>được</a:t>
            </a:r>
            <a:r>
              <a:rPr lang="vi-VN" sz="2800" i="1">
                <a:latin typeface="Calibri"/>
                <a:cs typeface="Calibri"/>
              </a:rPr>
              <a:t> </a:t>
            </a:r>
            <a:r>
              <a:rPr lang="vi-VN" sz="2800" i="1" err="1">
                <a:latin typeface="Calibri"/>
                <a:cs typeface="Calibri"/>
              </a:rPr>
              <a:t>thực</a:t>
            </a:r>
            <a:r>
              <a:rPr lang="vi-VN" sz="2800" i="1">
                <a:latin typeface="Calibri"/>
                <a:cs typeface="Calibri"/>
              </a:rPr>
              <a:t> </a:t>
            </a:r>
            <a:r>
              <a:rPr lang="vi-VN" sz="2800" i="1" err="1">
                <a:latin typeface="Calibri"/>
                <a:cs typeface="Calibri"/>
              </a:rPr>
              <a:t>hiện</a:t>
            </a:r>
            <a:r>
              <a:rPr lang="vi-VN" sz="2800" i="1">
                <a:latin typeface="Calibri"/>
                <a:cs typeface="Calibri"/>
              </a:rPr>
              <a:t> </a:t>
            </a:r>
            <a:r>
              <a:rPr lang="vi-VN" sz="2800" i="1" err="1">
                <a:latin typeface="Calibri"/>
                <a:cs typeface="Calibri"/>
              </a:rPr>
              <a:t>bởi</a:t>
            </a:r>
            <a:r>
              <a:rPr lang="vi-VN" sz="2800" i="1">
                <a:latin typeface="Calibri"/>
                <a:cs typeface="Calibri"/>
              </a:rPr>
              <a:t> </a:t>
            </a:r>
            <a:r>
              <a:rPr lang="vi-VN" sz="2800" i="1" err="1">
                <a:latin typeface="Calibri"/>
                <a:cs typeface="Calibri"/>
              </a:rPr>
              <a:t>các</a:t>
            </a:r>
            <a:r>
              <a:rPr lang="vi-VN" sz="2800" i="1">
                <a:latin typeface="Calibri"/>
                <a:cs typeface="Calibri"/>
              </a:rPr>
              <a:t> công </a:t>
            </a:r>
            <a:r>
              <a:rPr lang="vi-VN" sz="2800" i="1" err="1">
                <a:latin typeface="Calibri"/>
                <a:cs typeface="Calibri"/>
              </a:rPr>
              <a:t>cụ</a:t>
            </a:r>
            <a:r>
              <a:rPr lang="vi-VN" sz="2800" i="1">
                <a:latin typeface="Calibri"/>
                <a:cs typeface="Calibri"/>
              </a:rPr>
              <a:t> </a:t>
            </a:r>
            <a:r>
              <a:rPr lang="vi-VN" sz="2800" i="1" err="1">
                <a:latin typeface="Calibri"/>
                <a:cs typeface="Calibri"/>
              </a:rPr>
              <a:t>tự</a:t>
            </a:r>
            <a:r>
              <a:rPr lang="vi-VN" sz="2800" i="1">
                <a:latin typeface="Calibri"/>
                <a:cs typeface="Calibri"/>
              </a:rPr>
              <a:t> </a:t>
            </a:r>
            <a:r>
              <a:rPr lang="vi-VN" sz="2800" i="1" err="1">
                <a:latin typeface="Calibri"/>
                <a:cs typeface="Calibri"/>
              </a:rPr>
              <a:t>động</a:t>
            </a:r>
            <a:r>
              <a:rPr lang="vi-VN" sz="2800" i="1">
                <a:latin typeface="Calibri"/>
                <a:cs typeface="Calibri"/>
              </a:rPr>
              <a:t> </a:t>
            </a:r>
            <a:r>
              <a:rPr lang="vi-VN" sz="2800" i="1" err="1">
                <a:latin typeface="Calibri"/>
                <a:cs typeface="Calibri"/>
              </a:rPr>
              <a:t>để</a:t>
            </a:r>
            <a:r>
              <a:rPr lang="vi-VN" sz="2800" i="1">
                <a:latin typeface="Calibri"/>
                <a:cs typeface="Calibri"/>
              </a:rPr>
              <a:t> </a:t>
            </a:r>
            <a:r>
              <a:rPr lang="vi-VN" sz="2800" i="1" err="1">
                <a:latin typeface="Calibri"/>
                <a:cs typeface="Calibri"/>
              </a:rPr>
              <a:t>khắc</a:t>
            </a:r>
            <a:r>
              <a:rPr lang="vi-VN" sz="2800" i="1">
                <a:latin typeface="Calibri"/>
                <a:cs typeface="Calibri"/>
              </a:rPr>
              <a:t> </a:t>
            </a:r>
            <a:r>
              <a:rPr lang="vi-VN" sz="2800" i="1" err="1">
                <a:latin typeface="Calibri"/>
                <a:cs typeface="Calibri"/>
              </a:rPr>
              <a:t>phục</a:t>
            </a:r>
            <a:r>
              <a:rPr lang="vi-VN" sz="2800" i="1">
                <a:latin typeface="Calibri"/>
                <a:cs typeface="Calibri"/>
              </a:rPr>
              <a:t> </a:t>
            </a:r>
            <a:r>
              <a:rPr lang="vi-VN" sz="2800" i="1" err="1">
                <a:latin typeface="Calibri"/>
                <a:cs typeface="Calibri"/>
              </a:rPr>
              <a:t>lỗi</a:t>
            </a:r>
            <a:r>
              <a:rPr lang="vi-VN" sz="2800" i="1">
                <a:latin typeface="Calibri"/>
                <a:cs typeface="Calibri"/>
              </a:rPr>
              <a:t>, </a:t>
            </a:r>
            <a:r>
              <a:rPr lang="vi-VN" sz="2800" i="1" err="1">
                <a:latin typeface="Calibri"/>
                <a:cs typeface="Calibri"/>
              </a:rPr>
              <a:t>kiểm</a:t>
            </a:r>
            <a:r>
              <a:rPr lang="vi-VN" sz="2800" i="1">
                <a:latin typeface="Calibri"/>
                <a:cs typeface="Calibri"/>
              </a:rPr>
              <a:t> </a:t>
            </a:r>
            <a:r>
              <a:rPr lang="vi-VN" sz="2800" i="1" err="1">
                <a:latin typeface="Calibri"/>
                <a:cs typeface="Calibri"/>
              </a:rPr>
              <a:t>thử</a:t>
            </a:r>
            <a:r>
              <a:rPr lang="vi-VN" sz="2800" i="1">
                <a:latin typeface="Calibri"/>
                <a:cs typeface="Calibri"/>
              </a:rPr>
              <a:t> tương </a:t>
            </a:r>
            <a:r>
              <a:rPr lang="vi-VN" sz="2800" i="1" err="1">
                <a:latin typeface="Calibri"/>
                <a:cs typeface="Calibri"/>
              </a:rPr>
              <a:t>tự</a:t>
            </a:r>
            <a:r>
              <a:rPr lang="vi-VN" sz="2800" i="1">
                <a:latin typeface="Calibri"/>
                <a:cs typeface="Calibri"/>
              </a:rPr>
              <a:t> </a:t>
            </a:r>
            <a:r>
              <a:rPr lang="vi-VN" sz="2800" i="1" err="1">
                <a:latin typeface="Calibri"/>
                <a:cs typeface="Calibri"/>
              </a:rPr>
              <a:t>được</a:t>
            </a:r>
            <a:r>
              <a:rPr lang="vi-VN" sz="2800" i="1">
                <a:latin typeface="Calibri"/>
                <a:cs typeface="Calibri"/>
              </a:rPr>
              <a:t> </a:t>
            </a:r>
            <a:r>
              <a:rPr lang="vi-VN" sz="2800" i="1" err="1">
                <a:latin typeface="Calibri"/>
                <a:cs typeface="Calibri"/>
              </a:rPr>
              <a:t>thực</a:t>
            </a:r>
            <a:r>
              <a:rPr lang="vi-VN" sz="2800" i="1">
                <a:latin typeface="Calibri"/>
                <a:cs typeface="Calibri"/>
              </a:rPr>
              <a:t> </a:t>
            </a:r>
            <a:r>
              <a:rPr lang="vi-VN" sz="2800" i="1" err="1">
                <a:latin typeface="Calibri"/>
                <a:cs typeface="Calibri"/>
              </a:rPr>
              <a:t>hiện</a:t>
            </a:r>
            <a:r>
              <a:rPr lang="vi-VN" sz="2800" i="1">
                <a:latin typeface="Calibri"/>
                <a:cs typeface="Calibri"/>
              </a:rPr>
              <a:t> </a:t>
            </a:r>
            <a:r>
              <a:rPr lang="vi-VN" sz="2800" i="1" err="1">
                <a:latin typeface="Calibri"/>
                <a:cs typeface="Calibri"/>
              </a:rPr>
              <a:t>lặp</a:t>
            </a:r>
            <a:r>
              <a:rPr lang="vi-VN" sz="2800" i="1">
                <a:latin typeface="Calibri"/>
                <a:cs typeface="Calibri"/>
              </a:rPr>
              <a:t> đi </a:t>
            </a:r>
            <a:r>
              <a:rPr lang="vi-VN" sz="2800" i="1" err="1">
                <a:latin typeface="Calibri"/>
                <a:cs typeface="Calibri"/>
              </a:rPr>
              <a:t>lặp</a:t>
            </a:r>
            <a:r>
              <a:rPr lang="vi-VN" sz="2800" i="1">
                <a:latin typeface="Calibri"/>
                <a:cs typeface="Calibri"/>
              </a:rPr>
              <a:t> </a:t>
            </a:r>
            <a:r>
              <a:rPr lang="vi-VN" sz="2800" i="1" err="1">
                <a:latin typeface="Calibri"/>
                <a:cs typeface="Calibri"/>
              </a:rPr>
              <a:t>lại</a:t>
            </a:r>
            <a:r>
              <a:rPr lang="vi-VN" sz="2800" i="1">
                <a:latin typeface="Calibri"/>
                <a:cs typeface="Calibri"/>
              </a:rPr>
              <a:t> </a:t>
            </a:r>
            <a:r>
              <a:rPr lang="vi-VN" sz="2800" i="1" err="1">
                <a:latin typeface="Calibri"/>
                <a:cs typeface="Calibri"/>
              </a:rPr>
              <a:t>và</a:t>
            </a:r>
            <a:r>
              <a:rPr lang="vi-VN" sz="2800" i="1">
                <a:latin typeface="Calibri"/>
                <a:cs typeface="Calibri"/>
              </a:rPr>
              <a:t> </a:t>
            </a:r>
            <a:r>
              <a:rPr lang="vi-VN" sz="2800" i="1" err="1">
                <a:latin typeface="Calibri"/>
                <a:cs typeface="Calibri"/>
              </a:rPr>
              <a:t>sẽ</a:t>
            </a:r>
            <a:r>
              <a:rPr lang="vi-VN" sz="2800" i="1">
                <a:latin typeface="Calibri"/>
                <a:cs typeface="Calibri"/>
              </a:rPr>
              <a:t> </a:t>
            </a:r>
            <a:r>
              <a:rPr lang="vi-VN" sz="2800" i="1" err="1">
                <a:latin typeface="Calibri"/>
                <a:cs typeface="Calibri"/>
              </a:rPr>
              <a:t>rất</a:t>
            </a:r>
            <a:r>
              <a:rPr lang="vi-VN" sz="2800" i="1">
                <a:latin typeface="Calibri"/>
                <a:cs typeface="Calibri"/>
              </a:rPr>
              <a:t> </a:t>
            </a:r>
            <a:r>
              <a:rPr lang="vi-VN" sz="2800" i="1" err="1">
                <a:latin typeface="Calibri"/>
                <a:cs typeface="Calibri"/>
              </a:rPr>
              <a:t>tốn</a:t>
            </a:r>
            <a:r>
              <a:rPr lang="vi-VN" sz="2800" i="1">
                <a:latin typeface="Calibri"/>
                <a:cs typeface="Calibri"/>
              </a:rPr>
              <a:t> </a:t>
            </a:r>
            <a:r>
              <a:rPr lang="vi-VN" sz="2800" i="1" err="1">
                <a:latin typeface="Calibri"/>
                <a:cs typeface="Calibri"/>
              </a:rPr>
              <a:t>thời</a:t>
            </a:r>
            <a:r>
              <a:rPr lang="vi-VN" sz="2800" i="1">
                <a:latin typeface="Calibri"/>
                <a:cs typeface="Calibri"/>
              </a:rPr>
              <a:t> gian </a:t>
            </a:r>
            <a:r>
              <a:rPr lang="vi-VN" sz="2800" i="1" err="1">
                <a:latin typeface="Calibri"/>
                <a:cs typeface="Calibri"/>
              </a:rPr>
              <a:t>để</a:t>
            </a:r>
            <a:r>
              <a:rPr lang="vi-VN" sz="2800" i="1">
                <a:latin typeface="Calibri"/>
                <a:cs typeface="Calibri"/>
              </a:rPr>
              <a:t> </a:t>
            </a:r>
            <a:r>
              <a:rPr lang="vi-VN" sz="2800" i="1" err="1">
                <a:latin typeface="Calibri"/>
                <a:cs typeface="Calibri"/>
              </a:rPr>
              <a:t>thực</a:t>
            </a:r>
            <a:r>
              <a:rPr lang="vi-VN" sz="2800" i="1">
                <a:latin typeface="Calibri"/>
                <a:cs typeface="Calibri"/>
              </a:rPr>
              <a:t> </a:t>
            </a:r>
            <a:r>
              <a:rPr lang="vi-VN" sz="2800" i="1" err="1">
                <a:latin typeface="Calibri"/>
                <a:cs typeface="Calibri"/>
              </a:rPr>
              <a:t>hiện</a:t>
            </a:r>
            <a:r>
              <a:rPr lang="vi-VN" sz="2800" i="1">
                <a:latin typeface="Calibri"/>
                <a:cs typeface="Calibri"/>
              </a:rPr>
              <a:t> </a:t>
            </a:r>
            <a:r>
              <a:rPr lang="vi-VN" sz="2800" i="1" err="1">
                <a:latin typeface="Calibri"/>
                <a:cs typeface="Calibri"/>
              </a:rPr>
              <a:t>thủ</a:t>
            </a:r>
            <a:r>
              <a:rPr lang="vi-VN" sz="2800" i="1">
                <a:latin typeface="Calibri"/>
                <a:cs typeface="Calibri"/>
              </a:rPr>
              <a:t> công.</a:t>
            </a:r>
            <a:endParaRPr lang="en-US" sz="2800" i="1">
              <a:latin typeface="Calibri"/>
              <a:cs typeface="Calibri"/>
            </a:endParaRPr>
          </a:p>
        </p:txBody>
      </p:sp>
    </p:spTree>
    <p:extLst>
      <p:ext uri="{BB962C8B-B14F-4D97-AF65-F5344CB8AC3E}">
        <p14:creationId xmlns:p14="http://schemas.microsoft.com/office/powerpoint/2010/main" val="265458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75774" y="877698"/>
            <a:ext cx="11328000" cy="432000"/>
          </a:xfrm>
        </p:spPr>
        <p:txBody>
          <a:bodyPr/>
          <a:lstStyle/>
          <a:p>
            <a:r>
              <a:rPr lang="en-US" sz="4400" b="1"/>
              <a:t>Ý nghĩa</a:t>
            </a: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a:xfrm>
            <a:off x="11670147" y="6291620"/>
            <a:ext cx="464344" cy="400188"/>
          </a:xfrm>
        </p:spPr>
        <p:txBody>
          <a:bodyPr/>
          <a:lstStyle/>
          <a:p>
            <a:fld id="{19B51A1E-902D-48AF-9020-955120F399B6}" type="slidenum">
              <a:rPr lang="en-US" smtClean="0"/>
              <a:pPr/>
              <a:t>4</a:t>
            </a:fld>
            <a:endParaRPr lang="en-US"/>
          </a:p>
        </p:txBody>
      </p:sp>
      <p:pic>
        <p:nvPicPr>
          <p:cNvPr id="8" name="Picture 7" descr="A black sign with white letters&#10;&#10;Description automatically generated">
            <a:extLst>
              <a:ext uri="{FF2B5EF4-FFF2-40B4-BE49-F238E27FC236}">
                <a16:creationId xmlns:a16="http://schemas.microsoft.com/office/drawing/2014/main" id="{01B765B3-7907-4114-9FEF-3A6C123FC8C7}"/>
              </a:ext>
            </a:extLst>
          </p:cNvPr>
          <p:cNvPicPr>
            <a:picLocks noChangeAspect="1"/>
          </p:cNvPicPr>
          <p:nvPr/>
        </p:nvPicPr>
        <p:blipFill>
          <a:blip r:embed="rId2"/>
          <a:stretch>
            <a:fillRect/>
          </a:stretch>
        </p:blipFill>
        <p:spPr>
          <a:xfrm>
            <a:off x="10375490" y="530475"/>
            <a:ext cx="784768" cy="784768"/>
          </a:xfrm>
          <a:prstGeom prst="rect">
            <a:avLst/>
          </a:prstGeom>
        </p:spPr>
      </p:pic>
      <p:sp>
        <p:nvSpPr>
          <p:cNvPr id="5" name="TextBox 4">
            <a:extLst>
              <a:ext uri="{FF2B5EF4-FFF2-40B4-BE49-F238E27FC236}">
                <a16:creationId xmlns:a16="http://schemas.microsoft.com/office/drawing/2014/main" id="{2BD44D85-93C1-48BD-AF14-E2C7F3BA5F05}"/>
              </a:ext>
            </a:extLst>
          </p:cNvPr>
          <p:cNvSpPr txBox="1"/>
          <p:nvPr/>
        </p:nvSpPr>
        <p:spPr>
          <a:xfrm>
            <a:off x="577934" y="1959849"/>
            <a:ext cx="9191545" cy="4770537"/>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800">
                <a:latin typeface="Calibri"/>
                <a:cs typeface="Calibri"/>
              </a:rPr>
              <a:t>T</a:t>
            </a:r>
            <a:r>
              <a:rPr lang="vi-VN" sz="2800" err="1">
                <a:latin typeface="Calibri"/>
                <a:cs typeface="Calibri"/>
              </a:rPr>
              <a:t>ìm</a:t>
            </a:r>
            <a:r>
              <a:rPr lang="vi-VN" sz="2800">
                <a:latin typeface="Calibri"/>
                <a:cs typeface="Calibri"/>
              </a:rPr>
              <a:t> ra </a:t>
            </a:r>
            <a:r>
              <a:rPr lang="vi-VN" sz="2800" err="1">
                <a:latin typeface="Calibri"/>
                <a:cs typeface="Calibri"/>
              </a:rPr>
              <a:t>những</a:t>
            </a:r>
            <a:r>
              <a:rPr lang="vi-VN" sz="2800">
                <a:latin typeface="Calibri"/>
                <a:cs typeface="Calibri"/>
              </a:rPr>
              <a:t> </a:t>
            </a:r>
            <a:r>
              <a:rPr lang="vi-VN" sz="2800" err="1">
                <a:latin typeface="Calibri"/>
                <a:cs typeface="Calibri"/>
              </a:rPr>
              <a:t>lỗi</a:t>
            </a:r>
            <a:r>
              <a:rPr lang="vi-VN" sz="2800">
                <a:latin typeface="Calibri"/>
                <a:cs typeface="Calibri"/>
              </a:rPr>
              <a:t> </a:t>
            </a:r>
            <a:r>
              <a:rPr lang="vi-VN" sz="2800" err="1">
                <a:latin typeface="Calibri"/>
                <a:cs typeface="Calibri"/>
              </a:rPr>
              <a:t>phát</a:t>
            </a:r>
            <a:r>
              <a:rPr lang="vi-VN" sz="2800">
                <a:latin typeface="Calibri"/>
                <a:cs typeface="Calibri"/>
              </a:rPr>
              <a:t> sinh do </a:t>
            </a:r>
            <a:r>
              <a:rPr lang="vi-VN" sz="2800" err="1">
                <a:latin typeface="Calibri"/>
                <a:cs typeface="Calibri"/>
              </a:rPr>
              <a:t>việc</a:t>
            </a:r>
            <a:r>
              <a:rPr lang="vi-VN" sz="2800">
                <a:latin typeface="Calibri"/>
                <a:cs typeface="Calibri"/>
              </a:rPr>
              <a:t> thay </a:t>
            </a:r>
            <a:r>
              <a:rPr lang="vi-VN" sz="2800" err="1">
                <a:latin typeface="Calibri"/>
                <a:cs typeface="Calibri"/>
              </a:rPr>
              <a:t>đổi</a:t>
            </a:r>
            <a:r>
              <a:rPr lang="vi-VN" sz="2800">
                <a:latin typeface="Calibri"/>
                <a:cs typeface="Calibri"/>
              </a:rPr>
              <a:t> </a:t>
            </a:r>
            <a:r>
              <a:rPr lang="vi-VN" sz="2800" err="1">
                <a:latin typeface="Calibri"/>
                <a:cs typeface="Calibri"/>
              </a:rPr>
              <a:t>hoặc</a:t>
            </a:r>
            <a:r>
              <a:rPr lang="vi-VN" sz="2800">
                <a:latin typeface="Calibri"/>
                <a:cs typeface="Calibri"/>
              </a:rPr>
              <a:t> thêm </a:t>
            </a:r>
            <a:r>
              <a:rPr lang="vi-VN" sz="2800" err="1">
                <a:latin typeface="Calibri"/>
                <a:cs typeface="Calibri"/>
              </a:rPr>
              <a:t>mới</a:t>
            </a:r>
            <a:r>
              <a:rPr lang="vi-VN" sz="2800">
                <a:latin typeface="Calibri"/>
                <a:cs typeface="Calibri"/>
              </a:rPr>
              <a:t> </a:t>
            </a:r>
            <a:r>
              <a:rPr lang="vi-VN" sz="2800" err="1">
                <a:latin typeface="Calibri"/>
                <a:cs typeface="Calibri"/>
              </a:rPr>
              <a:t>code</a:t>
            </a:r>
            <a:r>
              <a:rPr lang="en-US" sz="2800">
                <a:latin typeface="Calibri"/>
                <a:cs typeface="Calibri"/>
              </a:rPr>
              <a:t>.</a:t>
            </a:r>
            <a:endParaRPr lang="vi-VN" sz="2800">
              <a:latin typeface="Calibri"/>
              <a:cs typeface="Calibri"/>
            </a:endParaRPr>
          </a:p>
          <a:p>
            <a:pPr marL="285750" indent="-285750" algn="just">
              <a:buFont typeface="Arial,Sans-Serif" panose="020B0604020202020204" pitchFamily="34" charset="0"/>
              <a:buChar char="•"/>
            </a:pPr>
            <a:r>
              <a:rPr lang="vi-VN" sz="2800" err="1">
                <a:latin typeface="Calibri"/>
                <a:cs typeface="Calibri"/>
              </a:rPr>
              <a:t>Giúp</a:t>
            </a:r>
            <a:r>
              <a:rPr lang="vi-VN" sz="2800">
                <a:latin typeface="Calibri"/>
                <a:cs typeface="Calibri"/>
              </a:rPr>
              <a:t> </a:t>
            </a:r>
            <a:r>
              <a:rPr lang="vi-VN" sz="2800" err="1">
                <a:latin typeface="Calibri"/>
                <a:cs typeface="Calibri"/>
              </a:rPr>
              <a:t>chúng</a:t>
            </a:r>
            <a:r>
              <a:rPr lang="vi-VN" sz="2800">
                <a:latin typeface="Calibri"/>
                <a:cs typeface="Calibri"/>
              </a:rPr>
              <a:t> ta </a:t>
            </a:r>
            <a:r>
              <a:rPr lang="vi-VN" sz="2800" err="1">
                <a:latin typeface="Calibri"/>
                <a:cs typeface="Calibri"/>
              </a:rPr>
              <a:t>đảm</a:t>
            </a:r>
            <a:r>
              <a:rPr lang="vi-VN" sz="2800">
                <a:latin typeface="Calibri"/>
                <a:cs typeface="Calibri"/>
              </a:rPr>
              <a:t> </a:t>
            </a:r>
            <a:r>
              <a:rPr lang="vi-VN" sz="2800" err="1">
                <a:latin typeface="Calibri"/>
                <a:cs typeface="Calibri"/>
              </a:rPr>
              <a:t>bảo</a:t>
            </a:r>
            <a:r>
              <a:rPr lang="vi-VN" sz="2800">
                <a:latin typeface="Calibri"/>
                <a:cs typeface="Calibri"/>
              </a:rPr>
              <a:t> </a:t>
            </a:r>
            <a:r>
              <a:rPr lang="vi-VN" sz="2800" err="1">
                <a:latin typeface="Calibri"/>
                <a:cs typeface="Calibri"/>
              </a:rPr>
              <a:t>rằng</a:t>
            </a:r>
            <a:r>
              <a:rPr lang="vi-VN" sz="2800">
                <a:latin typeface="Calibri"/>
                <a:cs typeface="Calibri"/>
              </a:rPr>
              <a:t> </a:t>
            </a:r>
            <a:r>
              <a:rPr lang="vi-VN" sz="2800" err="1">
                <a:latin typeface="Calibri"/>
                <a:cs typeface="Calibri"/>
              </a:rPr>
              <a:t>mọi</a:t>
            </a:r>
            <a:r>
              <a:rPr lang="vi-VN" sz="2800">
                <a:latin typeface="Calibri"/>
                <a:cs typeface="Calibri"/>
              </a:rPr>
              <a:t> thay </a:t>
            </a:r>
            <a:r>
              <a:rPr lang="vi-VN" sz="2800" err="1">
                <a:latin typeface="Calibri"/>
                <a:cs typeface="Calibri"/>
              </a:rPr>
              <a:t>đổi</a:t>
            </a:r>
            <a:r>
              <a:rPr lang="vi-VN" sz="2800">
                <a:latin typeface="Calibri"/>
                <a:cs typeface="Calibri"/>
              </a:rPr>
              <a:t> như </a:t>
            </a:r>
            <a:r>
              <a:rPr lang="vi-VN" sz="2800" err="1">
                <a:latin typeface="Calibri"/>
                <a:cs typeface="Calibri"/>
              </a:rPr>
              <a:t>sửa</a:t>
            </a:r>
            <a:r>
              <a:rPr lang="vi-VN" sz="2800">
                <a:latin typeface="Calibri"/>
                <a:cs typeface="Calibri"/>
              </a:rPr>
              <a:t> </a:t>
            </a:r>
            <a:r>
              <a:rPr lang="vi-VN" sz="2800" err="1">
                <a:latin typeface="Calibri"/>
                <a:cs typeface="Calibri"/>
              </a:rPr>
              <a:t>lỗi</a:t>
            </a:r>
            <a:r>
              <a:rPr lang="vi-VN" sz="2800">
                <a:latin typeface="Calibri"/>
                <a:cs typeface="Calibri"/>
              </a:rPr>
              <a:t> </a:t>
            </a:r>
            <a:r>
              <a:rPr lang="vi-VN" sz="2800" err="1">
                <a:latin typeface="Calibri"/>
                <a:cs typeface="Calibri"/>
              </a:rPr>
              <a:t>hoặc</a:t>
            </a:r>
            <a:r>
              <a:rPr lang="vi-VN" sz="2800">
                <a:latin typeface="Calibri"/>
                <a:cs typeface="Calibri"/>
              </a:rPr>
              <a:t> </a:t>
            </a:r>
            <a:r>
              <a:rPr lang="vi-VN" sz="2800" err="1">
                <a:latin typeface="Calibri"/>
                <a:cs typeface="Calibri"/>
              </a:rPr>
              <a:t>bất</a:t>
            </a:r>
            <a:r>
              <a:rPr lang="vi-VN" sz="2800">
                <a:latin typeface="Calibri"/>
                <a:cs typeface="Calibri"/>
              </a:rPr>
              <a:t> </a:t>
            </a:r>
            <a:r>
              <a:rPr lang="vi-VN" sz="2800" err="1">
                <a:latin typeface="Calibri"/>
                <a:cs typeface="Calibri"/>
              </a:rPr>
              <a:t>kỳ</a:t>
            </a:r>
            <a:r>
              <a:rPr lang="vi-VN" sz="2800">
                <a:latin typeface="Calibri"/>
                <a:cs typeface="Calibri"/>
              </a:rPr>
              <a:t> </a:t>
            </a:r>
            <a:r>
              <a:rPr lang="vi-VN" sz="2800" err="1">
                <a:latin typeface="Calibri"/>
                <a:cs typeface="Calibri"/>
              </a:rPr>
              <a:t>cải</a:t>
            </a:r>
            <a:r>
              <a:rPr lang="vi-VN" sz="2800">
                <a:latin typeface="Calibri"/>
                <a:cs typeface="Calibri"/>
              </a:rPr>
              <a:t> </a:t>
            </a:r>
            <a:r>
              <a:rPr lang="vi-VN" sz="2800" err="1">
                <a:latin typeface="Calibri"/>
                <a:cs typeface="Calibri"/>
              </a:rPr>
              <a:t>tiến</a:t>
            </a:r>
            <a:r>
              <a:rPr lang="vi-VN" sz="2800">
                <a:latin typeface="Calibri"/>
                <a:cs typeface="Calibri"/>
              </a:rPr>
              <a:t> </a:t>
            </a:r>
            <a:r>
              <a:rPr lang="vi-VN" sz="2800" err="1">
                <a:latin typeface="Calibri"/>
                <a:cs typeface="Calibri"/>
              </a:rPr>
              <a:t>nào</a:t>
            </a:r>
            <a:r>
              <a:rPr lang="vi-VN" sz="2800">
                <a:latin typeface="Calibri"/>
                <a:cs typeface="Calibri"/>
              </a:rPr>
              <a:t> </a:t>
            </a:r>
            <a:r>
              <a:rPr lang="vi-VN" sz="2800" err="1">
                <a:latin typeface="Calibri"/>
                <a:cs typeface="Calibri"/>
              </a:rPr>
              <a:t>đối</a:t>
            </a:r>
            <a:r>
              <a:rPr lang="vi-VN" sz="2800">
                <a:latin typeface="Calibri"/>
                <a:cs typeface="Calibri"/>
              </a:rPr>
              <a:t> </a:t>
            </a:r>
            <a:r>
              <a:rPr lang="vi-VN" sz="2800" err="1">
                <a:latin typeface="Calibri"/>
                <a:cs typeface="Calibri"/>
              </a:rPr>
              <a:t>với</a:t>
            </a:r>
            <a:r>
              <a:rPr lang="vi-VN" sz="2800">
                <a:latin typeface="Calibri"/>
                <a:cs typeface="Calibri"/>
              </a:rPr>
              <a:t> </a:t>
            </a:r>
            <a:r>
              <a:rPr lang="vi-VN" sz="2800" err="1">
                <a:latin typeface="Calibri"/>
                <a:cs typeface="Calibri"/>
              </a:rPr>
              <a:t>module</a:t>
            </a:r>
            <a:r>
              <a:rPr lang="vi-VN" sz="2800">
                <a:latin typeface="Calibri"/>
                <a:cs typeface="Calibri"/>
              </a:rPr>
              <a:t> </a:t>
            </a:r>
            <a:r>
              <a:rPr lang="vi-VN" sz="2800" err="1">
                <a:latin typeface="Calibri"/>
                <a:cs typeface="Calibri"/>
              </a:rPr>
              <a:t>hoặc</a:t>
            </a:r>
            <a:r>
              <a:rPr lang="vi-VN" sz="2800">
                <a:latin typeface="Calibri"/>
                <a:cs typeface="Calibri"/>
              </a:rPr>
              <a:t> </a:t>
            </a:r>
            <a:r>
              <a:rPr lang="vi-VN" sz="2800" err="1">
                <a:latin typeface="Calibri"/>
                <a:cs typeface="Calibri"/>
              </a:rPr>
              <a:t>ứng</a:t>
            </a:r>
            <a:r>
              <a:rPr lang="vi-VN" sz="2800">
                <a:latin typeface="Calibri"/>
                <a:cs typeface="Calibri"/>
              </a:rPr>
              <a:t> </a:t>
            </a:r>
            <a:r>
              <a:rPr lang="vi-VN" sz="2800" err="1">
                <a:latin typeface="Calibri"/>
                <a:cs typeface="Calibri"/>
              </a:rPr>
              <a:t>dụng</a:t>
            </a:r>
            <a:r>
              <a:rPr lang="vi-VN" sz="2800">
                <a:latin typeface="Calibri"/>
                <a:cs typeface="Calibri"/>
              </a:rPr>
              <a:t> không </a:t>
            </a:r>
            <a:r>
              <a:rPr lang="vi-VN" sz="2800" err="1">
                <a:latin typeface="Calibri"/>
                <a:cs typeface="Calibri"/>
              </a:rPr>
              <a:t>ảnh</a:t>
            </a:r>
            <a:r>
              <a:rPr lang="vi-VN" sz="2800">
                <a:latin typeface="Calibri"/>
                <a:cs typeface="Calibri"/>
              </a:rPr>
              <a:t> </a:t>
            </a:r>
            <a:r>
              <a:rPr lang="vi-VN" sz="2800" err="1">
                <a:latin typeface="Calibri"/>
                <a:cs typeface="Calibri"/>
              </a:rPr>
              <a:t>hưởng</a:t>
            </a:r>
            <a:r>
              <a:rPr lang="vi-VN" sz="2800">
                <a:latin typeface="Calibri"/>
                <a:cs typeface="Calibri"/>
              </a:rPr>
              <a:t> </a:t>
            </a:r>
            <a:r>
              <a:rPr lang="vi-VN" sz="2800" err="1">
                <a:latin typeface="Calibri"/>
                <a:cs typeface="Calibri"/>
              </a:rPr>
              <a:t>đến</a:t>
            </a:r>
            <a:r>
              <a:rPr lang="vi-VN" sz="2800">
                <a:latin typeface="Calibri"/>
                <a:cs typeface="Calibri"/>
              </a:rPr>
              <a:t> </a:t>
            </a:r>
            <a:r>
              <a:rPr lang="vi-VN" sz="2800" err="1">
                <a:latin typeface="Calibri"/>
                <a:cs typeface="Calibri"/>
              </a:rPr>
              <a:t>code</a:t>
            </a:r>
            <a:r>
              <a:rPr lang="vi-VN" sz="2800">
                <a:latin typeface="Calibri"/>
                <a:cs typeface="Calibri"/>
              </a:rPr>
              <a:t> </a:t>
            </a:r>
            <a:r>
              <a:rPr lang="vi-VN" sz="2800" err="1">
                <a:latin typeface="Calibri"/>
                <a:cs typeface="Calibri"/>
              </a:rPr>
              <a:t>được</a:t>
            </a:r>
            <a:r>
              <a:rPr lang="vi-VN" sz="2800">
                <a:latin typeface="Calibri"/>
                <a:cs typeface="Calibri"/>
              </a:rPr>
              <a:t> </a:t>
            </a:r>
            <a:r>
              <a:rPr lang="vi-VN" sz="2800" err="1">
                <a:latin typeface="Calibri"/>
                <a:cs typeface="Calibri"/>
              </a:rPr>
              <a:t>kiểm</a:t>
            </a:r>
            <a:r>
              <a:rPr lang="vi-VN" sz="2800">
                <a:latin typeface="Calibri"/>
                <a:cs typeface="Calibri"/>
              </a:rPr>
              <a:t> tra </a:t>
            </a:r>
            <a:r>
              <a:rPr lang="vi-VN" sz="2800" err="1">
                <a:latin typeface="Calibri"/>
                <a:cs typeface="Calibri"/>
              </a:rPr>
              <a:t>hiện</a:t>
            </a:r>
            <a:r>
              <a:rPr lang="vi-VN" sz="2800">
                <a:latin typeface="Calibri"/>
                <a:cs typeface="Calibri"/>
              </a:rPr>
              <a:t> </a:t>
            </a:r>
            <a:r>
              <a:rPr lang="vi-VN" sz="2800" err="1">
                <a:latin typeface="Calibri"/>
                <a:cs typeface="Calibri"/>
              </a:rPr>
              <a:t>có</a:t>
            </a:r>
            <a:r>
              <a:rPr lang="vi-VN" sz="2800">
                <a:latin typeface="Calibri"/>
                <a:cs typeface="Calibri"/>
              </a:rPr>
              <a:t>.</a:t>
            </a:r>
            <a:endParaRPr lang="en-US" sz="2800">
              <a:ea typeface="+mn-lt"/>
              <a:cs typeface="+mn-lt"/>
            </a:endParaRPr>
          </a:p>
          <a:p>
            <a:pPr marL="285750" indent="-285750" algn="just">
              <a:buFont typeface="Arial,Sans-Serif" panose="020B0604020202020204" pitchFamily="34" charset="0"/>
              <a:buChar char="•"/>
            </a:pPr>
            <a:r>
              <a:rPr lang="vi-VN" sz="2800" err="1">
                <a:latin typeface="Calibri"/>
                <a:cs typeface="Calibri"/>
              </a:rPr>
              <a:t>Đảm</a:t>
            </a:r>
            <a:r>
              <a:rPr lang="vi-VN" sz="2800">
                <a:latin typeface="Calibri"/>
                <a:cs typeface="Calibri"/>
              </a:rPr>
              <a:t> </a:t>
            </a:r>
            <a:r>
              <a:rPr lang="vi-VN" sz="2800" err="1">
                <a:latin typeface="Calibri"/>
                <a:cs typeface="Calibri"/>
              </a:rPr>
              <a:t>bảo</a:t>
            </a:r>
            <a:r>
              <a:rPr lang="vi-VN" sz="2800">
                <a:latin typeface="Calibri"/>
                <a:cs typeface="Calibri"/>
              </a:rPr>
              <a:t> </a:t>
            </a:r>
            <a:r>
              <a:rPr lang="vi-VN" sz="2800" err="1">
                <a:latin typeface="Calibri"/>
                <a:cs typeface="Calibri"/>
              </a:rPr>
              <a:t>rằng</a:t>
            </a:r>
            <a:r>
              <a:rPr lang="vi-VN" sz="2800">
                <a:latin typeface="Calibri"/>
                <a:cs typeface="Calibri"/>
              </a:rPr>
              <a:t> </a:t>
            </a:r>
            <a:r>
              <a:rPr lang="vi-VN" sz="2800" err="1">
                <a:latin typeface="Calibri"/>
                <a:cs typeface="Calibri"/>
              </a:rPr>
              <a:t>các</a:t>
            </a:r>
            <a:r>
              <a:rPr lang="vi-VN" sz="2800">
                <a:latin typeface="Calibri"/>
                <a:cs typeface="Calibri"/>
              </a:rPr>
              <a:t> </a:t>
            </a:r>
            <a:r>
              <a:rPr lang="vi-VN" sz="2800" err="1">
                <a:latin typeface="Calibri"/>
                <a:cs typeface="Calibri"/>
              </a:rPr>
              <a:t>lỗi</a:t>
            </a:r>
            <a:r>
              <a:rPr lang="vi-VN" sz="2800">
                <a:latin typeface="Calibri"/>
                <a:cs typeface="Calibri"/>
              </a:rPr>
              <a:t> </a:t>
            </a:r>
            <a:r>
              <a:rPr lang="vi-VN" sz="2800" err="1">
                <a:latin typeface="Calibri"/>
                <a:cs typeface="Calibri"/>
              </a:rPr>
              <a:t>được</a:t>
            </a:r>
            <a:r>
              <a:rPr lang="vi-VN" sz="2800">
                <a:latin typeface="Calibri"/>
                <a:cs typeface="Calibri"/>
              </a:rPr>
              <a:t> </a:t>
            </a:r>
            <a:r>
              <a:rPr lang="vi-VN" sz="2800" err="1">
                <a:latin typeface="Calibri"/>
                <a:cs typeface="Calibri"/>
              </a:rPr>
              <a:t>tìm</a:t>
            </a:r>
            <a:r>
              <a:rPr lang="vi-VN" sz="2800">
                <a:latin typeface="Calibri"/>
                <a:cs typeface="Calibri"/>
              </a:rPr>
              <a:t> </a:t>
            </a:r>
            <a:r>
              <a:rPr lang="vi-VN" sz="2800" err="1">
                <a:latin typeface="Calibri"/>
                <a:cs typeface="Calibri"/>
              </a:rPr>
              <a:t>thấy</a:t>
            </a:r>
            <a:r>
              <a:rPr lang="vi-VN" sz="2800">
                <a:latin typeface="Calibri"/>
                <a:cs typeface="Calibri"/>
              </a:rPr>
              <a:t> </a:t>
            </a:r>
            <a:r>
              <a:rPr lang="vi-VN" sz="2800" err="1">
                <a:latin typeface="Calibri"/>
                <a:cs typeface="Calibri"/>
              </a:rPr>
              <a:t>trước</a:t>
            </a:r>
            <a:r>
              <a:rPr lang="vi-VN" sz="2800">
                <a:latin typeface="Calibri"/>
                <a:cs typeface="Calibri"/>
              </a:rPr>
              <a:t> </a:t>
            </a:r>
            <a:r>
              <a:rPr lang="vi-VN" sz="2800" err="1">
                <a:latin typeface="Calibri"/>
                <a:cs typeface="Calibri"/>
              </a:rPr>
              <a:t>đó</a:t>
            </a:r>
            <a:r>
              <a:rPr lang="vi-VN" sz="2800">
                <a:latin typeface="Calibri"/>
                <a:cs typeface="Calibri"/>
              </a:rPr>
              <a:t> không </a:t>
            </a:r>
            <a:r>
              <a:rPr lang="vi-VN" sz="2800" err="1">
                <a:latin typeface="Calibri"/>
                <a:cs typeface="Calibri"/>
              </a:rPr>
              <a:t>thể</a:t>
            </a:r>
            <a:r>
              <a:rPr lang="vi-VN" sz="2800">
                <a:latin typeface="Calibri"/>
                <a:cs typeface="Calibri"/>
              </a:rPr>
              <a:t> </a:t>
            </a:r>
            <a:r>
              <a:rPr lang="vi-VN" sz="2800" err="1">
                <a:latin typeface="Calibri"/>
                <a:cs typeface="Calibri"/>
              </a:rPr>
              <a:t>tạo</a:t>
            </a:r>
            <a:r>
              <a:rPr lang="vi-VN" sz="2800">
                <a:latin typeface="Calibri"/>
                <a:cs typeface="Calibri"/>
              </a:rPr>
              <a:t> </a:t>
            </a:r>
            <a:r>
              <a:rPr lang="vi-VN" sz="2800" err="1">
                <a:latin typeface="Calibri"/>
                <a:cs typeface="Calibri"/>
              </a:rPr>
              <a:t>được</a:t>
            </a:r>
            <a:r>
              <a:rPr lang="vi-VN" sz="2800">
                <a:latin typeface="Calibri"/>
                <a:cs typeface="Calibri"/>
              </a:rPr>
              <a:t>.</a:t>
            </a:r>
            <a:endParaRPr lang="en-US" sz="2800">
              <a:ea typeface="+mn-lt"/>
              <a:cs typeface="+mn-lt"/>
            </a:endParaRPr>
          </a:p>
          <a:p>
            <a:pPr marL="285750" indent="-285750" algn="just">
              <a:buFont typeface="Arial,Sans-Serif" panose="020B0604020202020204" pitchFamily="34" charset="0"/>
              <a:buChar char="•"/>
            </a:pPr>
            <a:r>
              <a:rPr lang="vi-VN" sz="2800" err="1">
                <a:latin typeface="Calibri"/>
                <a:cs typeface="Calibri"/>
              </a:rPr>
              <a:t>Kiểm</a:t>
            </a:r>
            <a:r>
              <a:rPr lang="vi-VN" sz="2800">
                <a:latin typeface="Calibri"/>
                <a:cs typeface="Calibri"/>
              </a:rPr>
              <a:t> </a:t>
            </a:r>
            <a:r>
              <a:rPr lang="vi-VN" sz="2800" err="1">
                <a:latin typeface="Calibri"/>
                <a:cs typeface="Calibri"/>
              </a:rPr>
              <a:t>thử</a:t>
            </a:r>
            <a:r>
              <a:rPr lang="vi-VN" sz="2800">
                <a:latin typeface="Calibri"/>
                <a:cs typeface="Calibri"/>
              </a:rPr>
              <a:t> </a:t>
            </a:r>
            <a:r>
              <a:rPr lang="vi-VN" sz="2800" err="1">
                <a:latin typeface="Calibri"/>
                <a:cs typeface="Calibri"/>
              </a:rPr>
              <a:t>hồi</a:t>
            </a:r>
            <a:r>
              <a:rPr lang="vi-VN" sz="2800">
                <a:latin typeface="Calibri"/>
                <a:cs typeface="Calibri"/>
              </a:rPr>
              <a:t> quy </a:t>
            </a:r>
            <a:r>
              <a:rPr lang="vi-VN" sz="2800" err="1">
                <a:latin typeface="Calibri"/>
                <a:cs typeface="Calibri"/>
              </a:rPr>
              <a:t>có</a:t>
            </a:r>
            <a:r>
              <a:rPr lang="vi-VN" sz="2800">
                <a:latin typeface="Calibri"/>
                <a:cs typeface="Calibri"/>
              </a:rPr>
              <a:t> </a:t>
            </a:r>
            <a:r>
              <a:rPr lang="vi-VN" sz="2800" err="1">
                <a:latin typeface="Calibri"/>
                <a:cs typeface="Calibri"/>
              </a:rPr>
              <a:t>thể</a:t>
            </a:r>
            <a:r>
              <a:rPr lang="vi-VN" sz="2800">
                <a:latin typeface="Calibri"/>
                <a:cs typeface="Calibri"/>
              </a:rPr>
              <a:t> </a:t>
            </a:r>
            <a:r>
              <a:rPr lang="vi-VN" sz="2800" err="1">
                <a:latin typeface="Calibri"/>
                <a:cs typeface="Calibri"/>
              </a:rPr>
              <a:t>được</a:t>
            </a:r>
            <a:r>
              <a:rPr lang="vi-VN" sz="2800">
                <a:latin typeface="Calibri"/>
                <a:cs typeface="Calibri"/>
              </a:rPr>
              <a:t> </a:t>
            </a:r>
            <a:r>
              <a:rPr lang="vi-VN" sz="2800" err="1">
                <a:latin typeface="Calibri"/>
                <a:cs typeface="Calibri"/>
              </a:rPr>
              <a:t>sử</a:t>
            </a:r>
            <a:r>
              <a:rPr lang="vi-VN" sz="2800">
                <a:latin typeface="Calibri"/>
                <a:cs typeface="Calibri"/>
              </a:rPr>
              <a:t> </a:t>
            </a:r>
            <a:r>
              <a:rPr lang="vi-VN" sz="2800" err="1">
                <a:latin typeface="Calibri"/>
                <a:cs typeface="Calibri"/>
              </a:rPr>
              <a:t>dụng</a:t>
            </a:r>
            <a:r>
              <a:rPr lang="vi-VN" sz="2800">
                <a:latin typeface="Calibri"/>
                <a:cs typeface="Calibri"/>
              </a:rPr>
              <a:t> </a:t>
            </a:r>
            <a:r>
              <a:rPr lang="vi-VN" sz="2800" err="1">
                <a:latin typeface="Calibri"/>
                <a:cs typeface="Calibri"/>
              </a:rPr>
              <a:t>bằng</a:t>
            </a:r>
            <a:r>
              <a:rPr lang="vi-VN" sz="2800">
                <a:latin typeface="Calibri"/>
                <a:cs typeface="Calibri"/>
              </a:rPr>
              <a:t> </a:t>
            </a:r>
            <a:r>
              <a:rPr lang="vi-VN" sz="2800" err="1">
                <a:latin typeface="Calibri"/>
                <a:cs typeface="Calibri"/>
              </a:rPr>
              <a:t>các</a:t>
            </a:r>
            <a:r>
              <a:rPr lang="vi-VN" sz="2800">
                <a:latin typeface="Calibri"/>
                <a:cs typeface="Calibri"/>
              </a:rPr>
              <a:t> </a:t>
            </a:r>
            <a:r>
              <a:rPr lang="vi-VN" sz="2800" err="1">
                <a:latin typeface="Calibri"/>
                <a:cs typeface="Calibri"/>
              </a:rPr>
              <a:t>tools</a:t>
            </a:r>
            <a:r>
              <a:rPr lang="vi-VN" sz="2800">
                <a:latin typeface="Calibri"/>
                <a:cs typeface="Calibri"/>
              </a:rPr>
              <a:t> </a:t>
            </a:r>
            <a:r>
              <a:rPr lang="vi-VN" sz="2800" err="1">
                <a:latin typeface="Calibri"/>
                <a:cs typeface="Calibri"/>
              </a:rPr>
              <a:t>test</a:t>
            </a:r>
            <a:r>
              <a:rPr lang="vi-VN" sz="2800">
                <a:latin typeface="Calibri"/>
                <a:cs typeface="Calibri"/>
              </a:rPr>
              <a:t> </a:t>
            </a:r>
            <a:r>
              <a:rPr lang="vi-VN" sz="2800" err="1">
                <a:latin typeface="Calibri"/>
                <a:cs typeface="Calibri"/>
              </a:rPr>
              <a:t>tự</a:t>
            </a:r>
            <a:r>
              <a:rPr lang="vi-VN" sz="2800">
                <a:latin typeface="Calibri"/>
                <a:cs typeface="Calibri"/>
              </a:rPr>
              <a:t> </a:t>
            </a:r>
            <a:r>
              <a:rPr lang="vi-VN" sz="2800" err="1">
                <a:latin typeface="Calibri"/>
                <a:cs typeface="Calibri"/>
              </a:rPr>
              <a:t>động</a:t>
            </a:r>
            <a:endParaRPr lang="en-US" sz="2800" err="1">
              <a:ea typeface="+mn-lt"/>
              <a:cs typeface="+mn-lt"/>
            </a:endParaRPr>
          </a:p>
          <a:p>
            <a:pPr marL="285750" indent="-285750" algn="just">
              <a:buFont typeface="Arial,Sans-Serif" panose="020B0604020202020204" pitchFamily="34" charset="0"/>
              <a:buChar char="•"/>
            </a:pPr>
            <a:r>
              <a:rPr lang="vi-VN" sz="2800" err="1">
                <a:latin typeface="Calibri"/>
                <a:cs typeface="Calibri"/>
              </a:rPr>
              <a:t>Giúp</a:t>
            </a:r>
            <a:r>
              <a:rPr lang="vi-VN" sz="2800">
                <a:latin typeface="Calibri"/>
                <a:cs typeface="Calibri"/>
              </a:rPr>
              <a:t> </a:t>
            </a:r>
            <a:r>
              <a:rPr lang="vi-VN" sz="2800" err="1">
                <a:latin typeface="Calibri"/>
                <a:cs typeface="Calibri"/>
              </a:rPr>
              <a:t>cải</a:t>
            </a:r>
            <a:r>
              <a:rPr lang="vi-VN" sz="2800">
                <a:latin typeface="Calibri"/>
                <a:cs typeface="Calibri"/>
              </a:rPr>
              <a:t> </a:t>
            </a:r>
            <a:r>
              <a:rPr lang="vi-VN" sz="2800" err="1">
                <a:latin typeface="Calibri"/>
                <a:cs typeface="Calibri"/>
              </a:rPr>
              <a:t>tiến</a:t>
            </a:r>
            <a:r>
              <a:rPr lang="vi-VN" sz="2800">
                <a:latin typeface="Calibri"/>
                <a:cs typeface="Calibri"/>
              </a:rPr>
              <a:t> </a:t>
            </a:r>
            <a:r>
              <a:rPr lang="vi-VN" sz="2800" err="1">
                <a:latin typeface="Calibri"/>
                <a:cs typeface="Calibri"/>
              </a:rPr>
              <a:t>chất</a:t>
            </a:r>
            <a:r>
              <a:rPr lang="vi-VN" sz="2800">
                <a:latin typeface="Calibri"/>
                <a:cs typeface="Calibri"/>
              </a:rPr>
              <a:t> </a:t>
            </a:r>
            <a:r>
              <a:rPr lang="vi-VN" sz="2800" err="1">
                <a:latin typeface="Calibri"/>
                <a:cs typeface="Calibri"/>
              </a:rPr>
              <a:t>lượng</a:t>
            </a:r>
            <a:r>
              <a:rPr lang="vi-VN" sz="2800">
                <a:latin typeface="Calibri"/>
                <a:cs typeface="Calibri"/>
              </a:rPr>
              <a:t> </a:t>
            </a:r>
            <a:r>
              <a:rPr lang="vi-VN" sz="2800" err="1">
                <a:latin typeface="Calibri"/>
                <a:cs typeface="Calibri"/>
              </a:rPr>
              <a:t>của</a:t>
            </a:r>
            <a:r>
              <a:rPr lang="vi-VN" sz="2800">
                <a:latin typeface="Calibri"/>
                <a:cs typeface="Calibri"/>
              </a:rPr>
              <a:t> </a:t>
            </a:r>
            <a:r>
              <a:rPr lang="vi-VN" sz="2800" err="1">
                <a:latin typeface="Calibri"/>
                <a:cs typeface="Calibri"/>
              </a:rPr>
              <a:t>sản</a:t>
            </a:r>
            <a:r>
              <a:rPr lang="vi-VN" sz="2800">
                <a:latin typeface="Calibri"/>
                <a:cs typeface="Calibri"/>
              </a:rPr>
              <a:t> </a:t>
            </a:r>
            <a:r>
              <a:rPr lang="vi-VN" sz="2800" err="1">
                <a:latin typeface="Calibri"/>
                <a:cs typeface="Calibri"/>
              </a:rPr>
              <a:t>phẩm</a:t>
            </a:r>
            <a:r>
              <a:rPr lang="vi-VN" sz="2800">
                <a:latin typeface="Calibri"/>
                <a:cs typeface="Calibri"/>
              </a:rPr>
              <a:t>.</a:t>
            </a:r>
            <a:endParaRPr lang="en-US" sz="2800">
              <a:ea typeface="+mn-lt"/>
              <a:cs typeface="+mn-lt"/>
            </a:endParaRPr>
          </a:p>
          <a:p>
            <a:pPr marL="342900" indent="-342900" algn="just">
              <a:buFont typeface="Arial" panose="020B0604020202020204" pitchFamily="34" charset="0"/>
              <a:buChar char="•"/>
            </a:pPr>
            <a:endParaRPr lang="vi-VN" sz="2400">
              <a:latin typeface="Calibri"/>
              <a:cs typeface="Calibri"/>
            </a:endParaRPr>
          </a:p>
        </p:txBody>
      </p:sp>
    </p:spTree>
    <p:extLst>
      <p:ext uri="{BB962C8B-B14F-4D97-AF65-F5344CB8AC3E}">
        <p14:creationId xmlns:p14="http://schemas.microsoft.com/office/powerpoint/2010/main" val="79143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sz="4600" b="1"/>
              <a:t>Ví dụ</a:t>
            </a: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5</a:t>
            </a:fld>
            <a:endParaRPr lang="en-US"/>
          </a:p>
        </p:txBody>
      </p:sp>
      <p:pic>
        <p:nvPicPr>
          <p:cNvPr id="8" name="Picture 7" descr="A black sign with white letters&#10;&#10;Description automatically generated">
            <a:extLst>
              <a:ext uri="{FF2B5EF4-FFF2-40B4-BE49-F238E27FC236}">
                <a16:creationId xmlns:a16="http://schemas.microsoft.com/office/drawing/2014/main" id="{01B765B3-7907-4114-9FEF-3A6C123FC8C7}"/>
              </a:ext>
            </a:extLst>
          </p:cNvPr>
          <p:cNvPicPr>
            <a:picLocks noChangeAspect="1"/>
          </p:cNvPicPr>
          <p:nvPr/>
        </p:nvPicPr>
        <p:blipFill>
          <a:blip r:embed="rId2"/>
          <a:stretch>
            <a:fillRect/>
          </a:stretch>
        </p:blipFill>
        <p:spPr>
          <a:xfrm>
            <a:off x="10375491" y="530475"/>
            <a:ext cx="784767" cy="784767"/>
          </a:xfrm>
          <a:prstGeom prst="rect">
            <a:avLst/>
          </a:prstGeom>
        </p:spPr>
      </p:pic>
      <p:sp>
        <p:nvSpPr>
          <p:cNvPr id="5" name="TextBox 4">
            <a:extLst>
              <a:ext uri="{FF2B5EF4-FFF2-40B4-BE49-F238E27FC236}">
                <a16:creationId xmlns:a16="http://schemas.microsoft.com/office/drawing/2014/main" id="{2285BE56-230D-436C-824A-1760C7C56CA9}"/>
              </a:ext>
            </a:extLst>
          </p:cNvPr>
          <p:cNvSpPr txBox="1"/>
          <p:nvPr/>
        </p:nvSpPr>
        <p:spPr>
          <a:xfrm>
            <a:off x="788252" y="1083521"/>
            <a:ext cx="8710560" cy="4832092"/>
          </a:xfrm>
          <a:prstGeom prst="rect">
            <a:avLst/>
          </a:prstGeom>
          <a:noFill/>
        </p:spPr>
        <p:txBody>
          <a:bodyPr wrap="square" rtlCol="0" anchor="t">
            <a:spAutoFit/>
          </a:bodyPr>
          <a:lstStyle/>
          <a:p>
            <a:pPr algn="just"/>
            <a:r>
              <a:rPr lang="vi-VN" sz="2800">
                <a:latin typeface="Calibri"/>
                <a:cs typeface="Calibri"/>
              </a:rPr>
              <a:t>Khi </a:t>
            </a:r>
            <a:r>
              <a:rPr lang="vi-VN" sz="2800" err="1">
                <a:latin typeface="Calibri"/>
                <a:cs typeface="Calibri"/>
              </a:rPr>
              <a:t>chức</a:t>
            </a:r>
            <a:r>
              <a:rPr lang="vi-VN" sz="2800">
                <a:latin typeface="Calibri"/>
                <a:cs typeface="Calibri"/>
              </a:rPr>
              <a:t> năng </a:t>
            </a:r>
            <a:r>
              <a:rPr lang="vi-VN" sz="2800" err="1">
                <a:latin typeface="Calibri"/>
                <a:cs typeface="Calibri"/>
              </a:rPr>
              <a:t>phần</a:t>
            </a:r>
            <a:r>
              <a:rPr lang="vi-VN" sz="2800">
                <a:latin typeface="Calibri"/>
                <a:cs typeface="Calibri"/>
              </a:rPr>
              <a:t> </a:t>
            </a:r>
            <a:r>
              <a:rPr lang="vi-VN" sz="2800" err="1">
                <a:latin typeface="Calibri"/>
                <a:cs typeface="Calibri"/>
              </a:rPr>
              <a:t>mềm</a:t>
            </a:r>
            <a:r>
              <a:rPr lang="vi-VN" sz="2800">
                <a:latin typeface="Calibri"/>
                <a:cs typeface="Calibri"/>
              </a:rPr>
              <a:t> </a:t>
            </a:r>
            <a:r>
              <a:rPr lang="vi-VN" sz="2800" err="1">
                <a:latin typeface="Calibri"/>
                <a:cs typeface="Calibri"/>
              </a:rPr>
              <a:t>được</a:t>
            </a:r>
            <a:r>
              <a:rPr lang="vi-VN" sz="2800">
                <a:latin typeface="Calibri"/>
                <a:cs typeface="Calibri"/>
              </a:rPr>
              <a:t> thay </a:t>
            </a:r>
            <a:r>
              <a:rPr lang="vi-VN" sz="2800" err="1">
                <a:latin typeface="Calibri"/>
                <a:cs typeface="Calibri"/>
              </a:rPr>
              <a:t>đổi</a:t>
            </a:r>
            <a:r>
              <a:rPr lang="vi-VN" sz="2800">
                <a:latin typeface="Calibri"/>
                <a:cs typeface="Calibri"/>
              </a:rPr>
              <a:t>:</a:t>
            </a:r>
          </a:p>
          <a:p>
            <a:pPr algn="just"/>
            <a:endParaRPr lang="vi-VN" sz="2800">
              <a:latin typeface="Calibri"/>
              <a:cs typeface="Calibri"/>
            </a:endParaRPr>
          </a:p>
          <a:p>
            <a:pPr algn="just"/>
            <a:r>
              <a:rPr lang="vi-VN" sz="2800" err="1">
                <a:latin typeface="Calibri"/>
                <a:cs typeface="Calibri"/>
              </a:rPr>
              <a:t>Giả</a:t>
            </a:r>
            <a:r>
              <a:rPr lang="vi-VN" sz="2800">
                <a:latin typeface="Calibri"/>
                <a:cs typeface="Calibri"/>
              </a:rPr>
              <a:t> </a:t>
            </a:r>
            <a:r>
              <a:rPr lang="vi-VN" sz="2800" err="1">
                <a:latin typeface="Calibri"/>
                <a:cs typeface="Calibri"/>
              </a:rPr>
              <a:t>sử</a:t>
            </a:r>
            <a:r>
              <a:rPr lang="vi-VN" sz="2800">
                <a:latin typeface="Calibri"/>
                <a:cs typeface="Calibri"/>
              </a:rPr>
              <a:t> </a:t>
            </a:r>
            <a:r>
              <a:rPr lang="vi-VN" sz="2800" err="1">
                <a:latin typeface="Calibri"/>
                <a:cs typeface="Calibri"/>
              </a:rPr>
              <a:t>có</a:t>
            </a:r>
            <a:r>
              <a:rPr lang="vi-VN" sz="2800">
                <a:latin typeface="Calibri"/>
                <a:cs typeface="Calibri"/>
              </a:rPr>
              <a:t> </a:t>
            </a:r>
            <a:r>
              <a:rPr lang="vi-VN" sz="2800" err="1">
                <a:latin typeface="Calibri"/>
                <a:cs typeface="Calibri"/>
              </a:rPr>
              <a:t>một</a:t>
            </a:r>
            <a:r>
              <a:rPr lang="vi-VN" sz="2800">
                <a:latin typeface="Calibri"/>
                <a:cs typeface="Calibri"/>
              </a:rPr>
              <a:t> </a:t>
            </a:r>
            <a:r>
              <a:rPr lang="vi-VN" sz="2800" err="1">
                <a:latin typeface="Calibri"/>
                <a:cs typeface="Calibri"/>
              </a:rPr>
              <a:t>ứng</a:t>
            </a:r>
            <a:r>
              <a:rPr lang="vi-VN" sz="2800">
                <a:latin typeface="Calibri"/>
                <a:cs typeface="Calibri"/>
              </a:rPr>
              <a:t> </a:t>
            </a:r>
            <a:r>
              <a:rPr lang="vi-VN" sz="2800" err="1">
                <a:latin typeface="Calibri"/>
                <a:cs typeface="Calibri"/>
              </a:rPr>
              <a:t>dụng</a:t>
            </a:r>
            <a:r>
              <a:rPr lang="vi-VN" sz="2800">
                <a:latin typeface="Calibri"/>
                <a:cs typeface="Calibri"/>
              </a:rPr>
              <a:t> </a:t>
            </a:r>
            <a:r>
              <a:rPr lang="vi-VN" sz="2800" err="1">
                <a:latin typeface="Calibri"/>
                <a:cs typeface="Calibri"/>
              </a:rPr>
              <a:t>quản</a:t>
            </a:r>
            <a:r>
              <a:rPr lang="vi-VN" sz="2800">
                <a:latin typeface="Calibri"/>
                <a:cs typeface="Calibri"/>
              </a:rPr>
              <a:t> </a:t>
            </a:r>
            <a:r>
              <a:rPr lang="vi-VN" sz="2800" err="1">
                <a:latin typeface="Calibri"/>
                <a:cs typeface="Calibri"/>
              </a:rPr>
              <a:t>lý</a:t>
            </a:r>
            <a:r>
              <a:rPr lang="vi-VN" sz="2800">
                <a:latin typeface="Calibri"/>
                <a:cs typeface="Calibri"/>
              </a:rPr>
              <a:t> sinh viên, </a:t>
            </a:r>
            <a:r>
              <a:rPr lang="vi-VN" sz="2800" err="1">
                <a:latin typeface="Calibri"/>
                <a:cs typeface="Calibri"/>
              </a:rPr>
              <a:t>phần</a:t>
            </a:r>
            <a:r>
              <a:rPr lang="vi-VN" sz="2800">
                <a:latin typeface="Calibri"/>
                <a:cs typeface="Calibri"/>
              </a:rPr>
              <a:t> </a:t>
            </a:r>
            <a:r>
              <a:rPr lang="vi-VN" sz="2800" err="1">
                <a:latin typeface="Calibri"/>
                <a:cs typeface="Calibri"/>
              </a:rPr>
              <a:t>mềm</a:t>
            </a:r>
            <a:r>
              <a:rPr lang="vi-VN" sz="2800">
                <a:latin typeface="Calibri"/>
                <a:cs typeface="Calibri"/>
              </a:rPr>
              <a:t> </a:t>
            </a:r>
            <a:r>
              <a:rPr lang="vi-VN" sz="2800" err="1">
                <a:latin typeface="Calibri"/>
                <a:cs typeface="Calibri"/>
              </a:rPr>
              <a:t>này</a:t>
            </a:r>
            <a:r>
              <a:rPr lang="vi-VN" sz="2800">
                <a:latin typeface="Calibri"/>
                <a:cs typeface="Calibri"/>
              </a:rPr>
              <a:t> </a:t>
            </a:r>
            <a:r>
              <a:rPr lang="vi-VN" sz="2800" err="1">
                <a:latin typeface="Calibri"/>
                <a:cs typeface="Calibri"/>
              </a:rPr>
              <a:t>có</a:t>
            </a:r>
            <a:r>
              <a:rPr lang="vi-VN" sz="2800">
                <a:latin typeface="Calibri"/>
                <a:cs typeface="Calibri"/>
              </a:rPr>
              <a:t> </a:t>
            </a:r>
            <a:r>
              <a:rPr lang="vi-VN" sz="2800" err="1">
                <a:latin typeface="Calibri"/>
                <a:cs typeface="Calibri"/>
              </a:rPr>
              <a:t>chức</a:t>
            </a:r>
            <a:r>
              <a:rPr lang="vi-VN" sz="2800">
                <a:latin typeface="Calibri"/>
                <a:cs typeface="Calibri"/>
              </a:rPr>
              <a:t> năng thêm, </a:t>
            </a:r>
            <a:r>
              <a:rPr lang="vi-VN" sz="2800" err="1">
                <a:latin typeface="Calibri"/>
                <a:cs typeface="Calibri"/>
              </a:rPr>
              <a:t>sửa</a:t>
            </a:r>
            <a:r>
              <a:rPr lang="vi-VN" sz="2800">
                <a:latin typeface="Calibri"/>
                <a:cs typeface="Calibri"/>
              </a:rPr>
              <a:t>, </a:t>
            </a:r>
            <a:r>
              <a:rPr lang="vi-VN" sz="2800" err="1">
                <a:latin typeface="Calibri"/>
                <a:cs typeface="Calibri"/>
              </a:rPr>
              <a:t>xóa</a:t>
            </a:r>
            <a:r>
              <a:rPr lang="vi-VN" sz="2800">
                <a:latin typeface="Calibri"/>
                <a:cs typeface="Calibri"/>
              </a:rPr>
              <a:t> sinh viên </a:t>
            </a:r>
            <a:r>
              <a:rPr lang="vi-VN" sz="2800" err="1">
                <a:latin typeface="Calibri"/>
                <a:cs typeface="Calibri"/>
              </a:rPr>
              <a:t>và</a:t>
            </a:r>
            <a:r>
              <a:rPr lang="vi-VN" sz="2800">
                <a:latin typeface="Calibri"/>
                <a:cs typeface="Calibri"/>
              </a:rPr>
              <a:t> </a:t>
            </a:r>
            <a:r>
              <a:rPr lang="vi-VN" sz="2800" err="1">
                <a:latin typeface="Calibri"/>
                <a:cs typeface="Calibri"/>
              </a:rPr>
              <a:t>tất</a:t>
            </a:r>
            <a:r>
              <a:rPr lang="vi-VN" sz="2800">
                <a:latin typeface="Calibri"/>
                <a:cs typeface="Calibri"/>
              </a:rPr>
              <a:t> </a:t>
            </a:r>
            <a:r>
              <a:rPr lang="vi-VN" sz="2800" err="1">
                <a:latin typeface="Calibri"/>
                <a:cs typeface="Calibri"/>
              </a:rPr>
              <a:t>cả</a:t>
            </a:r>
            <a:r>
              <a:rPr lang="vi-VN" sz="2800">
                <a:latin typeface="Calibri"/>
                <a:cs typeface="Calibri"/>
              </a:rPr>
              <a:t> </a:t>
            </a:r>
            <a:r>
              <a:rPr lang="vi-VN" sz="2800" err="1">
                <a:latin typeface="Calibri"/>
                <a:cs typeface="Calibri"/>
              </a:rPr>
              <a:t>các</a:t>
            </a:r>
            <a:r>
              <a:rPr lang="vi-VN" sz="2800">
                <a:latin typeface="Calibri"/>
                <a:cs typeface="Calibri"/>
              </a:rPr>
              <a:t> </a:t>
            </a:r>
            <a:r>
              <a:rPr lang="vi-VN" sz="2800" err="1">
                <a:latin typeface="Calibri"/>
                <a:cs typeface="Calibri"/>
              </a:rPr>
              <a:t>tính</a:t>
            </a:r>
            <a:r>
              <a:rPr lang="vi-VN" sz="2800">
                <a:latin typeface="Calibri"/>
                <a:cs typeface="Calibri"/>
              </a:rPr>
              <a:t> năng </a:t>
            </a:r>
            <a:r>
              <a:rPr lang="vi-VN" sz="2800" err="1">
                <a:latin typeface="Calibri"/>
                <a:cs typeface="Calibri"/>
              </a:rPr>
              <a:t>này</a:t>
            </a:r>
            <a:r>
              <a:rPr lang="vi-VN" sz="2800">
                <a:latin typeface="Calibri"/>
                <a:cs typeface="Calibri"/>
              </a:rPr>
              <a:t> đang </a:t>
            </a:r>
            <a:r>
              <a:rPr lang="vi-VN" sz="2800" err="1">
                <a:latin typeface="Calibri"/>
                <a:cs typeface="Calibri"/>
              </a:rPr>
              <a:t>hoạt</a:t>
            </a:r>
            <a:r>
              <a:rPr lang="vi-VN" sz="2800">
                <a:latin typeface="Calibri"/>
                <a:cs typeface="Calibri"/>
              </a:rPr>
              <a:t> </a:t>
            </a:r>
            <a:r>
              <a:rPr lang="vi-VN" sz="2800" err="1">
                <a:latin typeface="Calibri"/>
                <a:cs typeface="Calibri"/>
              </a:rPr>
              <a:t>động</a:t>
            </a:r>
            <a:r>
              <a:rPr lang="vi-VN" sz="2800">
                <a:latin typeface="Calibri"/>
                <a:cs typeface="Calibri"/>
              </a:rPr>
              <a:t> </a:t>
            </a:r>
            <a:r>
              <a:rPr lang="vi-VN" sz="2800" err="1">
                <a:latin typeface="Calibri"/>
                <a:cs typeface="Calibri"/>
              </a:rPr>
              <a:t>bình</a:t>
            </a:r>
            <a:r>
              <a:rPr lang="vi-VN" sz="2800">
                <a:latin typeface="Calibri"/>
                <a:cs typeface="Calibri"/>
              </a:rPr>
              <a:t> </a:t>
            </a:r>
            <a:r>
              <a:rPr lang="vi-VN" sz="2800" err="1">
                <a:latin typeface="Calibri"/>
                <a:cs typeface="Calibri"/>
              </a:rPr>
              <a:t>thường</a:t>
            </a:r>
            <a:r>
              <a:rPr lang="vi-VN" sz="2800">
                <a:latin typeface="Calibri"/>
                <a:cs typeface="Calibri"/>
              </a:rPr>
              <a:t>. Tuy nhiên </a:t>
            </a:r>
            <a:r>
              <a:rPr lang="vi-VN" sz="2800" err="1">
                <a:latin typeface="Calibri"/>
                <a:cs typeface="Calibri"/>
              </a:rPr>
              <a:t>khách</a:t>
            </a:r>
            <a:r>
              <a:rPr lang="vi-VN" sz="2800">
                <a:latin typeface="Calibri"/>
                <a:cs typeface="Calibri"/>
              </a:rPr>
              <a:t> </a:t>
            </a:r>
            <a:r>
              <a:rPr lang="vi-VN" sz="2800" err="1">
                <a:latin typeface="Calibri"/>
                <a:cs typeface="Calibri"/>
              </a:rPr>
              <a:t>hàng</a:t>
            </a:r>
            <a:r>
              <a:rPr lang="vi-VN" sz="2800">
                <a:latin typeface="Calibri"/>
                <a:cs typeface="Calibri"/>
              </a:rPr>
              <a:t> </a:t>
            </a:r>
            <a:r>
              <a:rPr lang="vi-VN" sz="2800" err="1">
                <a:latin typeface="Calibri"/>
                <a:cs typeface="Calibri"/>
              </a:rPr>
              <a:t>muốn</a:t>
            </a:r>
            <a:r>
              <a:rPr lang="vi-VN" sz="2800">
                <a:latin typeface="Calibri"/>
                <a:cs typeface="Calibri"/>
              </a:rPr>
              <a:t> thay </a:t>
            </a:r>
            <a:r>
              <a:rPr lang="vi-VN" sz="2800" err="1">
                <a:latin typeface="Calibri"/>
                <a:cs typeface="Calibri"/>
              </a:rPr>
              <a:t>đổi</a:t>
            </a:r>
            <a:r>
              <a:rPr lang="vi-VN" sz="2800">
                <a:latin typeface="Calibri"/>
                <a:cs typeface="Calibri"/>
              </a:rPr>
              <a:t> </a:t>
            </a:r>
            <a:r>
              <a:rPr lang="vi-VN" sz="2800" err="1">
                <a:latin typeface="Calibri"/>
                <a:cs typeface="Calibri"/>
              </a:rPr>
              <a:t>nút</a:t>
            </a:r>
            <a:r>
              <a:rPr lang="vi-VN" sz="2800">
                <a:latin typeface="Calibri"/>
                <a:cs typeface="Calibri"/>
              </a:rPr>
              <a:t> </a:t>
            </a:r>
            <a:r>
              <a:rPr lang="vi-VN" sz="2800" err="1">
                <a:latin typeface="Calibri"/>
                <a:cs typeface="Calibri"/>
              </a:rPr>
              <a:t>xóa</a:t>
            </a:r>
            <a:r>
              <a:rPr lang="vi-VN" sz="2800">
                <a:latin typeface="Calibri"/>
                <a:cs typeface="Calibri"/>
              </a:rPr>
              <a:t> </a:t>
            </a:r>
            <a:r>
              <a:rPr lang="vi-VN" sz="2800" err="1">
                <a:latin typeface="Calibri"/>
                <a:cs typeface="Calibri"/>
              </a:rPr>
              <a:t>thành</a:t>
            </a:r>
            <a:r>
              <a:rPr lang="vi-VN" sz="2800">
                <a:latin typeface="Calibri"/>
                <a:cs typeface="Calibri"/>
              </a:rPr>
              <a:t> toggle </a:t>
            </a:r>
            <a:r>
              <a:rPr lang="vi-VN" sz="2800" err="1">
                <a:latin typeface="Calibri"/>
                <a:cs typeface="Calibri"/>
              </a:rPr>
              <a:t>để</a:t>
            </a:r>
            <a:r>
              <a:rPr lang="vi-VN" sz="2800">
                <a:latin typeface="Calibri"/>
                <a:cs typeface="Calibri"/>
              </a:rPr>
              <a:t> </a:t>
            </a:r>
            <a:r>
              <a:rPr lang="vi-VN" sz="2800" err="1">
                <a:latin typeface="Calibri"/>
                <a:cs typeface="Calibri"/>
              </a:rPr>
              <a:t>enbale</a:t>
            </a:r>
            <a:r>
              <a:rPr lang="vi-VN" sz="2800">
                <a:latin typeface="Calibri"/>
                <a:cs typeface="Calibri"/>
              </a:rPr>
              <a:t> </a:t>
            </a:r>
            <a:r>
              <a:rPr lang="vi-VN" sz="2800" err="1">
                <a:latin typeface="Calibri"/>
                <a:cs typeface="Calibri"/>
              </a:rPr>
              <a:t>hoặc</a:t>
            </a:r>
            <a:r>
              <a:rPr lang="vi-VN" sz="2800">
                <a:latin typeface="Calibri"/>
                <a:cs typeface="Calibri"/>
              </a:rPr>
              <a:t> </a:t>
            </a:r>
            <a:r>
              <a:rPr lang="vi-VN" sz="2800" err="1">
                <a:latin typeface="Calibri"/>
                <a:cs typeface="Calibri"/>
              </a:rPr>
              <a:t>disable</a:t>
            </a:r>
            <a:r>
              <a:rPr lang="vi-VN" sz="2800">
                <a:latin typeface="Calibri"/>
                <a:cs typeface="Calibri"/>
              </a:rPr>
              <a:t> sinh viên. </a:t>
            </a:r>
            <a:r>
              <a:rPr lang="vi-VN" sz="2800" err="1">
                <a:latin typeface="Calibri"/>
                <a:cs typeface="Calibri"/>
              </a:rPr>
              <a:t>Việc</a:t>
            </a:r>
            <a:r>
              <a:rPr lang="vi-VN" sz="2800">
                <a:latin typeface="Calibri"/>
                <a:cs typeface="Calibri"/>
              </a:rPr>
              <a:t> thay </a:t>
            </a:r>
            <a:r>
              <a:rPr lang="vi-VN" sz="2800" err="1">
                <a:latin typeface="Calibri"/>
                <a:cs typeface="Calibri"/>
              </a:rPr>
              <a:t>đổi</a:t>
            </a:r>
            <a:r>
              <a:rPr lang="vi-VN" sz="2800">
                <a:latin typeface="Calibri"/>
                <a:cs typeface="Calibri"/>
              </a:rPr>
              <a:t> </a:t>
            </a:r>
            <a:r>
              <a:rPr lang="vi-VN" sz="2800" err="1">
                <a:latin typeface="Calibri"/>
                <a:cs typeface="Calibri"/>
              </a:rPr>
              <a:t>tính</a:t>
            </a:r>
            <a:r>
              <a:rPr lang="vi-VN" sz="2800">
                <a:latin typeface="Calibri"/>
                <a:cs typeface="Calibri"/>
              </a:rPr>
              <a:t> năng </a:t>
            </a:r>
            <a:r>
              <a:rPr lang="vi-VN" sz="2800" err="1">
                <a:latin typeface="Calibri"/>
                <a:cs typeface="Calibri"/>
              </a:rPr>
              <a:t>này</a:t>
            </a:r>
            <a:r>
              <a:rPr lang="vi-VN" sz="2800">
                <a:latin typeface="Calibri"/>
                <a:cs typeface="Calibri"/>
              </a:rPr>
              <a:t> </a:t>
            </a:r>
            <a:r>
              <a:rPr lang="vi-VN" sz="2800" err="1">
                <a:latin typeface="Calibri"/>
                <a:cs typeface="Calibri"/>
              </a:rPr>
              <a:t>phải</a:t>
            </a:r>
            <a:r>
              <a:rPr lang="vi-VN" sz="2800">
                <a:latin typeface="Calibri"/>
                <a:cs typeface="Calibri"/>
              </a:rPr>
              <a:t> </a:t>
            </a:r>
            <a:r>
              <a:rPr lang="vi-VN" sz="2800" err="1">
                <a:latin typeface="Calibri"/>
                <a:cs typeface="Calibri"/>
              </a:rPr>
              <a:t>được</a:t>
            </a:r>
            <a:r>
              <a:rPr lang="vi-VN" sz="2800">
                <a:latin typeface="Calibri"/>
                <a:cs typeface="Calibri"/>
              </a:rPr>
              <a:t> </a:t>
            </a:r>
            <a:r>
              <a:rPr lang="vi-VN" sz="2800" err="1">
                <a:latin typeface="Calibri"/>
                <a:cs typeface="Calibri"/>
              </a:rPr>
              <a:t>kiểm</a:t>
            </a:r>
            <a:r>
              <a:rPr lang="vi-VN" sz="2800">
                <a:latin typeface="Calibri"/>
                <a:cs typeface="Calibri"/>
              </a:rPr>
              <a:t> </a:t>
            </a:r>
            <a:r>
              <a:rPr lang="vi-VN" sz="2800" err="1">
                <a:latin typeface="Calibri"/>
                <a:cs typeface="Calibri"/>
              </a:rPr>
              <a:t>thử</a:t>
            </a:r>
            <a:r>
              <a:rPr lang="vi-VN" sz="2800">
                <a:latin typeface="Calibri"/>
                <a:cs typeface="Calibri"/>
              </a:rPr>
              <a:t> </a:t>
            </a:r>
            <a:r>
              <a:rPr lang="vi-VN" sz="2800" err="1">
                <a:latin typeface="Calibri"/>
                <a:cs typeface="Calibri"/>
              </a:rPr>
              <a:t>để</a:t>
            </a:r>
            <a:r>
              <a:rPr lang="vi-VN" sz="2800">
                <a:latin typeface="Calibri"/>
                <a:cs typeface="Calibri"/>
              </a:rPr>
              <a:t> </a:t>
            </a:r>
            <a:r>
              <a:rPr lang="vi-VN" sz="2800" err="1">
                <a:latin typeface="Calibri"/>
                <a:cs typeface="Calibri"/>
              </a:rPr>
              <a:t>đảm</a:t>
            </a:r>
            <a:r>
              <a:rPr lang="vi-VN" sz="2800">
                <a:latin typeface="Calibri"/>
                <a:cs typeface="Calibri"/>
              </a:rPr>
              <a:t> </a:t>
            </a:r>
            <a:r>
              <a:rPr lang="vi-VN" sz="2800" err="1">
                <a:latin typeface="Calibri"/>
                <a:cs typeface="Calibri"/>
              </a:rPr>
              <a:t>bảo</a:t>
            </a:r>
            <a:r>
              <a:rPr lang="vi-VN" sz="2800">
                <a:latin typeface="Calibri"/>
                <a:cs typeface="Calibri"/>
              </a:rPr>
              <a:t> </a:t>
            </a:r>
            <a:r>
              <a:rPr lang="vi-VN" sz="2800" err="1">
                <a:latin typeface="Calibri"/>
                <a:cs typeface="Calibri"/>
              </a:rPr>
              <a:t>rằng</a:t>
            </a:r>
            <a:r>
              <a:rPr lang="vi-VN" sz="2800">
                <a:latin typeface="Calibri"/>
                <a:cs typeface="Calibri"/>
              </a:rPr>
              <a:t> </a:t>
            </a:r>
            <a:r>
              <a:rPr lang="vi-VN" sz="2800" err="1">
                <a:latin typeface="Calibri"/>
                <a:cs typeface="Calibri"/>
              </a:rPr>
              <a:t>tính</a:t>
            </a:r>
            <a:r>
              <a:rPr lang="vi-VN" sz="2800">
                <a:latin typeface="Calibri"/>
                <a:cs typeface="Calibri"/>
              </a:rPr>
              <a:t> năng </a:t>
            </a:r>
            <a:r>
              <a:rPr lang="vi-VN" sz="2800" err="1">
                <a:latin typeface="Calibri"/>
                <a:cs typeface="Calibri"/>
              </a:rPr>
              <a:t>được</a:t>
            </a:r>
            <a:r>
              <a:rPr lang="vi-VN" sz="2800">
                <a:latin typeface="Calibri"/>
                <a:cs typeface="Calibri"/>
              </a:rPr>
              <a:t> thay </a:t>
            </a:r>
            <a:r>
              <a:rPr lang="vi-VN" sz="2800" err="1">
                <a:latin typeface="Calibri"/>
                <a:cs typeface="Calibri"/>
              </a:rPr>
              <a:t>đổi</a:t>
            </a:r>
            <a:r>
              <a:rPr lang="vi-VN" sz="2800">
                <a:latin typeface="Calibri"/>
                <a:cs typeface="Calibri"/>
              </a:rPr>
              <a:t> </a:t>
            </a:r>
            <a:r>
              <a:rPr lang="vi-VN" sz="2800" err="1">
                <a:latin typeface="Calibri"/>
                <a:cs typeface="Calibri"/>
              </a:rPr>
              <a:t>hoạt</a:t>
            </a:r>
            <a:r>
              <a:rPr lang="vi-VN" sz="2800">
                <a:latin typeface="Calibri"/>
                <a:cs typeface="Calibri"/>
              </a:rPr>
              <a:t> </a:t>
            </a:r>
            <a:r>
              <a:rPr lang="vi-VN" sz="2800" err="1">
                <a:latin typeface="Calibri"/>
                <a:cs typeface="Calibri"/>
              </a:rPr>
              <a:t>động</a:t>
            </a:r>
            <a:r>
              <a:rPr lang="vi-VN" sz="2800">
                <a:latin typeface="Calibri"/>
                <a:cs typeface="Calibri"/>
              </a:rPr>
              <a:t> </a:t>
            </a:r>
            <a:r>
              <a:rPr lang="vi-VN" sz="2800" err="1">
                <a:latin typeface="Calibri"/>
                <a:cs typeface="Calibri"/>
              </a:rPr>
              <a:t>bình</a:t>
            </a:r>
            <a:r>
              <a:rPr lang="vi-VN" sz="2800">
                <a:latin typeface="Calibri"/>
                <a:cs typeface="Calibri"/>
              </a:rPr>
              <a:t> </a:t>
            </a:r>
            <a:r>
              <a:rPr lang="vi-VN" sz="2800" err="1">
                <a:latin typeface="Calibri"/>
                <a:cs typeface="Calibri"/>
              </a:rPr>
              <a:t>thường</a:t>
            </a:r>
            <a:r>
              <a:rPr lang="vi-VN" sz="2800">
                <a:latin typeface="Calibri"/>
                <a:cs typeface="Calibri"/>
              </a:rPr>
              <a:t> </a:t>
            </a:r>
            <a:r>
              <a:rPr lang="vi-VN" sz="2800" err="1">
                <a:latin typeface="Calibri"/>
                <a:cs typeface="Calibri"/>
              </a:rPr>
              <a:t>và</a:t>
            </a:r>
            <a:r>
              <a:rPr lang="vi-VN" sz="2800">
                <a:latin typeface="Calibri"/>
                <a:cs typeface="Calibri"/>
              </a:rPr>
              <a:t> </a:t>
            </a:r>
            <a:r>
              <a:rPr lang="vi-VN" sz="2800" err="1">
                <a:latin typeface="Calibri"/>
                <a:cs typeface="Calibri"/>
              </a:rPr>
              <a:t>tất</a:t>
            </a:r>
            <a:r>
              <a:rPr lang="vi-VN" sz="2800">
                <a:latin typeface="Calibri"/>
                <a:cs typeface="Calibri"/>
              </a:rPr>
              <a:t> </a:t>
            </a:r>
            <a:r>
              <a:rPr lang="vi-VN" sz="2800" err="1">
                <a:latin typeface="Calibri"/>
                <a:cs typeface="Calibri"/>
              </a:rPr>
              <a:t>cả</a:t>
            </a:r>
            <a:r>
              <a:rPr lang="vi-VN" sz="2800">
                <a:latin typeface="Calibri"/>
                <a:cs typeface="Calibri"/>
              </a:rPr>
              <a:t> </a:t>
            </a:r>
            <a:r>
              <a:rPr lang="vi-VN" sz="2800" err="1">
                <a:latin typeface="Calibri"/>
                <a:cs typeface="Calibri"/>
              </a:rPr>
              <a:t>các</a:t>
            </a:r>
            <a:r>
              <a:rPr lang="vi-VN" sz="2800">
                <a:latin typeface="Calibri"/>
                <a:cs typeface="Calibri"/>
              </a:rPr>
              <a:t> </a:t>
            </a:r>
            <a:r>
              <a:rPr lang="vi-VN" sz="2800" err="1">
                <a:latin typeface="Calibri"/>
                <a:cs typeface="Calibri"/>
              </a:rPr>
              <a:t>tính</a:t>
            </a:r>
            <a:r>
              <a:rPr lang="vi-VN" sz="2800">
                <a:latin typeface="Calibri"/>
                <a:cs typeface="Calibri"/>
              </a:rPr>
              <a:t> năng </a:t>
            </a:r>
            <a:r>
              <a:rPr lang="vi-VN" sz="2800" err="1">
                <a:latin typeface="Calibri"/>
                <a:cs typeface="Calibri"/>
              </a:rPr>
              <a:t>cũ</a:t>
            </a:r>
            <a:r>
              <a:rPr lang="vi-VN" sz="2800">
                <a:latin typeface="Calibri"/>
                <a:cs typeface="Calibri"/>
              </a:rPr>
              <a:t> </a:t>
            </a:r>
            <a:r>
              <a:rPr lang="vi-VN" sz="2800" err="1">
                <a:latin typeface="Calibri"/>
                <a:cs typeface="Calibri"/>
              </a:rPr>
              <a:t>cũng</a:t>
            </a:r>
            <a:r>
              <a:rPr lang="vi-VN" sz="2800">
                <a:latin typeface="Calibri"/>
                <a:cs typeface="Calibri"/>
              </a:rPr>
              <a:t> </a:t>
            </a:r>
            <a:r>
              <a:rPr lang="vi-VN" sz="2800" err="1">
                <a:latin typeface="Calibri"/>
                <a:cs typeface="Calibri"/>
              </a:rPr>
              <a:t>được</a:t>
            </a:r>
            <a:r>
              <a:rPr lang="vi-VN" sz="2800">
                <a:latin typeface="Calibri"/>
                <a:cs typeface="Calibri"/>
              </a:rPr>
              <a:t> </a:t>
            </a:r>
            <a:r>
              <a:rPr lang="vi-VN" sz="2800" err="1">
                <a:latin typeface="Calibri"/>
                <a:cs typeface="Calibri"/>
              </a:rPr>
              <a:t>hoạt</a:t>
            </a:r>
            <a:r>
              <a:rPr lang="vi-VN" sz="2800">
                <a:latin typeface="Calibri"/>
                <a:cs typeface="Calibri"/>
              </a:rPr>
              <a:t> </a:t>
            </a:r>
            <a:r>
              <a:rPr lang="vi-VN" sz="2800" err="1">
                <a:latin typeface="Calibri"/>
                <a:cs typeface="Calibri"/>
              </a:rPr>
              <a:t>động</a:t>
            </a:r>
            <a:r>
              <a:rPr lang="vi-VN" sz="2800">
                <a:latin typeface="Calibri"/>
                <a:cs typeface="Calibri"/>
              </a:rPr>
              <a:t> </a:t>
            </a:r>
            <a:r>
              <a:rPr lang="vi-VN" sz="2800" err="1">
                <a:latin typeface="Calibri"/>
                <a:cs typeface="Calibri"/>
              </a:rPr>
              <a:t>bình</a:t>
            </a:r>
            <a:r>
              <a:rPr lang="vi-VN" sz="2800">
                <a:latin typeface="Calibri"/>
                <a:cs typeface="Calibri"/>
              </a:rPr>
              <a:t> </a:t>
            </a:r>
            <a:r>
              <a:rPr lang="vi-VN" sz="2800" err="1">
                <a:latin typeface="Calibri"/>
                <a:cs typeface="Calibri"/>
              </a:rPr>
              <a:t>thường</a:t>
            </a:r>
            <a:r>
              <a:rPr lang="vi-VN" sz="2800">
                <a:latin typeface="Calibri"/>
                <a:cs typeface="Calibri"/>
              </a:rPr>
              <a:t>. </a:t>
            </a:r>
            <a:r>
              <a:rPr lang="vi-VN" sz="2800" err="1">
                <a:latin typeface="Calibri"/>
                <a:cs typeface="Calibri"/>
              </a:rPr>
              <a:t>Quá</a:t>
            </a:r>
            <a:r>
              <a:rPr lang="vi-VN" sz="2800">
                <a:latin typeface="Calibri"/>
                <a:cs typeface="Calibri"/>
              </a:rPr>
              <a:t> </a:t>
            </a:r>
            <a:r>
              <a:rPr lang="vi-VN" sz="2800" err="1">
                <a:latin typeface="Calibri"/>
                <a:cs typeface="Calibri"/>
              </a:rPr>
              <a:t>trình</a:t>
            </a:r>
            <a:r>
              <a:rPr lang="vi-VN" sz="2800">
                <a:latin typeface="Calibri"/>
                <a:cs typeface="Calibri"/>
              </a:rPr>
              <a:t> </a:t>
            </a:r>
            <a:r>
              <a:rPr lang="vi-VN" sz="2800" err="1">
                <a:latin typeface="Calibri"/>
                <a:cs typeface="Calibri"/>
              </a:rPr>
              <a:t>này</a:t>
            </a:r>
            <a:r>
              <a:rPr lang="vi-VN" sz="2800">
                <a:latin typeface="Calibri"/>
                <a:cs typeface="Calibri"/>
              </a:rPr>
              <a:t> </a:t>
            </a:r>
            <a:r>
              <a:rPr lang="vi-VN" sz="2800" err="1">
                <a:latin typeface="Calibri"/>
                <a:cs typeface="Calibri"/>
              </a:rPr>
              <a:t>được</a:t>
            </a:r>
            <a:r>
              <a:rPr lang="vi-VN" sz="2800">
                <a:latin typeface="Calibri"/>
                <a:cs typeface="Calibri"/>
              </a:rPr>
              <a:t> </a:t>
            </a:r>
            <a:r>
              <a:rPr lang="vi-VN" sz="2800" err="1">
                <a:latin typeface="Calibri"/>
                <a:cs typeface="Calibri"/>
              </a:rPr>
              <a:t>gọi</a:t>
            </a:r>
            <a:r>
              <a:rPr lang="vi-VN" sz="2800">
                <a:latin typeface="Calibri"/>
                <a:cs typeface="Calibri"/>
              </a:rPr>
              <a:t> </a:t>
            </a:r>
            <a:r>
              <a:rPr lang="vi-VN" sz="2800" err="1">
                <a:latin typeface="Calibri"/>
                <a:cs typeface="Calibri"/>
              </a:rPr>
              <a:t>là</a:t>
            </a:r>
            <a:r>
              <a:rPr lang="vi-VN" sz="2800">
                <a:latin typeface="Calibri"/>
                <a:cs typeface="Calibri"/>
              </a:rPr>
              <a:t> </a:t>
            </a:r>
            <a:r>
              <a:rPr lang="vi-VN" sz="2800" err="1">
                <a:latin typeface="Calibri"/>
                <a:cs typeface="Calibri"/>
              </a:rPr>
              <a:t>kiểm</a:t>
            </a:r>
            <a:r>
              <a:rPr lang="vi-VN" sz="2800">
                <a:latin typeface="Calibri"/>
                <a:cs typeface="Calibri"/>
              </a:rPr>
              <a:t> </a:t>
            </a:r>
            <a:r>
              <a:rPr lang="vi-VN" sz="2800" err="1">
                <a:latin typeface="Calibri"/>
                <a:cs typeface="Calibri"/>
              </a:rPr>
              <a:t>thử</a:t>
            </a:r>
            <a:r>
              <a:rPr lang="vi-VN" sz="2800">
                <a:latin typeface="Calibri"/>
                <a:cs typeface="Calibri"/>
              </a:rPr>
              <a:t> </a:t>
            </a:r>
            <a:r>
              <a:rPr lang="vi-VN" sz="2800" err="1">
                <a:latin typeface="Calibri"/>
                <a:cs typeface="Calibri"/>
              </a:rPr>
              <a:t>hồi</a:t>
            </a:r>
            <a:r>
              <a:rPr lang="vi-VN" sz="2800">
                <a:latin typeface="Calibri"/>
                <a:cs typeface="Calibri"/>
              </a:rPr>
              <a:t> quy.</a:t>
            </a:r>
          </a:p>
        </p:txBody>
      </p:sp>
    </p:spTree>
    <p:extLst>
      <p:ext uri="{BB962C8B-B14F-4D97-AF65-F5344CB8AC3E}">
        <p14:creationId xmlns:p14="http://schemas.microsoft.com/office/powerpoint/2010/main" val="153171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sz="4600" b="1"/>
              <a:t>Các kỹ thuật kiểm thử hồi quy</a:t>
            </a: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6</a:t>
            </a:fld>
            <a:endParaRPr lang="en-US"/>
          </a:p>
        </p:txBody>
      </p:sp>
      <p:pic>
        <p:nvPicPr>
          <p:cNvPr id="8" name="Picture 7" descr="A black sign with white letters&#10;&#10;Description automatically generated">
            <a:extLst>
              <a:ext uri="{FF2B5EF4-FFF2-40B4-BE49-F238E27FC236}">
                <a16:creationId xmlns:a16="http://schemas.microsoft.com/office/drawing/2014/main" id="{01B765B3-7907-4114-9FEF-3A6C123FC8C7}"/>
              </a:ext>
            </a:extLst>
          </p:cNvPr>
          <p:cNvPicPr>
            <a:picLocks noChangeAspect="1"/>
          </p:cNvPicPr>
          <p:nvPr/>
        </p:nvPicPr>
        <p:blipFill>
          <a:blip r:embed="rId2"/>
          <a:stretch>
            <a:fillRect/>
          </a:stretch>
        </p:blipFill>
        <p:spPr>
          <a:xfrm>
            <a:off x="10361113" y="544852"/>
            <a:ext cx="813522" cy="813522"/>
          </a:xfrm>
          <a:prstGeom prst="rect">
            <a:avLst/>
          </a:prstGeom>
        </p:spPr>
      </p:pic>
      <p:sp>
        <p:nvSpPr>
          <p:cNvPr id="5" name="TextBox 4">
            <a:extLst>
              <a:ext uri="{FF2B5EF4-FFF2-40B4-BE49-F238E27FC236}">
                <a16:creationId xmlns:a16="http://schemas.microsoft.com/office/drawing/2014/main" id="{5046D0A5-0674-4A4A-927A-10FB92282A62}"/>
              </a:ext>
            </a:extLst>
          </p:cNvPr>
          <p:cNvSpPr txBox="1"/>
          <p:nvPr/>
        </p:nvSpPr>
        <p:spPr>
          <a:xfrm>
            <a:off x="132522" y="1414452"/>
            <a:ext cx="6123835" cy="5262979"/>
          </a:xfrm>
          <a:prstGeom prst="rect">
            <a:avLst/>
          </a:prstGeom>
          <a:noFill/>
        </p:spPr>
        <p:txBody>
          <a:bodyPr wrap="square" rtlCol="0" anchor="t">
            <a:spAutoFit/>
          </a:bodyPr>
          <a:lstStyle/>
          <a:p>
            <a:pPr marL="342900" indent="-342900" algn="just">
              <a:buFont typeface="+mj-lt"/>
              <a:buAutoNum type="arabicPeriod"/>
            </a:pPr>
            <a:r>
              <a:rPr lang="vi-VN" sz="2400" b="1" err="1">
                <a:latin typeface="Calibri"/>
                <a:cs typeface="Calibri"/>
              </a:rPr>
              <a:t>Kiểm</a:t>
            </a:r>
            <a:r>
              <a:rPr lang="vi-VN" sz="2400" b="1">
                <a:latin typeface="Calibri"/>
                <a:cs typeface="Calibri"/>
              </a:rPr>
              <a:t> tra </a:t>
            </a:r>
            <a:r>
              <a:rPr lang="vi-VN" sz="2400" b="1" err="1">
                <a:latin typeface="Calibri"/>
                <a:cs typeface="Calibri"/>
              </a:rPr>
              <a:t>lại</a:t>
            </a:r>
            <a:r>
              <a:rPr lang="vi-VN" sz="2400" b="1">
                <a:latin typeface="Calibri"/>
                <a:cs typeface="Calibri"/>
              </a:rPr>
              <a:t> </a:t>
            </a:r>
            <a:r>
              <a:rPr lang="vi-VN" sz="2400" b="1" err="1">
                <a:latin typeface="Calibri"/>
                <a:cs typeface="Calibri"/>
              </a:rPr>
              <a:t>tất</a:t>
            </a:r>
            <a:r>
              <a:rPr lang="vi-VN" sz="2400" b="1">
                <a:latin typeface="Calibri"/>
                <a:cs typeface="Calibri"/>
              </a:rPr>
              <a:t> </a:t>
            </a:r>
            <a:r>
              <a:rPr lang="vi-VN" sz="2400" b="1" err="1">
                <a:latin typeface="Calibri"/>
                <a:cs typeface="Calibri"/>
              </a:rPr>
              <a:t>cả</a:t>
            </a:r>
            <a:r>
              <a:rPr lang="vi-VN" sz="2400">
                <a:latin typeface="Calibri"/>
                <a:cs typeface="Calibri"/>
              </a:rPr>
              <a:t>: </a:t>
            </a:r>
            <a:r>
              <a:rPr lang="vi-VN" sz="2400" err="1">
                <a:latin typeface="Calibri"/>
                <a:cs typeface="Calibri"/>
              </a:rPr>
              <a:t>Điều</a:t>
            </a:r>
            <a:r>
              <a:rPr lang="vi-VN" sz="2400">
                <a:latin typeface="Calibri"/>
                <a:cs typeface="Calibri"/>
              </a:rPr>
              <a:t> </a:t>
            </a:r>
            <a:r>
              <a:rPr lang="vi-VN" sz="2400" err="1">
                <a:latin typeface="Calibri"/>
                <a:cs typeface="Calibri"/>
              </a:rPr>
              <a:t>này</a:t>
            </a:r>
            <a:r>
              <a:rPr lang="vi-VN" sz="2400">
                <a:latin typeface="Calibri"/>
                <a:cs typeface="Calibri"/>
              </a:rPr>
              <a:t> </a:t>
            </a:r>
            <a:r>
              <a:rPr lang="vi-VN" sz="2400" err="1">
                <a:latin typeface="Calibri"/>
                <a:cs typeface="Calibri"/>
              </a:rPr>
              <a:t>giúp</a:t>
            </a:r>
            <a:r>
              <a:rPr lang="vi-VN" sz="2400">
                <a:latin typeface="Calibri"/>
                <a:cs typeface="Calibri"/>
              </a:rPr>
              <a:t> </a:t>
            </a:r>
            <a:r>
              <a:rPr lang="vi-VN" sz="2400" err="1">
                <a:latin typeface="Calibri"/>
                <a:cs typeface="Calibri"/>
              </a:rPr>
              <a:t>kiểm</a:t>
            </a:r>
            <a:r>
              <a:rPr lang="vi-VN" sz="2400">
                <a:latin typeface="Calibri"/>
                <a:cs typeface="Calibri"/>
              </a:rPr>
              <a:t> tra </a:t>
            </a:r>
            <a:r>
              <a:rPr lang="vi-VN" sz="2400" err="1">
                <a:latin typeface="Calibri"/>
                <a:cs typeface="Calibri"/>
              </a:rPr>
              <a:t>lại</a:t>
            </a:r>
            <a:r>
              <a:rPr lang="vi-VN" sz="2400">
                <a:latin typeface="Calibri"/>
                <a:cs typeface="Calibri"/>
              </a:rPr>
              <a:t> </a:t>
            </a:r>
            <a:r>
              <a:rPr lang="vi-VN" sz="2400" err="1">
                <a:latin typeface="Calibri"/>
                <a:cs typeface="Calibri"/>
              </a:rPr>
              <a:t>tính</a:t>
            </a:r>
            <a:r>
              <a:rPr lang="vi-VN" sz="2400">
                <a:latin typeface="Calibri"/>
                <a:cs typeface="Calibri"/>
              </a:rPr>
              <a:t> </a:t>
            </a:r>
            <a:r>
              <a:rPr lang="vi-VN" sz="2400" err="1">
                <a:latin typeface="Calibri"/>
                <a:cs typeface="Calibri"/>
              </a:rPr>
              <a:t>toàn</a:t>
            </a:r>
            <a:r>
              <a:rPr lang="vi-VN" sz="2400">
                <a:latin typeface="Calibri"/>
                <a:cs typeface="Calibri"/>
              </a:rPr>
              <a:t> </a:t>
            </a:r>
            <a:r>
              <a:rPr lang="vi-VN" sz="2400" err="1">
                <a:latin typeface="Calibri"/>
                <a:cs typeface="Calibri"/>
              </a:rPr>
              <a:t>vẹn</a:t>
            </a:r>
            <a:r>
              <a:rPr lang="vi-VN" sz="2400">
                <a:latin typeface="Calibri"/>
                <a:cs typeface="Calibri"/>
              </a:rPr>
              <a:t> </a:t>
            </a:r>
            <a:r>
              <a:rPr lang="vi-VN" sz="2400" err="1">
                <a:latin typeface="Calibri"/>
                <a:cs typeface="Calibri"/>
              </a:rPr>
              <a:t>của</a:t>
            </a:r>
            <a:r>
              <a:rPr lang="vi-VN" sz="2400">
                <a:latin typeface="Calibri"/>
                <a:cs typeface="Calibri"/>
              </a:rPr>
              <a:t> </a:t>
            </a:r>
            <a:r>
              <a:rPr lang="vi-VN" sz="2400" err="1">
                <a:latin typeface="Calibri"/>
                <a:cs typeface="Calibri"/>
              </a:rPr>
              <a:t>phần</a:t>
            </a:r>
            <a:r>
              <a:rPr lang="vi-VN" sz="2400">
                <a:latin typeface="Calibri"/>
                <a:cs typeface="Calibri"/>
              </a:rPr>
              <a:t> </a:t>
            </a:r>
            <a:r>
              <a:rPr lang="vi-VN" sz="2400" err="1">
                <a:latin typeface="Calibri"/>
                <a:cs typeface="Calibri"/>
              </a:rPr>
              <a:t>mềm</a:t>
            </a:r>
            <a:r>
              <a:rPr lang="vi-VN" sz="2400">
                <a:latin typeface="Calibri"/>
                <a:cs typeface="Calibri"/>
              </a:rPr>
              <a:t> </a:t>
            </a:r>
            <a:r>
              <a:rPr lang="vi-VN" sz="2400" err="1">
                <a:latin typeface="Calibri"/>
                <a:cs typeface="Calibri"/>
              </a:rPr>
              <a:t>từ</a:t>
            </a:r>
            <a:r>
              <a:rPr lang="vi-VN" sz="2400">
                <a:latin typeface="Calibri"/>
                <a:cs typeface="Calibri"/>
              </a:rPr>
              <a:t> trên </a:t>
            </a:r>
            <a:r>
              <a:rPr lang="vi-VN" sz="2400" err="1">
                <a:latin typeface="Calibri"/>
                <a:cs typeface="Calibri"/>
              </a:rPr>
              <a:t>xuống</a:t>
            </a:r>
            <a:r>
              <a:rPr lang="vi-VN" sz="2400">
                <a:latin typeface="Calibri"/>
                <a:cs typeface="Calibri"/>
              </a:rPr>
              <a:t> </a:t>
            </a:r>
            <a:r>
              <a:rPr lang="vi-VN" sz="2400" err="1">
                <a:latin typeface="Calibri"/>
                <a:cs typeface="Calibri"/>
              </a:rPr>
              <a:t>dưới</a:t>
            </a:r>
            <a:r>
              <a:rPr lang="vi-VN" sz="2400">
                <a:latin typeface="Calibri"/>
                <a:cs typeface="Calibri"/>
              </a:rPr>
              <a:t>.</a:t>
            </a:r>
          </a:p>
          <a:p>
            <a:pPr marL="342900" indent="-342900" algn="just">
              <a:buFont typeface="+mj-lt"/>
              <a:buAutoNum type="arabicPeriod"/>
            </a:pPr>
            <a:r>
              <a:rPr lang="vi-VN" sz="2400" b="1" err="1">
                <a:latin typeface="Calibri"/>
                <a:cs typeface="Calibri"/>
              </a:rPr>
              <a:t>Lựa</a:t>
            </a:r>
            <a:r>
              <a:rPr lang="vi-VN" sz="2400" b="1">
                <a:latin typeface="Calibri"/>
                <a:cs typeface="Calibri"/>
              </a:rPr>
              <a:t> </a:t>
            </a:r>
            <a:r>
              <a:rPr lang="vi-VN" sz="2400" b="1" err="1">
                <a:latin typeface="Calibri"/>
                <a:cs typeface="Calibri"/>
              </a:rPr>
              <a:t>chọn</a:t>
            </a:r>
            <a:r>
              <a:rPr lang="vi-VN" sz="2400" b="1">
                <a:latin typeface="Calibri"/>
                <a:cs typeface="Calibri"/>
              </a:rPr>
              <a:t> </a:t>
            </a:r>
            <a:r>
              <a:rPr lang="vi-VN" sz="2400" b="1" err="1">
                <a:latin typeface="Calibri"/>
                <a:cs typeface="Calibri"/>
              </a:rPr>
              <a:t>kiểm</a:t>
            </a:r>
            <a:r>
              <a:rPr lang="vi-VN" sz="2400" b="1">
                <a:latin typeface="Calibri"/>
                <a:cs typeface="Calibri"/>
              </a:rPr>
              <a:t> tra </a:t>
            </a:r>
            <a:r>
              <a:rPr lang="vi-VN" sz="2400" b="1" err="1">
                <a:latin typeface="Calibri"/>
                <a:cs typeface="Calibri"/>
              </a:rPr>
              <a:t>hồi</a:t>
            </a:r>
            <a:r>
              <a:rPr lang="vi-VN" sz="2400" b="1">
                <a:latin typeface="Calibri"/>
                <a:cs typeface="Calibri"/>
              </a:rPr>
              <a:t> quy</a:t>
            </a:r>
            <a:r>
              <a:rPr lang="vi-VN" sz="2400">
                <a:latin typeface="Calibri"/>
                <a:cs typeface="Calibri"/>
              </a:rPr>
              <a:t>: Phương </a:t>
            </a:r>
            <a:r>
              <a:rPr lang="vi-VN" sz="2400" err="1">
                <a:latin typeface="Calibri"/>
                <a:cs typeface="Calibri"/>
              </a:rPr>
              <a:t>pháp</a:t>
            </a:r>
            <a:r>
              <a:rPr lang="vi-VN" sz="2400">
                <a:latin typeface="Calibri"/>
                <a:cs typeface="Calibri"/>
              </a:rPr>
              <a:t> </a:t>
            </a:r>
            <a:r>
              <a:rPr lang="vi-VN" sz="2400" err="1">
                <a:latin typeface="Calibri"/>
                <a:cs typeface="Calibri"/>
              </a:rPr>
              <a:t>này</a:t>
            </a:r>
            <a:r>
              <a:rPr lang="vi-VN" sz="2400">
                <a:latin typeface="Calibri"/>
                <a:cs typeface="Calibri"/>
              </a:rPr>
              <a:t> cho </a:t>
            </a:r>
            <a:r>
              <a:rPr lang="vi-VN" sz="2400" err="1">
                <a:latin typeface="Calibri"/>
                <a:cs typeface="Calibri"/>
              </a:rPr>
              <a:t>phép</a:t>
            </a:r>
            <a:r>
              <a:rPr lang="vi-VN" sz="2400">
                <a:latin typeface="Calibri"/>
                <a:cs typeface="Calibri"/>
              </a:rPr>
              <a:t> </a:t>
            </a:r>
            <a:r>
              <a:rPr lang="vi-VN" sz="2400" err="1">
                <a:latin typeface="Calibri"/>
                <a:cs typeface="Calibri"/>
              </a:rPr>
              <a:t>nhóm</a:t>
            </a:r>
            <a:r>
              <a:rPr lang="vi-VN" sz="2400">
                <a:latin typeface="Calibri"/>
                <a:cs typeface="Calibri"/>
              </a:rPr>
              <a:t> </a:t>
            </a:r>
            <a:r>
              <a:rPr lang="vi-VN" sz="2400" err="1">
                <a:latin typeface="Calibri"/>
                <a:cs typeface="Calibri"/>
              </a:rPr>
              <a:t>chọn</a:t>
            </a:r>
            <a:r>
              <a:rPr lang="vi-VN" sz="2400">
                <a:latin typeface="Calibri"/>
                <a:cs typeface="Calibri"/>
              </a:rPr>
              <a:t> </a:t>
            </a:r>
            <a:r>
              <a:rPr lang="vi-VN" sz="2400" err="1">
                <a:latin typeface="Calibri"/>
                <a:cs typeface="Calibri"/>
              </a:rPr>
              <a:t>một</a:t>
            </a:r>
            <a:r>
              <a:rPr lang="vi-VN" sz="2400">
                <a:latin typeface="Calibri"/>
                <a:cs typeface="Calibri"/>
              </a:rPr>
              <a:t> </a:t>
            </a:r>
            <a:r>
              <a:rPr lang="vi-VN" sz="2400" err="1">
                <a:latin typeface="Calibri"/>
                <a:cs typeface="Calibri"/>
              </a:rPr>
              <a:t>lựa</a:t>
            </a:r>
            <a:r>
              <a:rPr lang="vi-VN" sz="2400">
                <a:latin typeface="Calibri"/>
                <a:cs typeface="Calibri"/>
              </a:rPr>
              <a:t> </a:t>
            </a:r>
            <a:r>
              <a:rPr lang="vi-VN" sz="2400" err="1">
                <a:latin typeface="Calibri"/>
                <a:cs typeface="Calibri"/>
              </a:rPr>
              <a:t>chọn</a:t>
            </a:r>
            <a:r>
              <a:rPr lang="vi-VN" sz="2400">
                <a:latin typeface="Calibri"/>
                <a:cs typeface="Calibri"/>
              </a:rPr>
              <a:t> </a:t>
            </a:r>
            <a:r>
              <a:rPr lang="vi-VN" sz="2400" err="1">
                <a:latin typeface="Calibri"/>
                <a:cs typeface="Calibri"/>
              </a:rPr>
              <a:t>đại</a:t>
            </a:r>
            <a:r>
              <a:rPr lang="vi-VN" sz="2400">
                <a:latin typeface="Calibri"/>
                <a:cs typeface="Calibri"/>
              </a:rPr>
              <a:t> </a:t>
            </a:r>
            <a:r>
              <a:rPr lang="vi-VN" sz="2400" err="1">
                <a:latin typeface="Calibri"/>
                <a:cs typeface="Calibri"/>
              </a:rPr>
              <a:t>diện</a:t>
            </a:r>
            <a:r>
              <a:rPr lang="vi-VN" sz="2400">
                <a:latin typeface="Calibri"/>
                <a:cs typeface="Calibri"/>
              </a:rPr>
              <a:t> cho </a:t>
            </a:r>
            <a:r>
              <a:rPr lang="vi-VN" sz="2400" err="1">
                <a:latin typeface="Calibri"/>
                <a:cs typeface="Calibri"/>
              </a:rPr>
              <a:t>các</a:t>
            </a:r>
            <a:r>
              <a:rPr lang="vi-VN" sz="2400">
                <a:latin typeface="Calibri"/>
                <a:cs typeface="Calibri"/>
              </a:rPr>
              <a:t> </a:t>
            </a:r>
            <a:r>
              <a:rPr lang="vi-VN" sz="2400" err="1">
                <a:latin typeface="Calibri"/>
                <a:cs typeface="Calibri"/>
              </a:rPr>
              <a:t>thử</a:t>
            </a:r>
            <a:r>
              <a:rPr lang="vi-VN" sz="2400">
                <a:latin typeface="Calibri"/>
                <a:cs typeface="Calibri"/>
              </a:rPr>
              <a:t> </a:t>
            </a:r>
            <a:r>
              <a:rPr lang="vi-VN" sz="2400" err="1">
                <a:latin typeface="Calibri"/>
                <a:cs typeface="Calibri"/>
              </a:rPr>
              <a:t>nghiệm</a:t>
            </a:r>
            <a:r>
              <a:rPr lang="vi-VN" sz="2400">
                <a:latin typeface="Calibri"/>
                <a:cs typeface="Calibri"/>
              </a:rPr>
              <a:t> </a:t>
            </a:r>
            <a:r>
              <a:rPr lang="vi-VN" sz="2400" err="1">
                <a:latin typeface="Calibri"/>
                <a:cs typeface="Calibri"/>
              </a:rPr>
              <a:t>sẽ</a:t>
            </a:r>
            <a:r>
              <a:rPr lang="vi-VN" sz="2400">
                <a:latin typeface="Calibri"/>
                <a:cs typeface="Calibri"/>
              </a:rPr>
              <a:t> </a:t>
            </a:r>
            <a:r>
              <a:rPr lang="vi-VN" sz="2400" err="1">
                <a:latin typeface="Calibri"/>
                <a:cs typeface="Calibri"/>
              </a:rPr>
              <a:t>xấp</a:t>
            </a:r>
            <a:r>
              <a:rPr lang="vi-VN" sz="2400">
                <a:latin typeface="Calibri"/>
                <a:cs typeface="Calibri"/>
              </a:rPr>
              <a:t> </a:t>
            </a:r>
            <a:r>
              <a:rPr lang="vi-VN" sz="2400" err="1">
                <a:latin typeface="Calibri"/>
                <a:cs typeface="Calibri"/>
              </a:rPr>
              <a:t>xỉ</a:t>
            </a:r>
            <a:r>
              <a:rPr lang="vi-VN" sz="2400">
                <a:latin typeface="Calibri"/>
                <a:cs typeface="Calibri"/>
              </a:rPr>
              <a:t> </a:t>
            </a:r>
            <a:r>
              <a:rPr lang="vi-VN" sz="2400" err="1">
                <a:latin typeface="Calibri"/>
                <a:cs typeface="Calibri"/>
              </a:rPr>
              <a:t>một</a:t>
            </a:r>
            <a:r>
              <a:rPr lang="vi-VN" sz="2400">
                <a:latin typeface="Calibri"/>
                <a:cs typeface="Calibri"/>
              </a:rPr>
              <a:t> </a:t>
            </a:r>
            <a:r>
              <a:rPr lang="vi-VN" sz="2400" err="1">
                <a:latin typeface="Calibri"/>
                <a:cs typeface="Calibri"/>
              </a:rPr>
              <a:t>thử</a:t>
            </a:r>
            <a:r>
              <a:rPr lang="vi-VN" sz="2400">
                <a:latin typeface="Calibri"/>
                <a:cs typeface="Calibri"/>
              </a:rPr>
              <a:t> </a:t>
            </a:r>
            <a:r>
              <a:rPr lang="vi-VN" sz="2400" err="1">
                <a:latin typeface="Calibri"/>
                <a:cs typeface="Calibri"/>
              </a:rPr>
              <a:t>nghiệm</a:t>
            </a:r>
            <a:r>
              <a:rPr lang="vi-VN" sz="2400">
                <a:latin typeface="Calibri"/>
                <a:cs typeface="Calibri"/>
              </a:rPr>
              <a:t> </a:t>
            </a:r>
            <a:r>
              <a:rPr lang="vi-VN" sz="2400" err="1">
                <a:latin typeface="Calibri"/>
                <a:cs typeface="Calibri"/>
              </a:rPr>
              <a:t>đầy</a:t>
            </a:r>
            <a:r>
              <a:rPr lang="vi-VN" sz="2400">
                <a:latin typeface="Calibri"/>
                <a:cs typeface="Calibri"/>
              </a:rPr>
              <a:t> </a:t>
            </a:r>
            <a:r>
              <a:rPr lang="vi-VN" sz="2400" err="1">
                <a:latin typeface="Calibri"/>
                <a:cs typeface="Calibri"/>
              </a:rPr>
              <a:t>đủ</a:t>
            </a:r>
            <a:r>
              <a:rPr lang="vi-VN" sz="2400">
                <a:latin typeface="Calibri"/>
                <a:cs typeface="Calibri"/>
              </a:rPr>
              <a:t>. </a:t>
            </a:r>
            <a:r>
              <a:rPr lang="vi-VN" sz="2400" err="1">
                <a:latin typeface="Calibri"/>
                <a:cs typeface="Calibri"/>
              </a:rPr>
              <a:t>Điều</a:t>
            </a:r>
            <a:r>
              <a:rPr lang="vi-VN" sz="2400">
                <a:latin typeface="Calibri"/>
                <a:cs typeface="Calibri"/>
              </a:rPr>
              <a:t> </a:t>
            </a:r>
            <a:r>
              <a:rPr lang="vi-VN" sz="2400" err="1">
                <a:latin typeface="Calibri"/>
                <a:cs typeface="Calibri"/>
              </a:rPr>
              <a:t>này</a:t>
            </a:r>
            <a:r>
              <a:rPr lang="vi-VN" sz="2400">
                <a:latin typeface="Calibri"/>
                <a:cs typeface="Calibri"/>
              </a:rPr>
              <a:t> </a:t>
            </a:r>
            <a:r>
              <a:rPr lang="vi-VN" sz="2400" err="1">
                <a:latin typeface="Calibri"/>
                <a:cs typeface="Calibri"/>
              </a:rPr>
              <a:t>đòi</a:t>
            </a:r>
            <a:r>
              <a:rPr lang="vi-VN" sz="2400">
                <a:latin typeface="Calibri"/>
                <a:cs typeface="Calibri"/>
              </a:rPr>
              <a:t> </a:t>
            </a:r>
            <a:r>
              <a:rPr lang="vi-VN" sz="2400" err="1">
                <a:latin typeface="Calibri"/>
                <a:cs typeface="Calibri"/>
              </a:rPr>
              <a:t>hỏi</a:t>
            </a:r>
            <a:r>
              <a:rPr lang="vi-VN" sz="2400">
                <a:latin typeface="Calibri"/>
                <a:cs typeface="Calibri"/>
              </a:rPr>
              <a:t> </a:t>
            </a:r>
            <a:r>
              <a:rPr lang="vi-VN" sz="2400" err="1">
                <a:latin typeface="Calibri"/>
                <a:cs typeface="Calibri"/>
              </a:rPr>
              <a:t>ít</a:t>
            </a:r>
            <a:r>
              <a:rPr lang="vi-VN" sz="2400">
                <a:latin typeface="Calibri"/>
                <a:cs typeface="Calibri"/>
              </a:rPr>
              <a:t> </a:t>
            </a:r>
            <a:r>
              <a:rPr lang="vi-VN" sz="2400" err="1">
                <a:latin typeface="Calibri"/>
                <a:cs typeface="Calibri"/>
              </a:rPr>
              <a:t>thời</a:t>
            </a:r>
            <a:r>
              <a:rPr lang="vi-VN" sz="2400">
                <a:latin typeface="Calibri"/>
                <a:cs typeface="Calibri"/>
              </a:rPr>
              <a:t> gian </a:t>
            </a:r>
            <a:r>
              <a:rPr lang="vi-VN" sz="2400" err="1">
                <a:latin typeface="Calibri"/>
                <a:cs typeface="Calibri"/>
              </a:rPr>
              <a:t>hoặc</a:t>
            </a:r>
            <a:r>
              <a:rPr lang="vi-VN" sz="2400">
                <a:latin typeface="Calibri"/>
                <a:cs typeface="Calibri"/>
              </a:rPr>
              <a:t> chi </a:t>
            </a:r>
            <a:r>
              <a:rPr lang="vi-VN" sz="2400" err="1">
                <a:latin typeface="Calibri"/>
                <a:cs typeface="Calibri"/>
              </a:rPr>
              <a:t>phí</a:t>
            </a:r>
            <a:r>
              <a:rPr lang="vi-VN" sz="2400">
                <a:latin typeface="Calibri"/>
                <a:cs typeface="Calibri"/>
              </a:rPr>
              <a:t> hơn </a:t>
            </a:r>
            <a:r>
              <a:rPr lang="vi-VN" sz="2400" err="1">
                <a:latin typeface="Calibri"/>
                <a:cs typeface="Calibri"/>
              </a:rPr>
              <a:t>nhiều</a:t>
            </a:r>
            <a:r>
              <a:rPr lang="vi-VN" sz="2400">
                <a:latin typeface="Calibri"/>
                <a:cs typeface="Calibri"/>
              </a:rPr>
              <a:t> so </a:t>
            </a:r>
            <a:r>
              <a:rPr lang="vi-VN" sz="2400" err="1">
                <a:latin typeface="Calibri"/>
                <a:cs typeface="Calibri"/>
              </a:rPr>
              <a:t>với</a:t>
            </a:r>
            <a:r>
              <a:rPr lang="vi-VN" sz="2400">
                <a:latin typeface="Calibri"/>
                <a:cs typeface="Calibri"/>
              </a:rPr>
              <a:t> </a:t>
            </a:r>
            <a:r>
              <a:rPr lang="vi-VN" sz="2400" err="1">
                <a:latin typeface="Calibri"/>
                <a:cs typeface="Calibri"/>
              </a:rPr>
              <a:t>bộ</a:t>
            </a:r>
            <a:r>
              <a:rPr lang="vi-VN" sz="2400">
                <a:latin typeface="Calibri"/>
                <a:cs typeface="Calibri"/>
              </a:rPr>
              <a:t> </a:t>
            </a:r>
            <a:r>
              <a:rPr lang="vi-VN" sz="2400" err="1">
                <a:latin typeface="Calibri"/>
                <a:cs typeface="Calibri"/>
              </a:rPr>
              <a:t>thử</a:t>
            </a:r>
            <a:r>
              <a:rPr lang="vi-VN" sz="2400">
                <a:latin typeface="Calibri"/>
                <a:cs typeface="Calibri"/>
              </a:rPr>
              <a:t> </a:t>
            </a:r>
            <a:r>
              <a:rPr lang="vi-VN" sz="2400" err="1">
                <a:latin typeface="Calibri"/>
                <a:cs typeface="Calibri"/>
              </a:rPr>
              <a:t>nghiệm</a:t>
            </a:r>
            <a:r>
              <a:rPr lang="vi-VN" sz="2400">
                <a:latin typeface="Calibri"/>
                <a:cs typeface="Calibri"/>
              </a:rPr>
              <a:t> </a:t>
            </a:r>
            <a:r>
              <a:rPr lang="vi-VN" sz="2400" err="1">
                <a:latin typeface="Calibri"/>
                <a:cs typeface="Calibri"/>
              </a:rPr>
              <a:t>đầy</a:t>
            </a:r>
            <a:r>
              <a:rPr lang="vi-VN" sz="2400">
                <a:latin typeface="Calibri"/>
                <a:cs typeface="Calibri"/>
              </a:rPr>
              <a:t> </a:t>
            </a:r>
            <a:r>
              <a:rPr lang="vi-VN" sz="2400" err="1">
                <a:latin typeface="Calibri"/>
                <a:cs typeface="Calibri"/>
              </a:rPr>
              <a:t>đủ</a:t>
            </a:r>
            <a:endParaRPr lang="vi-VN" sz="2400">
              <a:latin typeface="Calibri"/>
              <a:cs typeface="Calibri"/>
            </a:endParaRPr>
          </a:p>
          <a:p>
            <a:pPr marL="342900" indent="-342900" algn="just">
              <a:buFont typeface="+mj-lt"/>
              <a:buAutoNum type="arabicPeriod"/>
            </a:pPr>
            <a:r>
              <a:rPr lang="vi-VN" sz="2400" b="1">
                <a:latin typeface="Calibri"/>
                <a:cs typeface="Calibri"/>
              </a:rPr>
              <a:t>Ưu tiên cho </a:t>
            </a:r>
            <a:r>
              <a:rPr lang="vi-VN" sz="2400" b="1" err="1">
                <a:latin typeface="Calibri"/>
                <a:cs typeface="Calibri"/>
              </a:rPr>
              <a:t>trường</a:t>
            </a:r>
            <a:r>
              <a:rPr lang="vi-VN" sz="2400" b="1">
                <a:latin typeface="Calibri"/>
                <a:cs typeface="Calibri"/>
              </a:rPr>
              <a:t> </a:t>
            </a:r>
            <a:r>
              <a:rPr lang="vi-VN" sz="2400" b="1" err="1">
                <a:latin typeface="Calibri"/>
                <a:cs typeface="Calibri"/>
              </a:rPr>
              <a:t>hợp</a:t>
            </a:r>
            <a:r>
              <a:rPr lang="vi-VN" sz="2400" b="1">
                <a:latin typeface="Calibri"/>
                <a:cs typeface="Calibri"/>
              </a:rPr>
              <a:t> </a:t>
            </a:r>
            <a:r>
              <a:rPr lang="vi-VN" sz="2400" b="1" err="1">
                <a:latin typeface="Calibri"/>
                <a:cs typeface="Calibri"/>
              </a:rPr>
              <a:t>thử</a:t>
            </a:r>
            <a:r>
              <a:rPr lang="vi-VN" sz="2400" b="1">
                <a:latin typeface="Calibri"/>
                <a:cs typeface="Calibri"/>
              </a:rPr>
              <a:t> </a:t>
            </a:r>
            <a:r>
              <a:rPr lang="vi-VN" sz="2400" b="1" err="1">
                <a:latin typeface="Calibri"/>
                <a:cs typeface="Calibri"/>
              </a:rPr>
              <a:t>nghiệm</a:t>
            </a:r>
            <a:r>
              <a:rPr lang="vi-VN" sz="2400">
                <a:latin typeface="Calibri"/>
                <a:cs typeface="Calibri"/>
              </a:rPr>
              <a:t>: </a:t>
            </a:r>
            <a:r>
              <a:rPr lang="vi-VN" sz="2400" err="1">
                <a:latin typeface="Calibri"/>
                <a:cs typeface="Calibri"/>
              </a:rPr>
              <a:t>Với</a:t>
            </a:r>
            <a:r>
              <a:rPr lang="vi-VN" sz="2400">
                <a:latin typeface="Calibri"/>
                <a:cs typeface="Calibri"/>
              </a:rPr>
              <a:t> </a:t>
            </a:r>
            <a:r>
              <a:rPr lang="vi-VN" sz="2400" err="1">
                <a:latin typeface="Calibri"/>
                <a:cs typeface="Calibri"/>
              </a:rPr>
              <a:t>các</a:t>
            </a:r>
            <a:r>
              <a:rPr lang="vi-VN" sz="2400">
                <a:latin typeface="Calibri"/>
                <a:cs typeface="Calibri"/>
              </a:rPr>
              <a:t> </a:t>
            </a:r>
            <a:r>
              <a:rPr lang="vi-VN" sz="2400" err="1">
                <a:latin typeface="Calibri"/>
                <a:cs typeface="Calibri"/>
              </a:rPr>
              <a:t>trường</a:t>
            </a:r>
            <a:r>
              <a:rPr lang="vi-VN" sz="2400">
                <a:latin typeface="Calibri"/>
                <a:cs typeface="Calibri"/>
              </a:rPr>
              <a:t> </a:t>
            </a:r>
            <a:r>
              <a:rPr lang="vi-VN" sz="2400" err="1">
                <a:latin typeface="Calibri"/>
                <a:cs typeface="Calibri"/>
              </a:rPr>
              <a:t>hợp</a:t>
            </a:r>
            <a:r>
              <a:rPr lang="vi-VN" sz="2400">
                <a:latin typeface="Calibri"/>
                <a:cs typeface="Calibri"/>
              </a:rPr>
              <a:t> </a:t>
            </a:r>
            <a:r>
              <a:rPr lang="vi-VN" sz="2400" err="1">
                <a:latin typeface="Calibri"/>
                <a:cs typeface="Calibri"/>
              </a:rPr>
              <a:t>thử</a:t>
            </a:r>
            <a:r>
              <a:rPr lang="vi-VN" sz="2400">
                <a:latin typeface="Calibri"/>
                <a:cs typeface="Calibri"/>
              </a:rPr>
              <a:t> </a:t>
            </a:r>
            <a:r>
              <a:rPr lang="vi-VN" sz="2400" err="1">
                <a:latin typeface="Calibri"/>
                <a:cs typeface="Calibri"/>
              </a:rPr>
              <a:t>nghiệm</a:t>
            </a:r>
            <a:r>
              <a:rPr lang="vi-VN" sz="2400">
                <a:latin typeface="Calibri"/>
                <a:cs typeface="Calibri"/>
              </a:rPr>
              <a:t> </a:t>
            </a:r>
            <a:r>
              <a:rPr lang="vi-VN" sz="2400" err="1">
                <a:latin typeface="Calibri"/>
                <a:cs typeface="Calibri"/>
              </a:rPr>
              <a:t>hạn</a:t>
            </a:r>
            <a:r>
              <a:rPr lang="vi-VN" sz="2400">
                <a:latin typeface="Calibri"/>
                <a:cs typeface="Calibri"/>
              </a:rPr>
              <a:t> </a:t>
            </a:r>
            <a:r>
              <a:rPr lang="vi-VN" sz="2400" err="1">
                <a:latin typeface="Calibri"/>
                <a:cs typeface="Calibri"/>
              </a:rPr>
              <a:t>chế</a:t>
            </a:r>
            <a:r>
              <a:rPr lang="vi-VN" sz="2400">
                <a:latin typeface="Calibri"/>
                <a:cs typeface="Calibri"/>
              </a:rPr>
              <a:t>, </a:t>
            </a:r>
            <a:r>
              <a:rPr lang="vi-VN" sz="2400" err="1">
                <a:latin typeface="Calibri"/>
                <a:cs typeface="Calibri"/>
              </a:rPr>
              <a:t>hãy</a:t>
            </a:r>
            <a:r>
              <a:rPr lang="vi-VN" sz="2400">
                <a:latin typeface="Calibri"/>
                <a:cs typeface="Calibri"/>
              </a:rPr>
              <a:t> </a:t>
            </a:r>
            <a:r>
              <a:rPr lang="vi-VN" sz="2400" err="1">
                <a:latin typeface="Calibri"/>
                <a:cs typeface="Calibri"/>
              </a:rPr>
              <a:t>thử</a:t>
            </a:r>
            <a:r>
              <a:rPr lang="vi-VN" sz="2400">
                <a:latin typeface="Calibri"/>
                <a:cs typeface="Calibri"/>
              </a:rPr>
              <a:t> ưu tiên </a:t>
            </a:r>
            <a:r>
              <a:rPr lang="vi-VN" sz="2400" err="1">
                <a:latin typeface="Calibri"/>
                <a:cs typeface="Calibri"/>
              </a:rPr>
              <a:t>các</a:t>
            </a:r>
            <a:r>
              <a:rPr lang="vi-VN" sz="2400">
                <a:latin typeface="Calibri"/>
                <a:cs typeface="Calibri"/>
              </a:rPr>
              <a:t> </a:t>
            </a:r>
            <a:r>
              <a:rPr lang="vi-VN" sz="2400" err="1">
                <a:latin typeface="Calibri"/>
                <a:cs typeface="Calibri"/>
              </a:rPr>
              <a:t>thử</a:t>
            </a:r>
            <a:r>
              <a:rPr lang="vi-VN" sz="2400">
                <a:latin typeface="Calibri"/>
                <a:cs typeface="Calibri"/>
              </a:rPr>
              <a:t> </a:t>
            </a:r>
            <a:r>
              <a:rPr lang="vi-VN" sz="2400" err="1">
                <a:latin typeface="Calibri"/>
                <a:cs typeface="Calibri"/>
              </a:rPr>
              <a:t>nghiệm</a:t>
            </a:r>
            <a:r>
              <a:rPr lang="vi-VN" sz="2400">
                <a:latin typeface="Calibri"/>
                <a:cs typeface="Calibri"/>
              </a:rPr>
              <a:t> </a:t>
            </a:r>
            <a:r>
              <a:rPr lang="vi-VN" sz="2400" err="1">
                <a:latin typeface="Calibri"/>
                <a:cs typeface="Calibri"/>
              </a:rPr>
              <a:t>có</a:t>
            </a:r>
            <a:r>
              <a:rPr lang="vi-VN" sz="2400">
                <a:latin typeface="Calibri"/>
                <a:cs typeface="Calibri"/>
              </a:rPr>
              <a:t> </a:t>
            </a:r>
            <a:r>
              <a:rPr lang="vi-VN" sz="2400" err="1">
                <a:latin typeface="Calibri"/>
                <a:cs typeface="Calibri"/>
              </a:rPr>
              <a:t>thể</a:t>
            </a:r>
            <a:r>
              <a:rPr lang="vi-VN" sz="2400">
                <a:latin typeface="Calibri"/>
                <a:cs typeface="Calibri"/>
              </a:rPr>
              <a:t> </a:t>
            </a:r>
            <a:r>
              <a:rPr lang="vi-VN" sz="2400" err="1">
                <a:latin typeface="Calibri"/>
                <a:cs typeface="Calibri"/>
              </a:rPr>
              <a:t>ảnh</a:t>
            </a:r>
            <a:r>
              <a:rPr lang="vi-VN" sz="2400">
                <a:latin typeface="Calibri"/>
                <a:cs typeface="Calibri"/>
              </a:rPr>
              <a:t> </a:t>
            </a:r>
            <a:r>
              <a:rPr lang="vi-VN" sz="2400" err="1">
                <a:latin typeface="Calibri"/>
                <a:cs typeface="Calibri"/>
              </a:rPr>
              <a:t>hưởng</a:t>
            </a:r>
            <a:r>
              <a:rPr lang="vi-VN" sz="2400">
                <a:latin typeface="Calibri"/>
                <a:cs typeface="Calibri"/>
              </a:rPr>
              <a:t> </a:t>
            </a:r>
            <a:r>
              <a:rPr lang="vi-VN" sz="2400" err="1">
                <a:latin typeface="Calibri"/>
                <a:cs typeface="Calibri"/>
              </a:rPr>
              <a:t>đến</a:t>
            </a:r>
            <a:r>
              <a:rPr lang="vi-VN" sz="2400">
                <a:latin typeface="Calibri"/>
                <a:cs typeface="Calibri"/>
              </a:rPr>
              <a:t> </a:t>
            </a:r>
            <a:r>
              <a:rPr lang="vi-VN" sz="2400" err="1">
                <a:latin typeface="Calibri"/>
                <a:cs typeface="Calibri"/>
              </a:rPr>
              <a:t>cả</a:t>
            </a:r>
            <a:r>
              <a:rPr lang="vi-VN" sz="2400">
                <a:latin typeface="Calibri"/>
                <a:cs typeface="Calibri"/>
              </a:rPr>
              <a:t> </a:t>
            </a:r>
            <a:r>
              <a:rPr lang="vi-VN" sz="2400" err="1">
                <a:latin typeface="Calibri"/>
                <a:cs typeface="Calibri"/>
              </a:rPr>
              <a:t>bản</a:t>
            </a:r>
            <a:r>
              <a:rPr lang="vi-VN" sz="2400">
                <a:latin typeface="Calibri"/>
                <a:cs typeface="Calibri"/>
              </a:rPr>
              <a:t> </a:t>
            </a:r>
            <a:r>
              <a:rPr lang="vi-VN" sz="2400" err="1">
                <a:latin typeface="Calibri"/>
                <a:cs typeface="Calibri"/>
              </a:rPr>
              <a:t>dựng</a:t>
            </a:r>
            <a:r>
              <a:rPr lang="vi-VN" sz="2400">
                <a:latin typeface="Calibri"/>
                <a:cs typeface="Calibri"/>
              </a:rPr>
              <a:t> </a:t>
            </a:r>
            <a:r>
              <a:rPr lang="vi-VN" sz="2400" err="1">
                <a:latin typeface="Calibri"/>
                <a:cs typeface="Calibri"/>
              </a:rPr>
              <a:t>hiện</a:t>
            </a:r>
            <a:r>
              <a:rPr lang="vi-VN" sz="2400">
                <a:latin typeface="Calibri"/>
                <a:cs typeface="Calibri"/>
              </a:rPr>
              <a:t> </a:t>
            </a:r>
            <a:r>
              <a:rPr lang="vi-VN" sz="2400" err="1">
                <a:latin typeface="Calibri"/>
                <a:cs typeface="Calibri"/>
              </a:rPr>
              <a:t>tại</a:t>
            </a:r>
            <a:r>
              <a:rPr lang="vi-VN" sz="2400">
                <a:latin typeface="Calibri"/>
                <a:cs typeface="Calibri"/>
              </a:rPr>
              <a:t> </a:t>
            </a:r>
            <a:r>
              <a:rPr lang="vi-VN" sz="2400" err="1">
                <a:latin typeface="Calibri"/>
                <a:cs typeface="Calibri"/>
              </a:rPr>
              <a:t>và</a:t>
            </a:r>
            <a:r>
              <a:rPr lang="vi-VN" sz="2400">
                <a:latin typeface="Calibri"/>
                <a:cs typeface="Calibri"/>
              </a:rPr>
              <a:t> tương lai </a:t>
            </a:r>
            <a:r>
              <a:rPr lang="vi-VN" sz="2400" err="1">
                <a:latin typeface="Calibri"/>
                <a:cs typeface="Calibri"/>
              </a:rPr>
              <a:t>của</a:t>
            </a:r>
            <a:r>
              <a:rPr lang="vi-VN" sz="2400">
                <a:latin typeface="Calibri"/>
                <a:cs typeface="Calibri"/>
              </a:rPr>
              <a:t> </a:t>
            </a:r>
            <a:r>
              <a:rPr lang="vi-VN" sz="2400" err="1">
                <a:latin typeface="Calibri"/>
                <a:cs typeface="Calibri"/>
              </a:rPr>
              <a:t>phần</a:t>
            </a:r>
            <a:r>
              <a:rPr lang="vi-VN" sz="2400">
                <a:latin typeface="Calibri"/>
                <a:cs typeface="Calibri"/>
              </a:rPr>
              <a:t> </a:t>
            </a:r>
            <a:r>
              <a:rPr lang="vi-VN" sz="2400" err="1">
                <a:latin typeface="Calibri"/>
                <a:cs typeface="Calibri"/>
              </a:rPr>
              <a:t>mềm</a:t>
            </a:r>
            <a:r>
              <a:rPr lang="vi-VN" sz="2400">
                <a:latin typeface="Calibri"/>
                <a:cs typeface="Calibri"/>
              </a:rPr>
              <a:t>.</a:t>
            </a:r>
          </a:p>
        </p:txBody>
      </p:sp>
      <p:pic>
        <p:nvPicPr>
          <p:cNvPr id="6" name="Picture 5" descr="A screenshot of a cell phone&#10;&#10;Description automatically generated">
            <a:extLst>
              <a:ext uri="{FF2B5EF4-FFF2-40B4-BE49-F238E27FC236}">
                <a16:creationId xmlns:a16="http://schemas.microsoft.com/office/drawing/2014/main" id="{197FA889-0F50-4AC9-96AF-2607C2836D96}"/>
              </a:ext>
            </a:extLst>
          </p:cNvPr>
          <p:cNvPicPr>
            <a:picLocks noChangeAspect="1"/>
          </p:cNvPicPr>
          <p:nvPr/>
        </p:nvPicPr>
        <p:blipFill>
          <a:blip r:embed="rId3"/>
          <a:stretch>
            <a:fillRect/>
          </a:stretch>
        </p:blipFill>
        <p:spPr>
          <a:xfrm>
            <a:off x="6607335" y="2335204"/>
            <a:ext cx="4791462" cy="3416862"/>
          </a:xfrm>
          <a:prstGeom prst="rect">
            <a:avLst/>
          </a:prstGeom>
        </p:spPr>
      </p:pic>
    </p:spTree>
    <p:extLst>
      <p:ext uri="{BB962C8B-B14F-4D97-AF65-F5344CB8AC3E}">
        <p14:creationId xmlns:p14="http://schemas.microsoft.com/office/powerpoint/2010/main" val="308844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140640"/>
            <a:ext cx="9931399" cy="1406655"/>
          </a:xfrm>
        </p:spPr>
        <p:txBody>
          <a:bodyPr/>
          <a:lstStyle/>
          <a:p>
            <a:r>
              <a:rPr lang="en-US" sz="4600" b="1"/>
              <a:t>Một số công cụ dùng trong kiểm thử hồi quy</a:t>
            </a:r>
            <a:endParaRPr lang="en-US" sz="4600"/>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842817" y="2077978"/>
            <a:ext cx="5472000" cy="3600000"/>
          </a:xfrm>
        </p:spPr>
        <p:txBody>
          <a:bodyPr/>
          <a:lstStyle/>
          <a:p>
            <a:pPr algn="just"/>
            <a:r>
              <a:rPr lang="en-US" sz="2800">
                <a:solidFill>
                  <a:schemeClr val="tx1"/>
                </a:solidFill>
                <a:latin typeface="Calibri" panose="020F0502020204030204" pitchFamily="34" charset="0"/>
                <a:cs typeface="Calibri" panose="020F0502020204030204" pitchFamily="34" charset="0"/>
              </a:rPr>
              <a:t>Ranorex Studio</a:t>
            </a:r>
          </a:p>
          <a:p>
            <a:pPr algn="just"/>
            <a:r>
              <a:rPr lang="en-US" sz="2800">
                <a:solidFill>
                  <a:schemeClr val="tx1"/>
                </a:solidFill>
                <a:latin typeface="Calibri" panose="020F0502020204030204" pitchFamily="34" charset="0"/>
                <a:cs typeface="Calibri" panose="020F0502020204030204" pitchFamily="34" charset="0"/>
              </a:rPr>
              <a:t>Testim</a:t>
            </a:r>
          </a:p>
          <a:p>
            <a:pPr algn="just"/>
            <a:r>
              <a:rPr lang="en-US" sz="2800">
                <a:solidFill>
                  <a:schemeClr val="tx1"/>
                </a:solidFill>
                <a:latin typeface="Calibri" panose="020F0502020204030204" pitchFamily="34" charset="0"/>
                <a:cs typeface="Calibri" panose="020F0502020204030204" pitchFamily="34" charset="0"/>
              </a:rPr>
              <a:t>Selenium</a:t>
            </a:r>
          </a:p>
          <a:p>
            <a:pPr algn="just"/>
            <a:r>
              <a:rPr lang="en-US" sz="2800">
                <a:solidFill>
                  <a:schemeClr val="tx1"/>
                </a:solidFill>
                <a:latin typeface="Calibri" panose="020F0502020204030204" pitchFamily="34" charset="0"/>
                <a:cs typeface="Calibri" panose="020F0502020204030204" pitchFamily="34" charset="0"/>
              </a:rPr>
              <a:t>Quick Test Professional (QTP)</a:t>
            </a:r>
          </a:p>
          <a:p>
            <a:pPr algn="just"/>
            <a:r>
              <a:rPr lang="en-US" sz="2800">
                <a:solidFill>
                  <a:schemeClr val="tx1"/>
                </a:solidFill>
                <a:latin typeface="Calibri" panose="020F0502020204030204" pitchFamily="34" charset="0"/>
                <a:cs typeface="Calibri" panose="020F0502020204030204" pitchFamily="34" charset="0"/>
              </a:rPr>
              <a:t>Rational Functional Tester (RFT)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7</a:t>
            </a:fld>
            <a:endParaRPr lang="en-US"/>
          </a:p>
        </p:txBody>
      </p:sp>
      <p:pic>
        <p:nvPicPr>
          <p:cNvPr id="10" name="Picture Placeholder 9" descr="A picture containing drawing&#10;&#10;Description automatically generated">
            <a:extLst>
              <a:ext uri="{FF2B5EF4-FFF2-40B4-BE49-F238E27FC236}">
                <a16:creationId xmlns:a16="http://schemas.microsoft.com/office/drawing/2014/main" id="{0B550A61-410A-4A67-8350-13C6F21C093B}"/>
              </a:ext>
            </a:extLst>
          </p:cNvPr>
          <p:cNvPicPr>
            <a:picLocks noGrp="1" noChangeAspect="1"/>
          </p:cNvPicPr>
          <p:nvPr>
            <p:ph type="pic" sz="quarter" idx="14"/>
          </p:nvPr>
        </p:nvPicPr>
        <p:blipFill>
          <a:blip r:embed="rId2"/>
          <a:srcRect t="13174" b="13174"/>
          <a:stretch>
            <a:fillRect/>
          </a:stretch>
        </p:blipFill>
        <p:spPr/>
      </p:pic>
      <p:pic>
        <p:nvPicPr>
          <p:cNvPr id="15" name="Picture Placeholder 14" descr="A close up of a sign&#10;&#10;Description automatically generated">
            <a:extLst>
              <a:ext uri="{FF2B5EF4-FFF2-40B4-BE49-F238E27FC236}">
                <a16:creationId xmlns:a16="http://schemas.microsoft.com/office/drawing/2014/main" id="{78F4D710-9CD4-442D-8FC5-7F7E9A252AEE}"/>
              </a:ext>
            </a:extLst>
          </p:cNvPr>
          <p:cNvPicPr>
            <a:picLocks noGrp="1" noChangeAspect="1"/>
          </p:cNvPicPr>
          <p:nvPr>
            <p:ph type="pic" sz="quarter" idx="34"/>
          </p:nvPr>
        </p:nvPicPr>
        <p:blipFill>
          <a:blip r:embed="rId3"/>
          <a:srcRect t="5809" b="5809"/>
          <a:stretch>
            <a:fillRect/>
          </a:stretch>
        </p:blipFill>
        <p:spPr/>
      </p:pic>
      <p:pic>
        <p:nvPicPr>
          <p:cNvPr id="21" name="Picture Placeholder 20" descr="A picture containing drawing&#10;&#10;Description automatically generated">
            <a:extLst>
              <a:ext uri="{FF2B5EF4-FFF2-40B4-BE49-F238E27FC236}">
                <a16:creationId xmlns:a16="http://schemas.microsoft.com/office/drawing/2014/main" id="{FD0F59E6-84FB-423B-A53E-1DB3E7A0536C}"/>
              </a:ext>
            </a:extLst>
          </p:cNvPr>
          <p:cNvPicPr>
            <a:picLocks noGrp="1" noChangeAspect="1"/>
          </p:cNvPicPr>
          <p:nvPr>
            <p:ph type="pic" sz="quarter" idx="35"/>
          </p:nvPr>
        </p:nvPicPr>
        <p:blipFill>
          <a:blip r:embed="rId4"/>
          <a:srcRect t="5809" b="5809"/>
          <a:stretch>
            <a:fillRect/>
          </a:stretch>
        </p:blipFill>
        <p:spPr/>
      </p:pic>
    </p:spTree>
    <p:extLst>
      <p:ext uri="{BB962C8B-B14F-4D97-AF65-F5344CB8AC3E}">
        <p14:creationId xmlns:p14="http://schemas.microsoft.com/office/powerpoint/2010/main" val="289385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80CA3D-0F5C-4F09-B00B-74F1A67A1DD7}"/>
              </a:ext>
            </a:extLst>
          </p:cNvPr>
          <p:cNvSpPr>
            <a:spLocks noGrp="1"/>
          </p:cNvSpPr>
          <p:nvPr>
            <p:ph type="title"/>
          </p:nvPr>
        </p:nvSpPr>
        <p:spPr/>
        <p:txBody>
          <a:bodyPr/>
          <a:lstStyle/>
          <a:p>
            <a:r>
              <a:rPr lang="en-US" sz="4600" b="1"/>
              <a:t>Nguồn tham khảo</a:t>
            </a:r>
          </a:p>
        </p:txBody>
      </p:sp>
      <p:sp>
        <p:nvSpPr>
          <p:cNvPr id="10" name="Content Placeholder 9">
            <a:extLst>
              <a:ext uri="{FF2B5EF4-FFF2-40B4-BE49-F238E27FC236}">
                <a16:creationId xmlns:a16="http://schemas.microsoft.com/office/drawing/2014/main" id="{0CAF0EA3-2447-4EC3-AA06-D8572984E0CA}"/>
              </a:ext>
            </a:extLst>
          </p:cNvPr>
          <p:cNvSpPr>
            <a:spLocks noGrp="1"/>
          </p:cNvSpPr>
          <p:nvPr>
            <p:ph idx="1"/>
          </p:nvPr>
        </p:nvSpPr>
        <p:spPr/>
        <p:txBody>
          <a:bodyPr vert="horz" lIns="0" tIns="0" rIns="0" bIns="0" rtlCol="0" anchor="t">
            <a:noAutofit/>
          </a:bodyPr>
          <a:lstStyle/>
          <a:p>
            <a:r>
              <a:rPr lang="en-US" sz="2200">
                <a:solidFill>
                  <a:schemeClr val="tx1"/>
                </a:solidFill>
                <a:hlinkClick r:id="rId2"/>
              </a:rPr>
              <a:t>https://test.io/regression-testing/</a:t>
            </a:r>
            <a:endParaRPr lang="en-US" sz="2200">
              <a:solidFill>
                <a:schemeClr val="tx1"/>
              </a:solidFill>
              <a:cs typeface="Calibri Light"/>
            </a:endParaRPr>
          </a:p>
          <a:p>
            <a:r>
              <a:rPr lang="en-US" sz="2200">
                <a:solidFill>
                  <a:schemeClr val="tx1"/>
                </a:solidFill>
                <a:hlinkClick r:id="rId3"/>
              </a:rPr>
              <a:t>https://vntesters.com/regression-testing-nightmare/</a:t>
            </a:r>
            <a:endParaRPr lang="en-US" sz="2200">
              <a:solidFill>
                <a:schemeClr val="tx1"/>
              </a:solidFill>
              <a:cs typeface="Calibri Light"/>
            </a:endParaRPr>
          </a:p>
          <a:p>
            <a:r>
              <a:rPr lang="en-US" sz="2200">
                <a:solidFill>
                  <a:schemeClr val="tx1"/>
                </a:solidFill>
                <a:hlinkClick r:id="rId4"/>
              </a:rPr>
              <a:t>https://viblo.asia/p/kiem-thu-hoi-quy-regression-testing-la-gi-V3m5WAWxZO7?fbclid=IwAR0EW_p9EgrdyUc4kaz4tjjZCLsjcNPmuNWMHX7ZqSX0Sc9rPtN4SHA_EM8</a:t>
            </a:r>
            <a:endParaRPr lang="en-US" sz="2200">
              <a:solidFill>
                <a:schemeClr val="tx1"/>
              </a:solidFill>
              <a:cs typeface="Calibri Light"/>
            </a:endParaRPr>
          </a:p>
          <a:p>
            <a:r>
              <a:rPr lang="en-US" sz="2200">
                <a:solidFill>
                  <a:schemeClr val="tx1"/>
                </a:solidFill>
                <a:hlinkClick r:id="rId5"/>
              </a:rPr>
              <a:t>https://viblo.asia/p/tim-hieu-ve-regression-testing-bJzKmjg6Z9N?fbclid=IwAR2hGPvT_GCP8oJE2naw0Tcyi_</a:t>
            </a:r>
            <a:r>
              <a:rPr lang="en-US">
                <a:solidFill>
                  <a:schemeClr val="tx1"/>
                </a:solidFill>
                <a:hlinkClick r:id="rId5"/>
              </a:rPr>
              <a:t>Iu5zikjO4hy444r</a:t>
            </a:r>
            <a:r>
              <a:rPr lang="en-US" sz="2200">
                <a:solidFill>
                  <a:schemeClr val="tx1"/>
                </a:solidFill>
                <a:hlinkClick r:id="rId5"/>
              </a:rPr>
              <a:t>_Duer28tkpcOQgi_UI</a:t>
            </a:r>
            <a:endParaRPr lang="en-US" sz="2200">
              <a:solidFill>
                <a:schemeClr val="tx1"/>
              </a:solidFill>
              <a:cs typeface="Calibri Light"/>
            </a:endParaRPr>
          </a:p>
          <a:p>
            <a:r>
              <a:rPr lang="en-US" sz="2200">
                <a:solidFill>
                  <a:schemeClr val="tx1"/>
                </a:solidFill>
                <a:hlinkClick r:id="rId6"/>
              </a:rPr>
              <a:t>https://viblo.asia/p/overview-ve-regression-testing-vyDZODkxlwj?fbclid=IwAR17zNyB_RbOaD5E2laxeo8r0Uwq3SduYytYMPmbzM0apeVT0eeaVfY0HC8</a:t>
            </a:r>
            <a:endParaRPr lang="en-US" sz="2200">
              <a:solidFill>
                <a:schemeClr val="tx1"/>
              </a:solidFill>
              <a:cs typeface="Calibri Light"/>
            </a:endParaRPr>
          </a:p>
          <a:p>
            <a:r>
              <a:rPr lang="en-US" sz="2200">
                <a:solidFill>
                  <a:schemeClr val="tx1"/>
                </a:solidFill>
                <a:hlinkClick r:id="rId7"/>
              </a:rPr>
              <a:t>https://www.guru99.com/regression-testing.html?fbclid=IwAR3zFe1Zbx4AcCDqcY1B2hEyYCVd00HTVAxRHH5c35TTp-QCCMMg11TfK1M</a:t>
            </a:r>
            <a:endParaRPr lang="en-US" sz="2200">
              <a:solidFill>
                <a:schemeClr val="tx1"/>
              </a:solidFill>
              <a:cs typeface="Calibri Light"/>
            </a:endParaRPr>
          </a:p>
        </p:txBody>
      </p:sp>
      <p:sp>
        <p:nvSpPr>
          <p:cNvPr id="6" name="Slide Number Placeholder 5">
            <a:extLst>
              <a:ext uri="{FF2B5EF4-FFF2-40B4-BE49-F238E27FC236}">
                <a16:creationId xmlns:a16="http://schemas.microsoft.com/office/drawing/2014/main" id="{46E5B8C0-BCDF-4B02-8C27-36995D21707F}"/>
              </a:ext>
            </a:extLst>
          </p:cNvPr>
          <p:cNvSpPr>
            <a:spLocks noGrp="1"/>
          </p:cNvSpPr>
          <p:nvPr>
            <p:ph type="sldNum" sz="quarter" idx="33"/>
          </p:nvPr>
        </p:nvSpPr>
        <p:spPr/>
        <p:txBody>
          <a:bodyPr/>
          <a:lstStyle/>
          <a:p>
            <a:fld id="{19B51A1E-902D-48AF-9020-955120F399B6}" type="slidenum">
              <a:rPr lang="en-US" noProof="0" smtClean="0"/>
              <a:pPr/>
              <a:t>8</a:t>
            </a:fld>
            <a:endParaRPr lang="en-US" noProof="0"/>
          </a:p>
        </p:txBody>
      </p:sp>
      <p:pic>
        <p:nvPicPr>
          <p:cNvPr id="12" name="Picture 11" descr="A black sign with white letters&#10;&#10;Description automatically generated">
            <a:extLst>
              <a:ext uri="{FF2B5EF4-FFF2-40B4-BE49-F238E27FC236}">
                <a16:creationId xmlns:a16="http://schemas.microsoft.com/office/drawing/2014/main" id="{8EBAF12F-2364-41BD-B5E5-CAA02EBA8B47}"/>
              </a:ext>
            </a:extLst>
          </p:cNvPr>
          <p:cNvPicPr>
            <a:picLocks noChangeAspect="1"/>
          </p:cNvPicPr>
          <p:nvPr/>
        </p:nvPicPr>
        <p:blipFill>
          <a:blip r:embed="rId8"/>
          <a:stretch>
            <a:fillRect/>
          </a:stretch>
        </p:blipFill>
        <p:spPr>
          <a:xfrm>
            <a:off x="10403764" y="540812"/>
            <a:ext cx="834144" cy="834144"/>
          </a:xfrm>
          <a:prstGeom prst="rect">
            <a:avLst/>
          </a:prstGeom>
        </p:spPr>
      </p:pic>
    </p:spTree>
    <p:extLst>
      <p:ext uri="{BB962C8B-B14F-4D97-AF65-F5344CB8AC3E}">
        <p14:creationId xmlns:p14="http://schemas.microsoft.com/office/powerpoint/2010/main" val="429410952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KIỂM THỬ HỒI QUY</vt:lpstr>
      <vt:lpstr>Khái niệm</vt:lpstr>
      <vt:lpstr>Những trường hợp cần kiểm thử hồi quy:</vt:lpstr>
      <vt:lpstr>Ý nghĩa</vt:lpstr>
      <vt:lpstr>Ví dụ</vt:lpstr>
      <vt:lpstr>Các kỹ thuật kiểm thử hồi quy</vt:lpstr>
      <vt:lpstr>Một số công cụ dùng trong kiểm thử hồi quy</vt:lpstr>
      <vt:lpstr>Nguồn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HỒI QUY</dc:title>
  <dc:creator/>
  <cp:revision>2</cp:revision>
  <dcterms:created xsi:type="dcterms:W3CDTF">2020-04-12T09:09:33Z</dcterms:created>
  <dcterms:modified xsi:type="dcterms:W3CDTF">2020-04-12T14:39:52Z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