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c0396712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f35590ff_1_70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4f35590ff_1_7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&lt;lvc:PieChart LegendLocation="Bottom" DataClick="Chart_OnDataClick"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Hoverable="False" DataTooltip="{x:Null}"&gt;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&lt;lvc:PieChart.Series&gt;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&lt;lvc:PieSeries Title="Maria" Values="3" DataLabels="True"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LabelPoint="{Binding PointLabel}"/&gt;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&lt;lvc:PieSeries Title="Charles" Values="4" DataLabels="True"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LabelPoint="{Binding PointLabel}"/&gt;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&lt;lvc:PieSeries Title="Frida" Values="6" DataLabels="True"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LabelPoint="{Binding PointLabel}"/&gt;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&lt;lvc:PieSeries Title="Frederic" Values="2" DataLabels="True"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LabelPoint="{Binding PointLabel}"/&gt;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&lt;/lvc:PieChart.Series&gt;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&lt;/lvc:PieChart&gt;</a:t>
            </a:r>
            <a:endParaRPr/>
          </a:p>
        </p:txBody>
      </p:sp>
      <p:sp>
        <p:nvSpPr>
          <p:cNvPr id="155" name="Google Shape;155;g74f35590ff_1_70:notes"/>
          <p:cNvSpPr txBox="1"/>
          <p:nvPr>
            <p:ph idx="12" type="sldNum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f35590ff_1_8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4f35590ff_1_84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f35590ff_1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4f35590ff_1_0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f35590ff_1_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4f35590ff_1_8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f35590ff_1_14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4f35590ff_1_1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SeriesCollection SeriesCollection =&gt; new SeriesCollection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new LineSeries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Values = new ChartValues&lt;double&gt; { 3, 5, 7, 4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new ColumnSeries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Values = new ChartValues&lt;decimal&gt; { 5, 6, 2, 7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4f35590ff_1_14:notes"/>
          <p:cNvSpPr txBox="1"/>
          <p:nvPr>
            <p:ph idx="12" type="sldNum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f35590ff_1_23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4f35590ff_1_23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4f35590ff_1_23:notes"/>
          <p:cNvSpPr txBox="1"/>
          <p:nvPr>
            <p:ph idx="12" type="sldNum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f35590ff_1_3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4f35590ff_1_34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f35590ff_1_4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4f35590ff_1_44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f35590ff_1_5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4f35590ff_1_55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f35590ff_1_6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4f35590ff_1_62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Vẽ biểu đồ với lvcharts.net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424" y="2527880"/>
            <a:ext cx="4416883" cy="24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947" y="1101459"/>
            <a:ext cx="4703336" cy="142642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7" y="2860716"/>
            <a:ext cx="3544847" cy="3801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Các loại biểu đồ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Đối với dữ liệu master (Hàng hóa đang có)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Tình trạng hiện tại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Đối với dữ liệu transaction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1600"/>
              </a:spcAft>
              <a:buSzPts val="2400"/>
              <a:buChar char="❏"/>
            </a:pPr>
            <a:r>
              <a:rPr lang="en"/>
              <a:t>Thống kê theo ngày, tuần, quý, tháng, năm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Supported types of chart</a:t>
            </a:r>
            <a:endParaRPr/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77" y="1087979"/>
            <a:ext cx="6689170" cy="309284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Install using Nuget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LiveCharts.Wpf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Add namespace</a:t>
            </a:r>
            <a:endParaRPr/>
          </a:p>
          <a:p>
            <a:pPr indent="-342900" lvl="1" marL="800100" rtl="0" algn="l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xmlns:lvc="clr-namespace:LiveCharts.Wpf;assembly=LiveCharts.Wpf"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</a:pPr>
            <a:r>
              <a:rPr lang="en"/>
              <a:t>Add references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using LiveCharts;</a:t>
            </a:r>
            <a:endParaRPr/>
          </a:p>
          <a:p>
            <a:pPr indent="-342900" lvl="1" marL="800100" rtl="0" algn="l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using LiveCharts.Wpf;</a:t>
            </a:r>
            <a:endParaRPr/>
          </a:p>
          <a:p>
            <a:pPr indent="-190500" lvl="1" marL="800100" rtl="0" algn="l">
              <a:spcBef>
                <a:spcPts val="48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Create ui to display chart</a:t>
            </a:r>
            <a:endParaRPr/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2" y="1246584"/>
            <a:ext cx="5907881" cy="30718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2" y="1714896"/>
            <a:ext cx="3607594" cy="143668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919531"/>
            <a:ext cx="3236119" cy="182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Customization</a:t>
            </a:r>
            <a:endParaRPr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8" y="1175147"/>
            <a:ext cx="3601906" cy="301588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3418" y="3095746"/>
            <a:ext cx="2923466" cy="164770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418" y="1184394"/>
            <a:ext cx="2923466" cy="1684043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11" name="Google Shape;111;p21"/>
          <p:cNvSpPr/>
          <p:nvPr/>
        </p:nvSpPr>
        <p:spPr>
          <a:xfrm>
            <a:off x="5322277" y="1541585"/>
            <a:ext cx="1664677" cy="293077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322277" y="2335823"/>
            <a:ext cx="1813169" cy="401515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StrokeDashArray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990007"/>
            <a:ext cx="3584880" cy="234414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6029" y="2813539"/>
            <a:ext cx="3424177" cy="192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437662" y="1735015"/>
            <a:ext cx="3988367" cy="252046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437662" y="2968869"/>
            <a:ext cx="3988367" cy="252046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275" y="2759235"/>
            <a:ext cx="3944633" cy="222324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Legend, Label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031" y="1150947"/>
            <a:ext cx="6512169" cy="131721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31" name="Google Shape;131;p23"/>
          <p:cNvSpPr/>
          <p:nvPr/>
        </p:nvSpPr>
        <p:spPr>
          <a:xfrm>
            <a:off x="2665046" y="1330569"/>
            <a:ext cx="3141785" cy="275492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422769" y="1785683"/>
            <a:ext cx="6428154" cy="275492"/>
          </a:xfrm>
          <a:prstGeom prst="rect">
            <a:avLst/>
          </a:prstGeom>
          <a:noFill/>
          <a:ln cap="flat" cmpd="sng" w="4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25" y="2647788"/>
            <a:ext cx="6329363" cy="2571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645" y="3180506"/>
            <a:ext cx="2837900" cy="138070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23" y="1218318"/>
            <a:ext cx="6254262" cy="146138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3168" y="2785966"/>
            <a:ext cx="3716032" cy="209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27739"/>
            <a:ext cx="5902569" cy="201655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48" name="Google Shape;148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Make it pop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521" y="3034508"/>
            <a:ext cx="3629251" cy="204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004005"/>
            <a:ext cx="6458866" cy="23671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